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B0E2"/>
    <a:srgbClr val="B992D6"/>
    <a:srgbClr val="8C3C75"/>
    <a:srgbClr val="E32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4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5:47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1 919 0 0,'2'38'1775'0'0,"7"41"0"0"0,1 20-70 0 0,-21 365 1064 0 0,4 40-2177 0 0,6-88 392 0 0,-4 87 256 0 0,7-306-880 0 0,22 340 1006 0 0,-16-414-1152 0 0,7 79-6 0 0,-11 204 280 0 0,-3-102-262 0 0,-15 262-153 0 0,2-293-72 0 0,12 166-1 0 0,4-180 0 0 0,-12-17 0 0 0,2-81 0 0 0,2-5 0 0 0,-3 133 0 0 0,15 203-47 0 0,0-171 22 0 0,9 176 25 0 0,-5-216 0 0 0,37 1029-64 0 0,-36-977 1 0 0,8 324 62 0 0,-21-607 1 0 0,33 1120-64 0 0,-12-623 22 0 0,-11-198 20 0 0,6-2 22 0 0,7 213 0 0 0,-14-258 0 0 0,2 150 0 0 0,11 418 64 0 0,-19-797-37 0 0,7 433 610 0 0,-18-373-493 0 0,6-126-87 0 0,1-7-76 0 0,1 0-1 0 0,0 0 1 0 0,0 0-1 0 0,0 0 1 0 0,0 0-1 0 0,0 0 1 0 0,0 0 0 0 0,-1 0-1 0 0,1 0 1 0 0,0 0-1 0 0,0 0 1 0 0,0 0-1 0 0,0 0 1 0 0,0 0 0 0 0,0 0-1 0 0,-1 0 1 0 0,1 0-1 0 0,0 0 1 0 0,0 0-1 0 0,0 0 1 0 0,0 0 0 0 0,0 0-1 0 0,0 0 1 0 0,0 0-1 0 0,-1 0 1 0 0,1 0-1 0 0,0 0 1 0 0,0 0 0 0 0,0 0-1 0 0,0-1 1 0 0,0 1-1 0 0,0 0 1 0 0,0 0 0 0 0,0 0-1 0 0,0 0 1 0 0,0 0-1 0 0,-1 0 1 0 0,1 0-1 0 0,0-1 1 0 0,0 1 0 0 0,0 0-1 0 0,0 0 1 0 0,0 0-1 0 0,0 0 1 0 0,0 0-1 0 0,0 0 1 0 0,0-1 0 0 0,0 1-1 0 0,0 0 1 0 0,0 0-1 0 0,0 0 1 0 0,0 0-1 0 0,0 0 1 0 0,0 0 0 0 0,0 0-1 0 0,0-1 1 0 0,0 1-1 0 0,1 0 1 0 0,-2-12-5068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7831 0 0,'1'-2'832'0'0,"78"-3"7880"0"0,27 15-8640 0 0,-32-1-72 0 0,0 5-184 0 0,-60-10 120 0 0,-3 0-776 0 0,-1-1-152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3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7367 0 0,'-1'0'65'0'0,"0"0"-1"0"0,0 0 0 0 0,0 0 0 0 0,1 1 0 0 0,-1-1 0 0 0,0 0 1 0 0,0 1-1 0 0,1-1 0 0 0,-1 0 0 0 0,0 1 0 0 0,1-1 1 0 0,-1 1-1 0 0,0-1 0 0 0,1 1 0 0 0,-1 0 0 0 0,1-1 0 0 0,-1 1 1 0 0,0 0-1 0 0,-10 16 1132 0 0,6-8-722 0 0,-17 25 1561 0 0,-31 62 0 0 0,44-74-1472 0 0,0 0 1 0 0,2 1-1 0 0,0 0 0 0 0,-5 32 0 0 0,9-30-81 0 0,1-1 0 0 0,1 1 0 0 0,2-1 0 0 0,6 48 0 0 0,-7-69-459 0 0,0 0 0 0 0,1 0 0 0 0,0 0 0 0 0,0 0 1 0 0,0 0-1 0 0,0 0 0 0 0,0 0 0 0 0,0 0 0 0 0,3 3 1 0 0,0 1 4 0 0,-1 0 38 0 0,10-2-12 0 0,-5-2-55 0 0,0 0 1 0 0,0 0-1 0 0,1-1 1 0 0,-1 0-1 0 0,11 0 1 0 0,-14-2-5 0 0,-1-1 1 0 0,1 1 0 0 0,-1-1-1 0 0,1 0 1 0 0,-1-1 0 0 0,0 1-1 0 0,0-1 1 0 0,0 0-1 0 0,0 0 1 0 0,0 0 0 0 0,0 0-1 0 0,0-1 1 0 0,4-3-1 0 0,6-6-43 0 0,23-26-1 0 0,-36 37 44 0 0,68-85-460 0 0,-32 35 27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4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107 222 2759 0 0,'-4'11'208'0'0,"-3"7"219"0"0,0 1-1 0 0,2 0 0 0 0,0-1 0 0 0,1 2 1 0 0,-3 33-1 0 0,11 61 3711 0 0,-1-99-2768 0 0,9 17-1 0 0,-9-24 1071 0 0,10-11-1408 0 0,-2 0-775 0 0,-6 2-125 0 0,1 0 0 0 0,0 0 0 0 0,-1-1 0 0 0,1 0 0 0 0,-1 0 0 0 0,1 0 0 0 0,-1-1 0 0 0,0 0 0 0 0,0 0-1 0 0,0 0 1 0 0,-1-1 0 0 0,9-7 0 0 0,5-10 406 0 0,0-1 0 0 0,-2 0 0 0 0,-1-1 0 0 0,23-45 0 0 0,5-37-25 0 0,-21 33-405 0 0,-20 63-105 0 0,1 0-1 0 0,-2 0 1 0 0,1-1 0 0 0,-1 1-1 0 0,-1-1 1 0 0,1 1 0 0 0,-3-19-1 0 0,1 24-1 0 0,0 0 0 0 0,0 1 0 0 0,0-1 0 0 0,-1 0 0 0 0,1 0 0 0 0,-1 1 0 0 0,0-1 0 0 0,0 1 0 0 0,0 0 0 0 0,0-1 0 0 0,-1 1 0 0 0,1 0 0 0 0,-1 0 0 0 0,0 0 0 0 0,0 1-1 0 0,0-1 1 0 0,0 1 0 0 0,0 0 0 0 0,-1-1 0 0 0,1 1 0 0 0,-5-1 0 0 0,4 1 0 0 0,0 0 0 0 0,0 1 0 0 0,0 0 0 0 0,0 0 0 0 0,-1 0 0 0 0,1 0 0 0 0,0 1 0 0 0,0-1 0 0 0,-1 1 0 0 0,1 0 0 0 0,0 1 0 0 0,-7 0 0 0 0,5 1 0 0 0,-1 0 0 0 0,1 0 0 0 0,0 0 0 0 0,-1 1 0 0 0,1 0 0 0 0,0 0 0 0 0,-6 5 0 0 0,-4 4 0 0 0,1 0 0 0 0,1 1 0 0 0,0 1 0 0 0,-17 22 0 0 0,17-18-19 0 0,1 0 0 0 0,1 0 0 0 0,0 2-1 0 0,-17 40 1 0 0,23-45-598 0 0,1-1 0 0 0,1 1-1 0 0,0 1 1 0 0,-2 23 0 0 0,5-14-5929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4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3679 0 0,'-4'13'1023'0'0,"0"0"0"0"0,1 1 0 0 0,0-1 0 0 0,0 18 0 0 0,-2 4 278 0 0,3-23-756 0 0,-4 19 872 0 0,2 0 0 0 0,-1 57 0 0 0,5-86-1388 0 0,0-1-1 0 0,0 0 0 0 0,1 0 1 0 0,-1 0-1 0 0,0 0 1 0 0,0 0-1 0 0,1 0 0 0 0,-1 0 1 0 0,0 0-1 0 0,1 0 1 0 0,-1 0-1 0 0,2 1 1 0 0,-2-2-15 0 0,0 0 1 0 0,0 1 0 0 0,1-1 0 0 0,-1 0 0 0 0,0 0-1 0 0,1 1 1 0 0,-1-1 0 0 0,0 0 0 0 0,1 0 0 0 0,-1 0 0 0 0,0 1-1 0 0,1-1 1 0 0,-1 0 0 0 0,0 0 0 0 0,1 0 0 0 0,-1 0 0 0 0,0 0-1 0 0,1 0 1 0 0,-1 0 0 0 0,0 0 0 0 0,1 0 0 0 0,-1 0 0 0 0,1 0-1 0 0,1-1 2 0 0,-1 1 1 0 0,0-1-1 0 0,1 0 0 0 0,-1 1 0 0 0,0-1 0 0 0,1 0 0 0 0,-1 0 0 0 0,0 0 0 0 0,0 0 0 0 0,0 0 1 0 0,0 0-1 0 0,0 0 0 0 0,0 0 0 0 0,1-2 0 0 0,58-98-22 0 0,-9 13-369 0 0,-41 73 88 0 0,0 1 0 0 0,1 0 0 0 0,21-20 0 0 0,-31 33 233 0 0,0 0 0 0 0,0 0 0 0 0,0 0 0 0 0,0 0 0 0 0,0 0 0 0 0,0 1 1 0 0,0-1-1 0 0,1 0 0 0 0,-1 1 0 0 0,0-1 0 0 0,0 0 0 0 0,0 1 0 0 0,1 0 0 0 0,-1-1 1 0 0,0 1-1 0 0,1 0 0 0 0,-1 0 0 0 0,0-1 0 0 0,0 1 0 0 0,1 0 0 0 0,-1 0 1 0 0,0 1-1 0 0,1-1 0 0 0,-1 0 0 0 0,0 0 0 0 0,1 1 0 0 0,1 0 0 0 0,-1 0 43 0 0,-1 0 0 0 0,0 0 0 0 0,0 0 0 0 0,1 1-1 0 0,-1-1 1 0 0,0 0 0 0 0,0 1 0 0 0,0-1 0 0 0,-1 0 0 0 0,1 1-1 0 0,0-1 1 0 0,0 1 0 0 0,-1 0 0 0 0,1-1 0 0 0,-1 1 0 0 0,1 0-1 0 0,-1-1 1 0 0,0 1 0 0 0,0 0 0 0 0,0-1 0 0 0,0 1-1 0 0,0 2 1 0 0,-2 18 438 0 0,0 1 0 0 0,-2 0-1 0 0,-1-1 1 0 0,-14 43 0 0 0,-1 3 1534 0 0,14-36-613 0 0,8-14-2226 0 0,4-10-3245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271 188 3911 0 0,'2'-6'139'0'0,"0"-1"0"0"0,-1 0-1 0 0,0 0 1 0 0,-1 0 0 0 0,0 1-1 0 0,0-1 1 0 0,0 0 0 0 0,-1 0-1 0 0,1 0 1 0 0,-2 0 0 0 0,1 0-1 0 0,-4-9 1 0 0,1 7 265 0 0,0 0 1 0 0,0 0-1 0 0,-1 0 0 0 0,0 1 0 0 0,-1 0 0 0 0,-7-9 1 0 0,12 15-251 0 0,-1 1 0 0 0,0-1 0 0 0,1 0 0 0 0,-1 1 0 0 0,0-1 0 0 0,0 1 0 0 0,0 0 0 0 0,-1-1 0 0 0,1 1 0 0 0,0 0 0 0 0,0 0 0 0 0,-1 0 0 0 0,1 1 0 0 0,0-1 0 0 0,-1 1 0 0 0,1-1 1 0 0,-1 1-1 0 0,1 0 0 0 0,-1 0 0 0 0,1 0 0 0 0,-1 0 0 0 0,1 0 0 0 0,0 0 0 0 0,-1 1 0 0 0,1-1 0 0 0,-1 1 0 0 0,1 0 0 0 0,0 0 0 0 0,0 0 0 0 0,-4 2 0 0 0,-2 1 241 0 0,1 1 0 0 0,0 0 0 0 0,0 1-1 0 0,0 0 1 0 0,1 0 0 0 0,0 1 0 0 0,0-1-1 0 0,0 1 1 0 0,1 0 0 0 0,-7 13 0 0 0,1 1 350 0 0,0 1 1 0 0,-12 37 0 0 0,15-35-453 0 0,1 1-1 0 0,1 0 1 0 0,2 0-1 0 0,0 0 1 0 0,2 1-1 0 0,0-1 1 0 0,5 52-1 0 0,32 213 431 0 0,-16-151-518 0 0,-17-121-248 0 0,0-1 0 0 0,-2 0 0 0 0,0 1 0 0 0,0-1 0 0 0,-2 0 0 0 0,0 1 0 0 0,-1-1 0 0 0,-1 0 0 0 0,0 0 0 0 0,-1-1 0 0 0,-14 31 0 0 0,12-35-441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5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5063 0 0,'2'-2'224'0'0,"-1"-1"48"0"0,4 0-272 0 0,0 1 0 0 0,0 2 0 0 0,-1 0 0 0 0,3 0 808 0 0,4 2 1992 0 0,67 6-824 0 0,20 6-1112 0 0,-1-6-864 0 0</inkml:trace>
  <inkml:trace contextRef="#ctx0" brushRef="#br0" timeOffset="1">635 0 8287 0 0,'-6'5'368'0'0,"3"-4"80"0"0,1 1-360 0 0,1 0-88 0 0,1 1 0 0 0,0-2 0 0 0,1 1 256 0 0,1 3 40 0 0,1-1 8 0 0,1 3 0 0 0,3-3-304 0 0,1 1-64 0 0,1-3-16 0 0,-1-2 0 0 0,-5 1 80 0 0</inkml:trace>
  <inkml:trace contextRef="#ctx0" brushRef="#br0" timeOffset="2">646 234 455 0 0,'-3'5'279'0'0,"0"-1"0"0"0,0 1-1 0 0,1-1 1 0 0,0 1 0 0 0,-1 0-1 0 0,2 0 1 0 0,-1 0-1 0 0,0 0 1 0 0,1 1 0 0 0,0-1-1 0 0,1 0 1 0 0,-1 0-1 0 0,1 1 1 0 0,0-1 0 0 0,0 0-1 0 0,0 1 1 0 0,1-1-1 0 0,0 0 1 0 0,0 1 0 0 0,0-1-1 0 0,1 0 1 0 0,0 0-1 0 0,3 8 1 0 0,-3-11 29 0 0,9 5-323 0 0,34 18-382 0 0,-34-19-167 0 0,-2-7-39 0 0,36-6-5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5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254 419 4607 0 0,'-1'-2'60'0'0,"1"0"0"0"0,-1 0 0 0 0,0 0 0 0 0,0 0 0 0 0,0 0 0 0 0,-1 0-1 0 0,1 0 1 0 0,0 0 0 0 0,-1 1 0 0 0,1-1 0 0 0,-1 0 0 0 0,-2-1 0 0 0,2 2 167 0 0,0 0 0 0 0,0 1 0 0 0,0-1 0 0 0,0 1 0 0 0,0-1 0 0 0,0 1 1 0 0,0 0-1 0 0,0 0 0 0 0,0 0 0 0 0,0 0 0 0 0,0 0 0 0 0,0 0 0 0 0,0 1 1 0 0,-3 0-1 0 0,-3 1 263 0 0,1 1 0 0 0,0 0 0 0 0,0 0 0 0 0,0 0 0 0 0,0 1 0 0 0,1 0 0 0 0,-1 0 0 0 0,1 1 0 0 0,0-1 0 0 0,0 1 0 0 0,1 1 0 0 0,0-1 0 0 0,-10 13 0 0 0,2 0 408 0 0,1 1 0 0 0,0 0 0 0 0,-14 34 0 0 0,17-32-380 0 0,0 1 0 0 0,-8 33 0 0 0,15-48-440 0 0,1 1 1 0 0,0-1-1 0 0,0 1 1 0 0,0 0-1 0 0,1-1 1 0 0,0 1-1 0 0,1 0 1 0 0,0-1-1 0 0,0 1 1 0 0,0 0-1 0 0,4 10 1 0 0,-3-16-61 0 0,-1 1 0 0 0,0 0 0 0 0,1-1 0 0 0,0 0 0 0 0,0 1 0 0 0,-1-1 0 0 0,1 0 0 0 0,1 0 0 0 0,-1 0 1 0 0,0 0-1 0 0,3 2 0 0 0,-3-3 53 0 0,9 1 14 0 0,-11-2-85 0 0,9 1 14 0 0,1 0 1 0 0,-1 0 0 0 0,16-2-1 0 0,-18-1-13 0 0,-1 1 0 0 0,1-2 0 0 0,0 1 0 0 0,-1-1 0 0 0,1 0-1 0 0,-1 0 1 0 0,0-1 0 0 0,0 1 0 0 0,0-2 0 0 0,-1 1 0 0 0,0 0-1 0 0,9-10 1 0 0,5-7 4 0 0,28-38 1 0 0,-15 13 27 0 0,-2-1 0 0 0,38-80 0 0 0,-51 88-29 0 0,-1-2 1 0 0,-2 0 0 0 0,16-80-1 0 0,-27 104-4 0 0,-1 0 0 0 0,-1-1 0 0 0,-2-30 0 0 0,0 39 0 0 0,0 0 0 0 0,0 0 0 0 0,-1 1 0 0 0,0-1 0 0 0,-1 0 0 0 0,0 1 0 0 0,0-1 0 0 0,-1 1 0 0 0,-4-8 0 0 0,7 15 3 0 0,0 0 0 0 0,1 0-1 0 0,-1 0 1 0 0,0 0 0 0 0,1 0-1 0 0,-1 0 1 0 0,0 0 0 0 0,0 0 0 0 0,0 0-1 0 0,0 0 1 0 0,0 1 0 0 0,0-1 0 0 0,0 0-1 0 0,0 1 1 0 0,0-1 0 0 0,-1 1-1 0 0,1-1 1 0 0,-2 0 0 0 0,2 1-3 0 0,0 0 1 0 0,0 1-1 0 0,0-1 1 0 0,0 0 0 0 0,0 0-1 0 0,0 0 1 0 0,0 1-1 0 0,0-1 1 0 0,0 0-1 0 0,1 1 1 0 0,-1-1-1 0 0,0 1 1 0 0,0-1-1 0 0,0 1 1 0 0,0-1 0 0 0,1 1-1 0 0,-1 0 1 0 0,-1 0-1 0 0,-1 4 10 0 0,-1-1-1 0 0,1 1 0 0 0,0 0 1 0 0,0 0-1 0 0,0 0 1 0 0,-3 9-1 0 0,-10 27 78 0 0,2 2-1 0 0,2 0 0 0 0,2 0 1 0 0,-7 63-1 0 0,15-76-36 0 0,0-1 0 0 0,2 0 0 0 0,1 0 0 0 0,1 0 0 0 0,2 0 0 0 0,1 0 0 0 0,15 50 0 0 0,-17-68-48 0 0,-2-7-4 0 0,1 0 1 0 0,-1 0 0 0 0,0-1-1 0 0,1 1 1 0 0,0-1 0 0 0,0 1-1 0 0,0-1 1 0 0,0 0 0 0 0,1 0-1 0 0,3 4 1 0 0,-4-4-1600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6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7 239 8287 0 0,'0'2'166'0'0,"0"-1"-1"0"0,0 0 1 0 0,1 0-1 0 0,-1 0 0 0 0,0 0 1 0 0,0 1-1 0 0,1-1 0 0 0,-1 0 1 0 0,0 0-1 0 0,1 0 1 0 0,-1 0-1 0 0,1 0 0 0 0,0 0 1 0 0,-1 0-1 0 0,1 0 1 0 0,0 0-1 0 0,0 0 0 0 0,-1-1 1 0 0,1 1-1 0 0,0 0 0 0 0,0 0 1 0 0,0-1-1 0 0,2 2 1 0 0,3 3 4840 0 0,8-2-3622 0 0,46 8-470 0 0,-56-11-818 0 0,-1 0 0 0 0,1 0 1 0 0,0 0-1 0 0,-1 0 1 0 0,1 0-1 0 0,-1-1 0 0 0,1 0 1 0 0,0 0-1 0 0,-1 0 1 0 0,1 0-1 0 0,-1 0 0 0 0,0-1 1 0 0,1 1-1 0 0,-1-1 1 0 0,0 0-1 0 0,0 0 0 0 0,4-4 1 0 0,2 0 142 0 0,7-6-87 0 0,0 0-1 0 0,-1-1 1 0 0,-1-1 0 0 0,17-19-1 0 0,-22 22-77 0 0,-1 0-1 0 0,0-1 0 0 0,0 0 1 0 0,-2 0-1 0 0,1 0 1 0 0,8-26-1 0 0,-14 36-73 0 0,0 1 0 0 0,-1-1 0 0 0,1 0 0 0 0,-1 1 0 0 0,0-1 0 0 0,1 0 0 0 0,-1 0 0 0 0,0 1 0 0 0,0-1 0 0 0,0 0 0 0 0,0 0 0 0 0,-1 1 0 0 0,1-1 0 0 0,0 0 0 0 0,-1 1 0 0 0,1-1 0 0 0,-1 0 0 0 0,1 1 0 0 0,-1-1 0 0 0,0 0 0 0 0,0 1 0 0 0,0-1 0 0 0,0 1 0 0 0,-2-3 0 0 0,1 2 0 0 0,-1 0 0 0 0,0 1 0 0 0,0-1 0 0 0,0 1 0 0 0,0-1 0 0 0,0 1 0 0 0,0 0 0 0 0,0 0 0 0 0,0 0 0 0 0,0 0 0 0 0,0 1 0 0 0,-5-1 0 0 0,-6-1-4 0 0,-1 1 0 0 0,1 0 0 0 0,-1 2 0 0 0,1-1 0 0 0,-1 2-1 0 0,1 0 1 0 0,0 0 0 0 0,-15 5 0 0 0,22-4 1 0 0,0 0 0 0 0,0 0-1 0 0,0 0 1 0 0,0 1 0 0 0,0 0 0 0 0,1 0 0 0 0,0 0-1 0 0,0 1 1 0 0,0 0 0 0 0,0 0 0 0 0,1 1-1 0 0,0 0 1 0 0,0-1 0 0 0,0 2 0 0 0,1-1-1 0 0,-7 14 1 0 0,6-11-1 0 0,1 0-1 0 0,0 1 0 0 0,0 0 1 0 0,1 0-1 0 0,1 0 0 0 0,-1 0 1 0 0,2 1-1 0 0,-1-1 1 0 0,1 1-1 0 0,1-1 0 0 0,0 0 1 0 0,3 20-1 0 0,5-4 5 0 0,-3-16 0 0 0,0 0 0 0 0,1 0 0 0 0,7 9 0 0 0,-9-14-4 0 0,0 0-1 0 0,0 0 0 0 0,0 0 1 0 0,1 0-1 0 0,0-1 1 0 0,0 0-1 0 0,0 0 0 0 0,12 6 1 0 0,-10-7-26 0 0,0-1 1 0 0,0 0 0 0 0,0 0-1 0 0,1 0 1 0 0,-1-1 0 0 0,9 0-1 0 0,-16-1 30 0 0,1 1-16 0 0,0-1 0 0 0,0 0 0 0 0,0 0 0 0 0,1 0 0 0 0,-1 0 0 0 0,0 0 0 0 0,0 0 0 0 0,0 0 0 0 0,1 0 0 0 0,-1 0 0 0 0,0-1-1 0 0,0 1 1 0 0,0 0 0 0 0,2-2 0 0 0,33-13-224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6415 0 0,'-7'7'788'0'0,"1"1"0"0"0,0 0 0 0 0,0 1-1 0 0,1-1 1 0 0,0 1 0 0 0,1 0-1 0 0,-5 11 1 0 0,5-7 749 0 0,-1 0-1 0 0,2 0 1 0 0,0 0 0 0 0,-3 26 0 0 0,6-36-1458 0 0,0-1 1 0 0,0 1 0 0 0,0 0-1 0 0,0-1 1 0 0,1 1 0 0 0,-1 0-1 0 0,1-1 1 0 0,-1 1 0 0 0,1-1-1 0 0,0 1 1 0 0,0-1 0 0 0,0 1-1 0 0,1-1 1 0 0,-1 0 0 0 0,0 0-1 0 0,3 4 1 0 0,-3-5-52 0 0,0-1 0 0 0,1 1 1 0 0,-1 0-1 0 0,0 0 0 0 0,0 0 0 0 0,0-1 1 0 0,1 1-1 0 0,-1-1 0 0 0,0 1 0 0 0,1-1 1 0 0,-1 0-1 0 0,0 1 0 0 0,1-1 0 0 0,-1 0 1 0 0,1 0-1 0 0,-1 0 0 0 0,0 0 0 0 0,1 0 1 0 0,-1 0-1 0 0,1 0 0 0 0,-1-1 0 0 0,0 1 1 0 0,1 0-1 0 0,-1-1 0 0 0,0 1 0 0 0,1-1 1 0 0,-1 1-1 0 0,0-1 0 0 0,0 0 0 0 0,1 0 1 0 0,-1 1-1 0 0,1-3 0 0 0,13-8-28 0 0,0-2 1 0 0,-1 0-1 0 0,0-1 0 0 0,16-21 0 0 0,1-2-14 0 0,-27 33-3 0 0,6-8-75 0 0,1 1 1 0 0,0 0 0 0 0,0 1-1 0 0,1 0 1 0 0,22-14 0 0 0,-33 24 76 0 0,0-1 0 0 0,0 0 0 0 0,0 1 0 0 0,0-1 1 0 0,0 1-1 0 0,0-1 0 0 0,1 1 0 0 0,-1 0 1 0 0,0-1-1 0 0,0 1 0 0 0,0 0 0 0 0,0 0 0 0 0,1 0 1 0 0,-1 0-1 0 0,0 0 0 0 0,0 0 0 0 0,0 0 1 0 0,1 0-1 0 0,-1 0 0 0 0,0 1 0 0 0,0-1 0 0 0,0 0 1 0 0,0 1-1 0 0,1-1 0 0 0,-1 1 0 0 0,0-1 1 0 0,0 1-1 0 0,0 0 0 0 0,0-1 0 0 0,0 1 0 0 0,0 0 1 0 0,-1 0-1 0 0,1 0 0 0 0,0 0 0 0 0,0 0 1 0 0,1 1-1 0 0,-1 1 10 0 0,1 0 0 0 0,-1 0 1 0 0,0 0-1 0 0,0 0 0 0 0,0 0 1 0 0,0 0-1 0 0,-1 1 0 0 0,1-1 0 0 0,-1 0 1 0 0,0 0-1 0 0,0 1 0 0 0,0 4 1 0 0,-3 13 110 0 0,-1-1 1 0 0,-9 25 0 0 0,8-27 93 0 0,0 0 0 0 0,1 0 0 0 0,-2 23 0 0 0,6-39-190 0 0,0 1 0 0 0,0-1 0 0 0,0 0 0 0 0,0 0 0 0 0,0 0 1 0 0,1 1-1 0 0,-1-1 0 0 0,1 0 0 0 0,0 0 0 0 0,-1 0 0 0 0,1 0 1 0 0,0 0-1 0 0,0 0 0 0 0,0 0 0 0 0,1 0 0 0 0,1 3 0 0 0,-2-4-23 0 0,0 0 0 0 0,0-1 0 0 0,0 1 0 0 0,0 0 0 0 0,0-1 0 0 0,1 1-1 0 0,-1 0 1 0 0,0-1 0 0 0,0 0 0 0 0,0 1 0 0 0,1-1 0 0 0,-1 0-1 0 0,0 1 1 0 0,0-1 0 0 0,1 0 0 0 0,-1 0 0 0 0,0 0 0 0 0,0 0 0 0 0,1 0-1 0 0,-1 0 1 0 0,0-1 0 0 0,0 1 0 0 0,1 0 0 0 0,-1-1 0 0 0,0 1 0 0 0,0-1-1 0 0,0 1 1 0 0,1-1 0 0 0,-1 1 0 0 0,1-2 0 0 0,10-6-391 0 0,3-4-11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114 122 3679 0 0,'-2'0'119'0'0,"1"1"-1"0"0,0 0 1 0 0,-1 0-1 0 0,1-1 1 0 0,0 1-1 0 0,0 0 1 0 0,0 0-1 0 0,0 0 1 0 0,0 0-1 0 0,0 1 1 0 0,0-1-1 0 0,0 0 1 0 0,0 0-1 0 0,1 1 1 0 0,-1-1-1 0 0,0 0 1 0 0,0 3-1 0 0,-3 4 1124 0 0,-13 20 1706 0 0,2 0 0 0 0,-17 45 0 0 0,26-57-2152 0 0,1 0 0 0 0,1 0-1 0 0,0 0 1 0 0,1 0 0 0 0,1 1 0 0 0,0 29 0 0 0,7-8-14 0 0,-4-35-111 0 0,8 6-613 0 0,28 28-32 0 0,-37-37-25 0 0,0 1 1 0 0,0-1 0 0 0,1 1-1 0 0,-1-1 1 0 0,0 1 0 0 0,1-1-1 0 0,-1 1 1 0 0,1-1-1 0 0,-1 1 1 0 0,0-1 0 0 0,1 0-1 0 0,-1 1 1 0 0,1-1 0 0 0,-1 0-1 0 0,1 1 1 0 0,-1-1 0 0 0,1 0-1 0 0,-1 0 1 0 0,1 0-1 0 0,0 1 1 0 0,-1-1 0 0 0,1 0-1 0 0,-1 0 1 0 0,1 0 0 0 0,-1 0-1 0 0,1 0 1 0 0,0 0-1 0 0,-1 0 1 0 0,1 0 0 0 0,-1 0-1 0 0,1 0 1 0 0,-1-1 0 0 0,1 1-1 0 0,-1 0 1 0 0,2-1-1 0 0,5 0 10 0 0,0-1-11 0 0,-1 0 1 0 0,0 0-1 0 0,1 0 1 0 0,-1-1-1 0 0,0 0 1 0 0,-1 0-1 0 0,1 0 1 0 0,6-5-1 0 0,5-7-812 0 0,28-29 0 0 0,8-22-4156 0 0,-33 41-2120 0 0</inkml:trace>
  <inkml:trace contextRef="#ctx0" brushRef="#br0" timeOffset="1">381 222 5351 0 0,'0'3'281'0'0,"0"1"-1"0"0,0-1 0 0 0,0 0 1 0 0,1 0-1 0 0,0 0 0 0 0,-1 0 0 0 0,3 5 1 0 0,-3-8-127 0 0,1 1 0 0 0,-1 0-1 0 0,0-1 1 0 0,1 1 0 0 0,-1-1 0 0 0,0 1 0 0 0,1-1 0 0 0,-1 1 0 0 0,1-1 0 0 0,-1 1 0 0 0,1-1-1 0 0,-1 1 1 0 0,1-1 0 0 0,-1 1 0 0 0,1-1 0 0 0,0 0 0 0 0,-1 1 0 0 0,1-1 0 0 0,0 0 0 0 0,-1 0-1 0 0,1 1 1 0 0,0-1 0 0 0,-1 0 0 0 0,1 0 0 0 0,0 0 0 0 0,-1 0 0 0 0,1 0 0 0 0,0 0 0 0 0,-1 0-1 0 0,1 0 1 0 0,0 0 0 0 0,0 0 0 0 0,-1 0 0 0 0,1-1 0 0 0,0 1 0 0 0,-1 0 0 0 0,1 0 0 0 0,-1-1 0 0 0,1 1-1 0 0,1-1 1 0 0,4-3 451 0 0,1 0 0 0 0,-1 0 1 0 0,0-1-1 0 0,0 0 0 0 0,-1 0 0 0 0,1-1 0 0 0,7-10 0 0 0,2-4 29 0 0,12-23 1 0 0,-25 41-627 0 0,4-10 56 0 0,1 1 0 0 0,-1-1 1 0 0,7-23-1 0 0,-12 31-53 0 0,0 1 1 0 0,0 0-1 0 0,-1-1 0 0 0,1 1 1 0 0,-1 0-1 0 0,0-1 1 0 0,0 1-1 0 0,0-1 0 0 0,-1-3 1 0 0,0 6-10 0 0,1-1 1 0 0,-1 0 0 0 0,0 0-1 0 0,1 0 1 0 0,-1 1 0 0 0,0-1-1 0 0,0 0 1 0 0,0 1-1 0 0,0-1 1 0 0,0 1 0 0 0,-1-1-1 0 0,1 1 1 0 0,0 0 0 0 0,-1 0-1 0 0,1-1 1 0 0,-1 1 0 0 0,-2-1-1 0 0,2 0 2 0 0,0 1 0 0 0,-1 0 0 0 0,1 0 0 0 0,-1 0 0 0 0,1 1 0 0 0,0-1 0 0 0,-1 0 0 0 0,0 1 0 0 0,1 0 0 0 0,-1-1 0 0 0,1 1 0 0 0,-1 0 0 0 0,1 0 0 0 0,-1 1 0 0 0,-2 0 0 0 0,1 0 13 0 0,-1 0-1 0 0,1 0 1 0 0,0 1-1 0 0,0 0 0 0 0,1 0 1 0 0,-1 0-1 0 0,0 0 1 0 0,-4 4-1 0 0,0 1 25 0 0,0 0-1 0 0,1 1 1 0 0,0-1-1 0 0,0 1 1 0 0,1 1 0 0 0,-9 14-1 0 0,8-10 112 0 0,1 0-1 0 0,1 1 0 0 0,0-1 1 0 0,1 1-1 0 0,1 0 1 0 0,0 0-1 0 0,0 0 1 0 0,2 0-1 0 0,0 1 0 0 0,0-1 1 0 0,1 0-1 0 0,1 1 1 0 0,4 20-1 0 0,-4-31 9 0 0,4 5 0 0 0,17 28-5 0 0,-16-28 105 0 0,5-2-139 0 0,34 20-10 0 0,-44-26-108 0 0,0 0 0 0 0,0-1 0 0 0,0 1 0 0 0,0 0 0 0 0,0-1 1 0 0,0 1-1 0 0,0-1 0 0 0,0 0 0 0 0,1 1 0 0 0,-1-1 0 0 0,0 0 0 0 0,0 1 1 0 0,0-1-1 0 0,0 0 0 0 0,1 0 0 0 0,-1 0 0 0 0,0 0 0 0 0,0 0 0 0 0,2-1 0 0 0,49-4 8 0 0,-49 5-11 0 0,1-1 0 0 0,-1 0 0 0 0,0 1 0 0 0,0-2 0 0 0,0 1 0 0 0,0 0 0 0 0,0 0 0 0 0,0-1 0 0 0,0 0 0 0 0,0 1 0 0 0,-1-1 0 0 0,1 0 0 0 0,3-4 0 0 0,1 0 0 0 0,16-16-1611 0 0,1-7-6442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54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6 919 0 0,'-5'-1'130'0'0,"3"0"-64"0"0,0 0 0 0 0,0 1-1 0 0,0-1 1 0 0,0 1 0 0 0,0-1 0 0 0,0 1 0 0 0,0 0 0 0 0,0 0 0 0 0,-1 0 0 0 0,1 0 0 0 0,0 0 0 0 0,0 1 0 0 0,0-1 0 0 0,-3 1 0 0 0,5 0 133 0 0,0-1 0 0 0,-1 1 0 0 0,1 0-1 0 0,0-1 1 0 0,0 1 0 0 0,0 0 0 0 0,-1 0 0 0 0,1-1-1 0 0,0 1 1 0 0,0 0 0 0 0,0-1 0 0 0,0 1 0 0 0,0 0 0 0 0,1 0-1 0 0,-1-1 1 0 0,0 1 0 0 0,0 0 0 0 0,0-1 0 0 0,0 1-1 0 0,1 0 1 0 0,0 0 0 0 0,6 15 91 0 0,-4-13-252 0 0,0 0 0 0 0,-1 0-1 0 0,1 0 1 0 0,1 0 0 0 0,-1-1-1 0 0,0 1 1 0 0,1-1 0 0 0,-1 0 0 0 0,1 0-1 0 0,0 0 1 0 0,0 0 0 0 0,0 0 0 0 0,0-1-1 0 0,0 0 1 0 0,0 0 0 0 0,0 0-1 0 0,0 0 1 0 0,0-1 0 0 0,0 0 0 0 0,8 0-1 0 0,6-1 261 0 0,1 0 0 0 0,0-2-1 0 0,21-5 1 0 0,-39 8-288 0 0,65-14 1416 0 0,1 3-1 0 0,132-6 0 0 0,-108 17-861 0 0,-8 0-194 0 0,26-3 28 0 0,316-2 1129 0 0,-392 6-1406 0 0,34 1-1 0 0,-33-2-4 0 0,261-3 1315 0 0,-265 5-858 0 0,32 3-134 0 0,-31-1-576 0 0,32 5-250 0 0,-31-4-49 0 0,48 9 64 0 0,1-2 308 0 0,-49-8 117 0 0,29 1 17 0 0,-30-2 22 0 0,27 2 10 0 0,-27-1 2 0 0,51 7-6 0 0,16 5-38 0 0,-23-1-38 0 0,-47-10 26 0 0,23 3-25 0 0,-23-4 20 0 0,35 3-22 0 0,-30-4 22 0 0,35 1-22 0 0,-33-2 22 0 0,107 2 21 0 0,-41-2-46 0 0,221-1 122 0 0,12-4 18 0 0,-287 3-124 0 0,344-15 50 0 0,-102 7-20 0 0,1 0 0 0 0,7 3 22 0 0,-182 6-54 0 0,135-13-24 0 0,41 0 58 0 0,67 10-66 0 0,-78 10 0 0 0,-25 1 0 0 0,228 0 0 0 0,-266-10 0 0 0,-7 0 0 0 0,-146 4 0 0 0,37 5 0 0 0,124 9 0 0 0,6-3 15 0 0,309 5 34 0 0,-397-22-49 0 0,310-13 0 0 0,-127 1-1 0 0,-81 5 13 0 0,172 11 105 0 0,-143-2-117 0 0,2 1 0 0 0,132-3 0 0 0,-298 0 0 0 0,73 4 0 0 0,24-1 0 0 0,198-1 0 0 0,-32 6 0 0 0,-100-3 0 0 0,-19-2 0 0 0,37 0 0 0 0,141-3 0 0 0,-163 5 0 0 0,23-2 0 0 0,50-5 0 0 0,25-1 0 0 0,-71 0 65 0 0,43-2-66 0 0,3 3 1 0 0,-56 3 0 0 0,15 4 4 0 0,-28 1 56 0 0,129-4-60 0 0,-138-3 0 0 0,49 1 0 0 0,21 8 0 0 0,42 7 0 0 0,-56 0 0 0 0,-28-4 0 0 0,-36 1 0 0 0,140 7 0 0 0,-232-7 54 0 0,-13-3-27 0 0,175 12 20 0 0,537 25-47 0 0,-566-39 93 0 0,9 0 30 0 0,-40-3 37 0 0,-34-2-53 0 0,554-13 378 0 0,-559-16-27 0 0,-61 5-46 0 0,-161 25-417 0 0,32-3 59 0 0,-35 3-53 0 0,0 0 0 0 0,0 0 0 0 0,0 1 0 0 0,0-1 0 0 0,-1 0 0 0 0,1 1 0 0 0,0-1 0 0 0,0 1 0 0 0,0-1 0 0 0,-1 1 0 0 0,1 0 0 0 0,0 0 0 0 0,-1 0 0 0 0,1 0 0 0 0,0 0 0 0 0,1 1 0 0 0,-1 5-1478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9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 5063 0 0,'-1'0'204'0'0,"-1"-1"-1"0"0,1 1 1 0 0,0 0-1 0 0,0 0 0 0 0,-1-1 1 0 0,1 1-1 0 0,0 0 0 0 0,-1 1 1 0 0,1-1-1 0 0,0 0 0 0 0,-1 0 1 0 0,1 0-1 0 0,0 1 1 0 0,-1-1-1 0 0,1 1 0 0 0,0-1 1 0 0,0 1-1 0 0,0-1 0 0 0,-1 1 1 0 0,1 0-1 0 0,0-1 1 0 0,-2 3-1 0 0,2-1 312 0 0,-1 1 1 0 0,0-1 0 0 0,1 1-1 0 0,0-1 1 0 0,0 1 0 0 0,0 0-1 0 0,0 0 1 0 0,0-1-1 0 0,0 1 1 0 0,0 4 0 0 0,-1 16 505 0 0,0 1 0 0 0,1 0 1 0 0,3 27-1 0 0,0-20-576 0 0,0 32-399 0 0,3-1 1 0 0,22 108-1 0 0,-24-159-4921 0 0,2-1-1661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09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988 1822 919 0 0,'-47'11'420'0'0,"-1"-1"0"0"0,0-3 0 0 0,0-2-1 0 0,-89-2 1 0 0,114-5-303 0 0,-1-2-1 0 0,1 0 1 0 0,-1-1-1 0 0,1-2 1 0 0,1 0 0 0 0,-1-2-1 0 0,2 0 1 0 0,-1-1-1 0 0,1-1 1 0 0,-22-16-1 0 0,7 1 294 0 0,1-1-1 0 0,2-1 0 0 0,1-2 0 0 0,-46-55 0 0 0,58 60-17 0 0,1-2-1 0 0,1 0 1 0 0,1-1 0 0 0,1 0-1 0 0,1-1 1 0 0,-18-56-1 0 0,23 54-280 0 0,2 0 0 0 0,1-1 0 0 0,1 0 0 0 0,2 0 0 0 0,1-1 0 0 0,2 1 0 0 0,1-1 0 0 0,2 1 0 0 0,1-1 0 0 0,1 1 0 0 0,2 0 0 0 0,13-45 0 0 0,-7 40-14 0 0,1 2 0 0 0,2-1 0 0 0,1 2 0 0 0,23-37 0 0 0,-23 47 2 0 0,1 1 0 0 0,1 0 0 0 0,1 1 0 0 0,1 1 0 0 0,0 1 1 0 0,27-20-1 0 0,137-89 237 0 0,-137 102-252 0 0,1 1-1 0 0,60-22 0 0 0,278-82 367 0 0,-265 99-317 0 0,155-20-1 0 0,-211 44-79 0 0,247-13 11 0 0,-17 23-64 0 0,-212 1 0 0 0,273 4 54 0 0,130 3 244 0 0,-203-3-128 0 0,150 2 60 0 0,630 4 650 0 0,-595 3-1147 0 0,231 6 2458 0 0,0-29-1165 0 0,-347-13-1899 0 0,207-6 1363 0 0,-390 26-398 0 0,1 8 1 0 0,280 50-1 0 0,-262-27 1 0 0,-136-24-43 0 0,125 21 86 0 0,87 19 277 0 0,-232-42-293 0 0,50 12 0 0 0,-43-9-8 0 0,31 9-33 0 0,-36-8-14 0 0,33 14-1 0 0,-34-10-10 0 0,33 17-30 0 0,-34-14 29 0 0,30 18-26 0 0,-33-18 26 0 0,27 19-29 0 0,-30-19 19 0 0,22 18-22 0 0,-25-17 22 0 0,18 20-19 0 0,-20-19 29 0 0,-9-7-42 0 0,34 35 73 0 0,-14-12 2 0 0,-16-15 2 0 0,17 22 0 0 0,-18-21 7 0 0,15 24 26 0 0,-16-21 9 0 0,-6-10-86 0 0,1 1 70 0 0,11 27 1 0 0,0 0 34 0 0,-10-18 3 0 0,17 51 147 0 0,-7-17-175 0 0,-11-29-11 0 0,6 27-1 0 0,-7-28-8 0 0,-4-12-77 0 0,11 47 72 0 0,-11-48-90 0 0,7 44 72 0 0,-8-45-69 0 0,0-2 7 0 0,-1 0 0 0 0,0 18 1 0 0,0-13-10 0 0,-2 0 1 0 0,0 0 0 0 0,0-1-1 0 0,-2 1 1 0 0,-5 28 0 0 0,-1-24 17 0 0,0 0 1 0 0,-1-1 0 0 0,-1 0 0 0 0,-1 0 0 0 0,-1-1 0 0 0,-26 32 0 0 0,7-15 102 0 0,-1-1-1 0 0,-46 35 1 0 0,23-25 186 0 0,-118 72 1 0 0,27-35-1130 0 0,47-30-2841 0 0,62-33 1407 0 0,-27 15-4702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9:40:53.9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1 502 7831 0 0,'3'2'67'0'0,"1"0"-1"0"0,-1-1 1 0 0,1 0-1 0 0,-1 0 1 0 0,1 0 0 0 0,0 0-1 0 0,0 0 1 0 0,-1-1-1 0 0,1 0 1 0 0,0 0-1 0 0,0 0 1 0 0,-1 0-1 0 0,1 0 1 0 0,0-1-1 0 0,0 1 1 0 0,-1-1-1 0 0,1 0 1 0 0,4-2-1 0 0,-5 2 158 0 0,20-1-37 0 0,92-9-150 0 0,18-7-98 0 0,-37-2-260 0 0,-78 15-125 0 0,0-3-30 0 0,56-32 31 0 0,-67 36 383 0 0,0 0 1 0 0,-1 0-1 0 0,1-1 0 0 0,-1 0 1 0 0,0 0-1 0 0,-1-1 0 0 0,1 1 0 0 0,-1-1 1 0 0,0 0-1 0 0,5-10 0 0 0,-4 7-22 0 0,6-9 156 0 0,-1 0 0 0 0,-1-1-1 0 0,0 0 1 0 0,-2-1-1 0 0,9-27 1 0 0,-14 37 40 0 0,-1 0 0 0 0,0 1-1 0 0,0-1 1 0 0,-1 0 0 0 0,0-1 0 0 0,-1 1 0 0 0,0 0-1 0 0,0 0 1 0 0,-1 0 0 0 0,-1 0 0 0 0,0 0-1 0 0,0 1 1 0 0,-5-15 0 0 0,6 21-107 0 0,0 1 1 0 0,-1 0-1 0 0,1 0 0 0 0,0 0 1 0 0,-1 1-1 0 0,1-1 0 0 0,-1 0 1 0 0,1 0-1 0 0,-1 1 0 0 0,0-1 1 0 0,0 1-1 0 0,0-1 0 0 0,1 1 1 0 0,-1 0-1 0 0,-1 0 0 0 0,-3-2 1 0 0,5 3-4 0 0,0-1-1 0 0,-1 1 1 0 0,1 0 0 0 0,0 0 0 0 0,-1 0 0 0 0,1 0 0 0 0,0 0-1 0 0,-1 0 1 0 0,1 0 0 0 0,0 0 0 0 0,-1 0 0 0 0,1 0 0 0 0,0 1-1 0 0,0-1 1 0 0,-1 1 0 0 0,1-1 0 0 0,0 1 0 0 0,0-1 0 0 0,0 1-1 0 0,0 0 1 0 0,-1-1 0 0 0,1 1 0 0 0,0 0 0 0 0,0 0 0 0 0,1 0-1 0 0,-1 0 1 0 0,0 0 0 0 0,0 0 0 0 0,0 0 0 0 0,1 0 0 0 0,-2 2-1 0 0,-2 5 20 0 0,0 1 0 0 0,1-1 0 0 0,0 1 0 0 0,0 0-1 0 0,1 0 1 0 0,0 0 0 0 0,-1 14 0 0 0,0 67 275 0 0,3-67-235 0 0,2 30 207 0 0,1 1 0 0 0,3-1-1 0 0,3 0 1 0 0,1 0 0 0 0,29 80-1 0 0,-22-85-35 0 0,2-2-1 0 0,3 0 1 0 0,1-2-1 0 0,2 0 1 0 0,60 77-1 0 0,-67-102-158 0 0,47 44-13 0 0,-44-44-60 0 0,46 31 0 0 0,-46-38-12 0 0,-1 0 0 0 0,2-1 0 0 0,36 13 0 0 0,-30-16 5 0 0,-1-2-1 0 0,29 4 1 0 0,-52-9 2 0 0,0-1 1 0 0,0 1 0 0 0,0-1 0 0 0,0 0-1 0 0,0 0 1 0 0,0 0 0 0 0,0 0 0 0 0,0-1-1 0 0,6-1 1 0 0,-10 2 4 0 0,108-26-11 0 0,-89 20 14 0 0,-1-1 0 0 0,0-1 0 0 0,30-17 0 0 0,-28 11 21 0 0,38-32 0 0 0,-12 3-23 0 0,-1-2-1 0 0,-2-2 0 0 0,37-55 1 0 0,69-134-46 0 0,-76 117 191 0 0,-68 111-103 0 0,0 0 0 0 0,1 0 0 0 0,0 1 0 0 0,1-1 1 0 0,-1 2-1 0 0,9-8 0 0 0,-11 12 0 0 0,0-1 0 0 0,0 0 0 0 0,0 1 1 0 0,0 0-1 0 0,0 0 0 0 0,0 0 0 0 0,1 0 0 0 0,-1 1 0 0 0,1 0 0 0 0,0-1 1 0 0,-1 2-1 0 0,1-1 0 0 0,-1 1 0 0 0,7-1 0 0 0,6 14 49 0 0,57 42 50 0 0,-66-48-106 0 0,0-1 1 0 0,0 2 0 0 0,0-1-1 0 0,10 14 1 0 0,18 22 289 0 0,11 6-83 0 0,-23-26 21 0 0,25 21 6 0 0,-36-33 17 0 0,6 0 62 0 0,56 34 31 0 0,-56-34 4 0 0,2-6-16 0 0,64 14-68 0 0,-63-14-32 0 0,-2-6-4 0 0,64-2-33 0 0,-77 3-209 0 0,0-1-1 0 0,0 1 1 0 0,11-4 0 0 0,54-10-89 0 0,-64 12-35 0 0,0 1 1 0 0,-1-2-1 0 0,11-3 0 0 0,96-36-462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9:40:55.4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1 244 9671 0 0,'1'-3'75'0'0,"1"1"0"0"0,-1 0 0 0 0,1 0 0 0 0,0 0 0 0 0,0 0 0 0 0,0 0 0 0 0,0 1 0 0 0,0-1 0 0 0,0 0 0 0 0,1 1 0 0 0,-1 0 0 0 0,0-1 0 0 0,1 1 0 0 0,-1 0 0 0 0,1 0-1 0 0,0 0 1 0 0,-1 1 0 0 0,5-2 0 0 0,-4 1 58 0 0,28-1 1386 0 0,63-3-1187 0 0,-70 4-4 0 0,-2 14-38 0 0,2 2-247 0 0,0 1 0 0 0,25 20 0 0 0,-39-26-33 0 0,0 0 0 0 0,0 0 0 0 0,-1 1 0 0 0,9 14 0 0 0,-3-1 0 0 0,13 31-1 0 0,18 46-3 0 0,-18-36-53 0 0,69 114 0 0 0,-58-126 61 0 0,12 7 50 0 0,-49-57-56 0 0,0-1 0 0 0,1 1 0 0 0,-1-1 0 0 0,1 0 0 0 0,-1 1 0 0 0,1-1 0 0 0,0 0 0 0 0,5 2 0 0 0,61 38 77 0 0,-52-32-16 0 0,3-9-15 0 0,59 4-28 0 0,-60-4 56 0 0,2-9 20 0 0,64-26 2 0 0,-79 33-86 0 0,-1-1-1 0 0,0-1 0 0 0,-1 1 1 0 0,1-1-1 0 0,7-5 0 0 0,0 0 7 0 0,21-14 85 0 0,43-39 0 0 0,-33 19 67 0 0,-2-2 1 0 0,63-87-1 0 0,52-110 45 0 0,-121 183-171 0 0,8-11-11 0 0,53-63 0 0 0,-61 93-39 0 0,6 2 11 0 0,-40 36-8 0 0,0 0 0 0 0,0 0 0 0 0,0 0 0 0 0,1 0 0 0 0,-1 0 0 0 0,1 1 0 0 0,-1-1 0 0 0,0 0 0 0 0,1 1 0 0 0,-1-1 0 0 0,1 1-1 0 0,0-1 1 0 0,-1 1 0 0 0,1 0 0 0 0,-1 0 0 0 0,1 0 0 0 0,1 0 0 0 0,73-11 63 0 0,-58 8 4 0 0,-2 11 44 0 0,45 24 174 0 0,-46-24 80 0 0,3 3 14 0 0,52 36-19 0 0,-52-35-88 0 0,3 0-34 0 0,64 36-8 0 0,-64-36-23 0 0,2-3-97 0 0,67 26-38 0 0,-82-31-51 0 0,1-1 1 0 0,18 4 0 0 0,-27-7-25 0 0,112 22 16 0 0,5-12 3 0 0,-117-10-19 0 0,23 1 89 0 0,1-4 2 0 0,73-8-10 0 0,-53 4 33 0 0,38-9 139 0 0,-39 8 60 0 0,47-8 9 0 0,-45 9-18 0 0,47-4-94 0 0,-49 6-39 0 0,41-3-10 0 0,-45 6-27 0 0,35-2-96 0 0,-31 5 10 0 0,77 6-36 0 0,-4 2-57 0 0,-107-9-32 0 0,-1 1-1 0 0,15 4 1 0 0,46 11-223 0 0,-51-12-860 0 0,-2 2-3569 0 0,69 26-1533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9:40:57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855 481 8287 0 0,'-7'-3'376'0'0,"-13"-4"-166"0"0,0 1 1 0 0,-42-7-1 0 0,-145 4-3220 0 0,126 8 2225 0 0,47-1 759 0 0,0 2-1 0 0,-63 9 1 0 0,87-7 123 0 0,-1 0 1 0 0,1 1-1 0 0,0 0 1 0 0,0 1-1 0 0,0 0 1 0 0,0 0-1 0 0,1 1 1 0 0,0 1-1 0 0,0-1 1 0 0,0 2-1 0 0,1-1 1 0 0,-1 1-1 0 0,-9 12 1 0 0,6-5 157 0 0,1 1 0 0 0,1 0 1 0 0,0 1-1 0 0,1 0 0 0 0,1 1 0 0 0,-8 23 1 0 0,1 5 313 0 0,-12 60 0 0 0,14-32-231 0 0,3 1 0 0 0,4 0 0 0 0,2 0 0 0 0,4 1 0 0 0,4-1 0 0 0,2 0-1 0 0,4 0 1 0 0,19 76 0 0 0,-19-111-306 0 0,2 0 0 0 0,1-1 0 0 0,2 0 0 0 0,29 53 0 0 0,-34-75-40 0 0,14 19-1 0 0,21 19-71 0 0,-43-51 68 0 0,1-1 0 0 0,-1 1-1 0 0,1-1 1 0 0,0 1 0 0 0,0-1 0 0 0,0 0 0 0 0,4 3 0 0 0,59 38-182 0 0,-49-32-10 0 0,1-6 4 0 0,56 12 7 0 0,-56-12 26 0 0,2-8 9 0 0,59-6 4 0 0,-60 6-3 0 0,2-6-23 0 0,60-28-11 0 0,-76 35 159 0 0,0 0 0 0 0,0 0 0 0 0,0-1 0 0 0,-1 0 0 0 0,8-5 0 0 0,31-26-168 0 0,-2-2 0 0 0,41-45 0 0 0,-43 33-31 0 0,-3-2 0 0 0,33-57 0 0 0,48-114-477 0 0,-75 125 168 0 0,54-183-1 0 0,-5-107-107 0 0,-81 337 604 0 0,40-182-146 0 0,-37 183 175 0 0,3 1-1 0 0,34-76 1 0 0,-40 105 65 0 0,0 1 0 0 0,15-18 0 0 0,-21 29 925 0 0,14 4-410 0 0,54-6 35 0 0,-55 8-247 0 0,-7 9 29 0 0,-10-8-362 0 0,15 17 374 0 0,0 2-1 0 0,-2 0 1 0 0,12 23 0 0 0,13 40 828 0 0,40 135 1 0 0,8 94-322 0 0,-86-311-899 0 0,76 331 349 0 0,43 158-417 0 0,-110-461 13 0 0,1 0-1 0 0,1 0 1 0 0,19 33 0 0 0,-29-60 30 0 0,1 0 0 0 0,-1 0 0 0 0,0-1 0 0 0,1 1 0 0 0,-1 0 0 0 0,1-1 0 0 0,-1 1 0 0 0,1-1 1 0 0,0 1-1 0 0,-1-1 0 0 0,1 0 0 0 0,0 0 0 0 0,0 0 0 0 0,3 1 0 0 0,-4-1 4 0 0,0-1 0 0 0,0 0 0 0 0,1 0 0 0 0,-1 0-1 0 0,0 0 1 0 0,0 0 0 0 0,0 0 0 0 0,0 0 0 0 0,1 0-1 0 0,-1 0 1 0 0,0-1 0 0 0,0 1 0 0 0,0 0 0 0 0,0-1 0 0 0,0 1-1 0 0,0-1 1 0 0,0 1 0 0 0,0-1 0 0 0,0 0 0 0 0,0 1 0 0 0,0-1-1 0 0,0 0 1 0 0,0 0 0 0 0,0 1 0 0 0,0-1 0 0 0,-1 0-1 0 0,1 0 1 0 0,0 0 0 0 0,0-2 0 0 0,7-11-124 0 0,-1-1 1 0 0,-1 0-1 0 0,-1 0 0 0 0,0 0 0 0 0,0-1 1 0 0,2-24-1 0 0,-2 17 81 0 0,13-66-58 0 0,37-138-194 0 0,-53 220 326 0 0,1-1 0 0 0,0 1 1 0 0,7-11-1 0 0,-9 17-3 0 0,0-1 1 0 0,0 0 0 0 0,0 1-1 0 0,0-1 1 0 0,1 0 0 0 0,-1 1-1 0 0,1 0 1 0 0,-1-1 0 0 0,1 1-1 0 0,-1 0 1 0 0,1 0 0 0 0,0 0 0 0 0,0 0-1 0 0,-1 0 1 0 0,1 0 0 0 0,0 0-1 0 0,2 0 1 0 0,-1 1 591 0 0,9 13-239 0 0,41 46 172 0 0,-47-52-398 0 0,-1 1-1 0 0,0 0 0 0 0,0 0 1 0 0,0 0-1 0 0,-1 1 1 0 0,3 10-1 0 0,2 3 157 0 0,80 151 2788 0 0,-74-153-2430 0 0,-2-5-620 0 0,-1 0-330 0 0,17 17 0 0 0,-10-25-221 0 0,57 22-11 0 0,-58-22 9 0 0,3-13 3 0 0,59-18 0 0 0,-78 24 479 0 0,1-1 1 0 0,0 0-1 0 0,-1 0 0 0 0,1 0 0 0 0,-1 0 0 0 0,0 0 1 0 0,1 0-1 0 0,-1 0 0 0 0,0-1 0 0 0,0 1 0 0 0,1-1 0 0 0,1-2 1 0 0,0 1-18 0 0,19-17-314 0 0,0-1 0 0 0,24-30 0 0 0,-18 14-46 0 0,-1-1 0 0 0,-3-1 1 0 0,42-85-1 0 0,-51 87 510 0 0,-2 0 1 0 0,-1-1-1 0 0,-2-1 1 0 0,-2 0 0 0 0,5-41-1 0 0,-12 61 37 0 0,-1 0 1 0 0,-1 0-1 0 0,-1 0 0 0 0,0 0 0 0 0,-7-29 0 0 0,5 35-62 0 0,0-1 0 0 0,-2 1 0 0 0,1 0 0 0 0,-2 0 0 0 0,0 1 0 0 0,0-1 0 0 0,-1 1 0 0 0,-12-15 0 0 0,16 23-61 0 0,0 1 0 0 0,-1-1 0 0 0,0 0 0 0 0,1 1 1 0 0,-2 0-1 0 0,1 0 0 0 0,0 0 0 0 0,0 0 1 0 0,-1 1-1 0 0,0 0 0 0 0,1 0 0 0 0,-7-2 0 0 0,9 3-5 0 0,0 1-1 0 0,0-1 0 0 0,-1 1 1 0 0,1 0-1 0 0,0 0 1 0 0,-1 0-1 0 0,1 0 0 0 0,0 0 1 0 0,-1 0-1 0 0,1 0 0 0 0,0 1 1 0 0,-1-1-1 0 0,1 1 0 0 0,0 0 1 0 0,0 0-1 0 0,-1 0 0 0 0,1 0 1 0 0,0 0-1 0 0,0 0 0 0 0,0 0 1 0 0,0 1-1 0 0,1-1 0 0 0,-1 1 1 0 0,0-1-1 0 0,0 1 0 0 0,1 0 1 0 0,-1 0-1 0 0,-1 3 0 0 0,-2 4 20 0 0,0 0-1 0 0,1 1 1 0 0,0 0-1 0 0,0 0 1 0 0,1 0-1 0 0,1 1 1 0 0,-1-1-1 0 0,2 1 1 0 0,-1-1-1 0 0,2 1 1 0 0,-1 0-1 0 0,3 20 1 0 0,2 0 108 0 0,0 0 0 0 0,3 0 0 0 0,10 34 0 0 0,-6-36 153 0 0,25 52 0 0 0,-32-75-110 0 0,6 4-96 0 0,34 30-54 0 0,-34-30 8 0 0,11-13-215 0 0,63-10 44 0 0,-82 13 130 0 0,0 0-1 0 0,0-1 1 0 0,1 1-1 0 0,-1 0 1 0 0,0-1-1 0 0,0 1 1 0 0,0-1-1 0 0,0 0 1 0 0,1 0-1 0 0,-1 0 1 0 0,0 0-1 0 0,2-2 1 0 0,35-23-231 0 0,-20 12-40 0 0,22-25-5 0 0,-5 3 48 0 0,134-134 488 0 0,-153 159-112 0 0,28-14 15 0 0,-34 18 62 0 0,8 6 31 0 0,3 1-160 0 0,-3 0 131 0 0,34-4 0 0 0,-34 12 125 0 0,56 24 38 0 0,-56-24 6 0 0,1 3-26 0 0,58 33-112 0 0,-58-34-43 0 0,-2-1-10 0 0,54 26-59 0 0,-54-26-249 0 0,0-5-114 0 0,73 12-25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44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1 7367 0 0,'-5'0'204'0'0,"0"1"-1"0"0,1 0 0 0 0,-1-1 0 0 0,0 2 0 0 0,1-1 1 0 0,-1 0-1 0 0,1 1 0 0 0,-1 0 0 0 0,1 0 1 0 0,0 1-1 0 0,-8 4 0 0 0,7-4-16 0 0,-22 15 445 0 0,1 1 0 0 0,1 1 1 0 0,1 1-1 0 0,1 2 1 0 0,0 0-1 0 0,2 1 0 0 0,1 1 1 0 0,1 1-1 0 0,1 1 1 0 0,1 0-1 0 0,1 1 0 0 0,-15 41 1 0 0,25-55-468 0 0,2-1 1 0 0,0 1 0 0 0,0 0-1 0 0,1 0 1 0 0,1 0-1 0 0,-1 21 1 0 0,3-25-83 0 0,1 0 1 0 0,-1 1-1 0 0,2-1 0 0 0,-1-1 1 0 0,2 1-1 0 0,-1 0 1 0 0,1 0-1 0 0,1-1 1 0 0,8 18-1 0 0,0-7 64 0 0,-10-16-56 0 0,8 7-35 0 0,28 32-30 0 0,-36-41-18 0 0,-1 0-1 0 0,1-1 1 0 0,0 1-1 0 0,0 0 1 0 0,0-1-1 0 0,0 1 0 0 0,0-1 1 0 0,0 0-1 0 0,4 2 1 0 0,44 25 35 0 0,-49-28-47 0 0,0 1 0 0 0,1 0 0 0 0,-1 0 0 0 0,0-1 0 0 0,1 1 0 0 0,-1-1 0 0 0,1 1 1 0 0,-1-1-1 0 0,1 0 0 0 0,-1 1 0 0 0,1-1 0 0 0,-1 0 0 0 0,1 0 0 0 0,-1 0 1 0 0,1 0-1 0 0,-1 0 0 0 0,1-1 0 0 0,-1 1 0 0 0,3-1 0 0 0,14-1-33 0 0,-3 1 1 0 0,-1-1 0 0 0,1 0 0 0 0,-1-1 1 0 0,0-1-1 0 0,0 0 0 0 0,16-8 0 0 0,3-3-1148 0 0,0-1-1 0 0,-1-2 0 0 0,47-35 1 0 0,-38 18-4630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45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5983 0 0,'1'2'483'0'0,"0"1"-1"0"0,-1-1 0 0 0,1 0 0 0 0,0 1 0 0 0,0-1 1 0 0,1 0-1 0 0,1 4 0 0 0,2 3 408 0 0,18 39 2525 0 0,24 76 0 0 0,-28-56-2209 0 0,22 136 1 0 0,-24-91-555 0 0,-27-213-340 0 0,8 71-251 0 0,-8-219 37 0 0,12 216-269 0 0,0 0-1 0 0,2 0 1 0 0,2 1 0 0 0,1-1 0 0 0,18-51 0 0 0,-22 75 59 0 0,1-1 0 0 0,0 0-1 0 0,1 1 1 0 0,8-13 0 0 0,-11 18 99 0 0,0 1 0 0 0,1 0 0 0 0,-1-1 0 0 0,0 1 0 0 0,1 0 0 0 0,-1 0 0 0 0,1 0 0 0 0,0 0 0 0 0,0 1 0 0 0,-1-1 0 0 0,1 1 0 0 0,0 0 0 0 0,0 0 0 0 0,1 0 0 0 0,-1 0 0 0 0,0 0 0 0 0,4 0 0 0 0,7 0-51 0 0,-11 1-29 0 0,11 8-306 0 0,44 22-162 0 0,-44-22-158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45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41 236 10135 0 0,'-14'75'1096'0'0,"14"-69"-624"0"0,0 1-1 0 0,1 0 1 0 0,0-1-1 0 0,0 1 1 0 0,1-1-1 0 0,-1 1 0 0 0,6 11 1 0 0,-6-15-332 0 0,1 3 208 0 0,1 0 0 0 0,-1-1 0 0 0,1 1 0 0 0,0-1 0 0 0,6 8-1 0 0,-9-12-278 0 0,1 0 0 0 0,0 0 0 0 0,0 0 0 0 0,0 0 0 0 0,0 0 0 0 0,0 0 0 0 0,0 0 0 0 0,0 0 0 0 0,0 0 0 0 0,1-1 0 0 0,-1 1 0 0 0,0 0 0 0 0,0-1 0 0 0,1 1 0 0 0,-1-1 0 0 0,0 0 0 0 0,1 1 0 0 0,-1-1 0 0 0,0 0 0 0 0,1 0 0 0 0,-1 0 0 0 0,0 0 0 0 0,1 0 0 0 0,-1 0 0 0 0,0 0 0 0 0,1 0 0 0 0,-1 0 0 0 0,1-1 0 0 0,-1 1 0 0 0,2-1 0 0 0,3-3 80 0 0,0 1 1 0 0,0-1 0 0 0,0 0 0 0 0,-1 0-1 0 0,0-1 1 0 0,0 0 0 0 0,9-10 0 0 0,-2-1 141 0 0,16-26 1 0 0,-3 0-67 0 0,19-46 0 0 0,-37 73-185 0 0,-1 0 1 0 0,-1-1 0 0 0,-1 1 0 0 0,0-1 0 0 0,-1 1 0 0 0,-1-1 0 0 0,1-20 0 0 0,-3 34-42 0 0,0-1 0 0 0,0 0 0 0 0,0 0-1 0 0,0 1 1 0 0,-1-1 0 0 0,1 0 0 0 0,-1 1 0 0 0,0-1 0 0 0,0 0 0 0 0,0 1-1 0 0,0-1 1 0 0,0 1 0 0 0,-1-1 0 0 0,1 1 0 0 0,-3-3 0 0 0,3 4-1 0 0,-1 0 1 0 0,1 0-1 0 0,-1 0 1 0 0,1 0 0 0 0,-1 0-1 0 0,1 0 1 0 0,-1 0-1 0 0,0 1 1 0 0,1-1 0 0 0,-1 1-1 0 0,0-1 1 0 0,0 1-1 0 0,0 0 1 0 0,1-1 0 0 0,-1 1-1 0 0,0 0 1 0 0,0 0 0 0 0,0 1-1 0 0,1-1 1 0 0,-1 0-1 0 0,0 0 1 0 0,0 1 0 0 0,0-1-1 0 0,-1 2 1 0 0,-6 1-2 0 0,1 1 1 0 0,-1 0 0 0 0,1 0-1 0 0,0 1 1 0 0,0 0 0 0 0,0 0-1 0 0,1 1 1 0 0,0 0 0 0 0,0 1-1 0 0,1-1 1 0 0,-1 1 0 0 0,-5 8-1 0 0,-6 11-10 0 0,1 0-1 0 0,-18 36 0 0 0,26-45 35 0 0,-29 62 96 0 0,34-70-93 0 0,1 0 0 0 0,0 1-1 0 0,1-1 1 0 0,-1 1 0 0 0,2 0-1 0 0,-1 16 1 0 0,2-24-25 0 0,0 0 0 0 0,0 0 0 0 0,0 1 0 0 0,1-1 0 0 0,-1 0 0 0 0,1 0 0 0 0,-1 0 0 0 0,1 1 0 0 0,0-1 0 0 0,0 0 0 0 0,0 0 0 0 0,0 0 0 0 0,1 0 0 0 0,1 2 0 0 0,-3-3-32 0 0,1-1 1 0 0,0 1-1 0 0,0 0 0 0 0,0 0 1 0 0,0-1-1 0 0,0 1 0 0 0,0-1 1 0 0,0 1-1 0 0,0-1 0 0 0,0 1 1 0 0,0-1-1 0 0,0 0 0 0 0,0 1 1 0 0,0-1-1 0 0,0 0 0 0 0,0 0 1 0 0,0 0-1 0 0,1 0 0 0 0,-1 0 1 0 0,0 0-1 0 0,0 0 1 0 0,0 0-1 0 0,0 0 0 0 0,0-1 1 0 0,0 1-1 0 0,0 0 0 0 0,1-1 1 0 0,-1 1-1 0 0,0-1 0 0 0,0 1 1 0 0,1-2-1 0 0,32-22-3731 0 0,-23 15 1259 0 0,18-13-3865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45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6911 0 0,'-12'15'785'0'0,"0"1"0"0"0,1 0 0 0 0,-14 26 0 0 0,-21 56 3381 0 0,41-87-3712 0 0,-4 9 1060 0 0,-11 36 0 0 0,18-52-1308 0 0,1 1 1 0 0,0 0-1 0 0,0 0 1 0 0,1 0-1 0 0,-1-1 1 0 0,1 1-1 0 0,0 0 1 0 0,0 0-1 0 0,1 0 1 0 0,-1 0-1 0 0,1 0 1 0 0,0 0-1 0 0,3 7 1 0 0,-3-10-145 0 0,0 0 0 0 0,0 0 1 0 0,1-1-1 0 0,-1 1 0 0 0,0 0 0 0 0,1-1 1 0 0,-1 0-1 0 0,1 1 0 0 0,0-1 0 0 0,-1 0 1 0 0,1 1-1 0 0,0-1 0 0 0,0 0 0 0 0,2 1 1 0 0,26 7 252 0 0,-27-9-75 0 0,10 2-180 0 0,42 6-34 0 0,-42-7 40 0 0,0 3 1 0 0,41 11-54 0 0,-52-14-9 0 0,-1 0-1 0 0,1-1 1 0 0,0 1-1 0 0,-1 0 1 0 0,1-1 0 0 0,0 1-1 0 0,-1 0 1 0 0,1 0-1 0 0,-1 1 1 0 0,1-1-1 0 0,1 2 1 0 0,-3-2-1 0 0,1-1-1 0 0,-1 1 1 0 0,1 0-1 0 0,-1-1 1 0 0,0 1 0 0 0,1 0-1 0 0,-1 0 1 0 0,0 0 0 0 0,1 0-1 0 0,-1-1 1 0 0,0 1 0 0 0,0 0-1 0 0,0 0 1 0 0,0 0 0 0 0,0 0-1 0 0,0 0 1 0 0,0 0 0 0 0,-1 2 7 0 0,0 1 0 0 0,0-1 0 0 0,0 0 0 0 0,-1 0 1 0 0,1 0-1 0 0,-1-1 0 0 0,0 1 0 0 0,-3 4 0 0 0,0 0 16 0 0,-10 16 75 0 0,-2-1 1 0 0,0-1-1 0 0,-29 27 0 0 0,23-25-94 0 0,18-17 1 0 0,-23 20 27 0 0,26-24-34 0 0,0 0 1 0 0,0-1 0 0 0,-1 1-1 0 0,0 0 1 0 0,1-1-1 0 0,-1 0 1 0 0,1 0-1 0 0,-1 0 1 0 0,0 0 0 0 0,-5 1-1 0 0,8-2 1 0 0,0 0-1 0 0,-1 0 1 0 0,1 0-1 0 0,0 0 1 0 0,-1 0-1 0 0,1 0 1 0 0,0-1-1 0 0,-1 1 1 0 0,1 0-1 0 0,0 0 1 0 0,-1 0-1 0 0,1 0 1 0 0,0 0-1 0 0,0-1 1 0 0,-1 1-1 0 0,1 0 1 0 0,0 0-1 0 0,0-1 1 0 0,-1 1-1 0 0,1 0 1 0 0,0 0-1 0 0,0-1 1 0 0,-1 1-1 0 0,1 0 0 0 0,0 0 1 0 0,0-1-1 0 0,0 1 1 0 0,0 0-1 0 0,0-1 1 0 0,-1 1-1 0 0,1 0 1 0 0,0-1-1 0 0,0 1 1 0 0,0 0-1 0 0,0-1 1 0 0,0 1-1 0 0,0 0 1 0 0,0-1-1 0 0,0 1 1 0 0,0 0-1 0 0,0-1 1 0 0,1 1-1 0 0,-1 0 1 0 0,0-1-1 0 0,0 1 1 0 0,0-1-1 0 0,6-19-1783 0 0,-5 19 1285 0 0,9-22-6982 0 0</inkml:trace>
  <inkml:trace contextRef="#ctx0" brushRef="#br0" timeOffset="1">435 67 3223 0 0,'-1'7'650'0'0,"0"0"0"0"0,0 0 0 0 0,-1-1 0 0 0,0 1 0 0 0,-3 7-1 0 0,-2 8 674 0 0,1 0-176 0 0,-2 3 743 0 0,-4 30 0 0 0,11-49-1449 0 0,0 1-1 0 0,1 0 0 0 0,0 0 0 0 0,0 0 1 0 0,0 0-1 0 0,1-1 0 0 0,0 1 1 0 0,0 0-1 0 0,4 10 0 0 0,-3-13-253 0 0,0 0 0 0 0,1 0 0 0 0,0 0-1 0 0,0-1 1 0 0,0 1 0 0 0,0-1 0 0 0,0 0-1 0 0,1 0 1 0 0,-1 0 0 0 0,1 0 0 0 0,0-1-1 0 0,0 1 1 0 0,7 3 0 0 0,-8-5 550 0 0,9 3-611 0 0,63 25 84 0 0,-72-29-182 0 0,-1 1 0 0 0,1 0-1 0 0,-1 1 1 0 0,0-1 0 0 0,0 0 0 0 0,1 1 0 0 0,-1-1-1 0 0,0 1 1 0 0,0-1 0 0 0,0 1 0 0 0,-1 0-1 0 0,1 0 1 0 0,2 2 0 0 0,-4-2-3 0 0,1 0 0 0 0,0 0 0 0 0,0 0 1 0 0,-1 0-1 0 0,1 1 0 0 0,-1-1 0 0 0,0 0 0 0 0,0 0 0 0 0,0 0 0 0 0,0 0 0 0 0,0 0 1 0 0,0 0-1 0 0,0 0 0 0 0,-1 0 0 0 0,1 1 0 0 0,-2 2 0 0 0,-1 5 62 0 0,-1 0 0 0 0,0 0-1 0 0,-1-1 1 0 0,0 1 0 0 0,0-1 0 0 0,-8 9-1 0 0,1-2-12 0 0,-2 0-1 0 0,-16 16 0 0 0,5-9-13 0 0,-34 24 0 0 0,21-23-6703 0 0,29-19-485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46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3679 0 0,'5'-6'342'0'0,"1"1"-1"0"0,-1-1 0 0 0,1 1 0 0 0,0 0 0 0 0,0 0 1 0 0,10-5-1 0 0,44-21 5896 0 0,-25 14-3872 0 0,-35 17-2352 0 0,109-50 6036 0 0,-96 45-5991 0 0,1 0 1 0 0,0 1-1 0 0,1 1 1 0 0,-1 1 0 0 0,0 0-1 0 0,19 0 1 0 0,-22 2-7626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4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10 223 7367 0 0,'-1'-2'168'0'0,"0"-1"0"0"0,-1 1 0 0 0,1-1 0 0 0,0 1 0 0 0,0-1-1 0 0,1 0 1 0 0,-1 1 0 0 0,0-1 0 0 0,1 0 0 0 0,0 0 0 0 0,0 0-1 0 0,0 0 1 0 0,0 1 0 0 0,0-1 0 0 0,1-3 0 0 0,0-2 769 0 0,0 1-1 0 0,1 0 1 0 0,0 0 0 0 0,5-11 0 0 0,-7 17-826 0 0,1 1 0 0 0,-1-1 0 0 0,0 1 0 0 0,0-1 0 0 0,0 1-1 0 0,1-1 1 0 0,-1 1 0 0 0,0-1 0 0 0,0 1 0 0 0,1-1 0 0 0,-1 1 0 0 0,0-1 0 0 0,1 1 0 0 0,-1 0 0 0 0,1-1 0 0 0,-1 1 0 0 0,1 0 0 0 0,-1-1 0 0 0,1 1 0 0 0,-1 0 0 0 0,0 0 0 0 0,1-1 0 0 0,0 1 0 0 0,-1 0 0 0 0,1 0 0 0 0,-1 0 0 0 0,1 0 0 0 0,-1-1 0 0 0,1 1 0 0 0,-1 0 0 0 0,2 0 0 0 0,-1 1 8 0 0,0-1 0 0 0,0 1 1 0 0,0 0-1 0 0,0-1 0 0 0,0 1 0 0 0,0 0 1 0 0,0-1-1 0 0,0 1 0 0 0,0 0 0 0 0,-1 0 0 0 0,1 0 1 0 0,0 0-1 0 0,0 2 0 0 0,3 3 125 0 0,0 0 0 0 0,-1 0 0 0 0,4 12 0 0 0,-3 0-152 0 0,0-1 0 0 0,-1 0 0 0 0,-1 1 0 0 0,-1-1 1 0 0,-1 28-1 0 0,-3-6 117 0 0,-11 52-1 0 0,14-88-208 0 0,-2 11-32 0 0,-1-1 0 0 0,0 1 0 0 0,-1-1 0 0 0,-7 15 0 0 0,6-55-641 0 0,5-32-369 0 0,3-1-1 0 0,19-112 1 0 0,-17 144 768 0 0,12-36-1 0 0,-14 54 240 0 0,0 0 1 0 0,2 1-1 0 0,-1-1 0 0 0,1 1 1 0 0,1-1-1 0 0,11-14 0 0 0,-14 19 36 0 0,-2 4 0 0 0,0 0-1 0 0,0-1 1 0 0,0 1 0 0 0,1 0-1 0 0,-1 0 1 0 0,0 0-1 0 0,0-1 1 0 0,1 1-1 0 0,-1 1 1 0 0,1-1-1 0 0,-1 0 1 0 0,1 0 0 0 0,-1 0-1 0 0,1 1 1 0 0,0-1-1 0 0,-1 1 1 0 0,1-1-1 0 0,0 1 1 0 0,-1 0-1 0 0,1 0 1 0 0,2 0 0 0 0,-3 0 3 0 0,-1 0 0 0 0,1 0 0 0 0,0 0 0 0 0,0 1 0 0 0,-1-1 0 0 0,1 0 1 0 0,0 1-1 0 0,0-1 0 0 0,-1 1 0 0 0,1-1 0 0 0,-1 1 0 0 0,1-1 1 0 0,0 1-1 0 0,-1-1 0 0 0,1 1 0 0 0,-1 0 0 0 0,1 0 0 0 0,41 39 116 0 0,-39-36-85 0 0,0-1-1 0 0,0 1 1 0 0,0 0-1 0 0,-1 0 1 0 0,0 0-1 0 0,0 0 1 0 0,0 0-1 0 0,0 1 1 0 0,-1-1-1 0 0,1 0 1 0 0,-1 1-1 0 0,0-1 1 0 0,-1 1-1 0 0,1 0 1 0 0,-1-1-1 0 0,0 1 1 0 0,0 5-1 0 0,0 1 81 0 0,-1 22 293 0 0,-5 38-1 0 0,0 21 218 0 0,5-91-614 0 0,1 0 1 0 0,0 0-1 0 0,0 0 0 0 0,0 0 0 0 0,0 0 0 0 0,1 0 1 0 0,-1 0-1 0 0,0 0 0 0 0,0 0 0 0 0,1 0 0 0 0,-1-1 1 0 0,0 1-1 0 0,1 0 0 0 0,0 1 0 0 0,-1-2-8 0 0,0 1-1 0 0,1-1 1 0 0,-1 0 0 0 0,0 0-1 0 0,0 0 1 0 0,0 0-1 0 0,1 0 1 0 0,-1 0 0 0 0,0 0-1 0 0,1 0 1 0 0,-1 0-1 0 0,0 0 1 0 0,0 0 0 0 0,1 0-1 0 0,-1 0 1 0 0,0 0-1 0 0,0 0 1 0 0,0 0 0 0 0,1 0-1 0 0,-1 0 1 0 0,0-1-1 0 0,0 1 1 0 0,1 0 0 0 0,-1 0-1 0 0,0 0 1 0 0,0 0-1 0 0,0 0 1 0 0,1-1 0 0 0,-1 1-1 0 0,0 0 1 0 0,0 0-1 0 0,0 0 1 0 0,1-1 0 0 0,1-2 8 0 0,1 0 1 0 0,-1 0-1 0 0,0-1 1 0 0,0 1-1 0 0,2-5 1 0 0,31-79-2 0 0,-25 57-109 0 0,2 0 0 0 0,2 1 0 0 0,31-53 0 0 0,-42 78 46 0 0,0 0 0 0 0,0 0 1 0 0,1 0-1 0 0,-1 1 0 0 0,1 0 0 0 0,0-1 0 0 0,7-3 0 0 0,-10 6 49 0 0,0 0 0 0 0,0 1 0 0 0,0-1-1 0 0,0 1 1 0 0,0 0 0 0 0,0-1 0 0 0,0 1 0 0 0,0 0 0 0 0,0 0-1 0 0,0-1 1 0 0,1 1 0 0 0,-1 0 0 0 0,0 0 0 0 0,0 0 0 0 0,0 0 0 0 0,0 1-1 0 0,0-1 1 0 0,1 0 0 0 0,-1 0 0 0 0,0 1 0 0 0,0-1 0 0 0,0 1-1 0 0,0-1 1 0 0,0 1 0 0 0,0-1 0 0 0,0 1 0 0 0,0 0 0 0 0,0-1-1 0 0,0 1 1 0 0,-1 0 0 0 0,1 0 0 0 0,0-1 0 0 0,0 1 0 0 0,-1 0 0 0 0,1 0-1 0 0,0 0 1 0 0,-1 0 0 0 0,2 2 0 0 0,0 2 48 0 0,0-1 0 0 0,-1 1 0 0 0,1 0 1 0 0,-1 0-1 0 0,0 0 0 0 0,0 0 0 0 0,0 0 0 0 0,-1 0 1 0 0,1 0-1 0 0,-1 1 0 0 0,-1 6 0 0 0,-2 10 321 0 0,-6 28 1 0 0,5-34-215 0 0,-14 59 353 0 0,8-32-90 0 0,-7 47 0 0 0,17-68-354 0 0,0-21-59 0 0,0-1-1 0 0,0 0 0 0 0,1 0 0 0 0,-1 0 1 0 0,0 0-1 0 0,0 1 0 0 0,0-1 0 0 0,0 0 0 0 0,0 0 1 0 0,0 0-1 0 0,0 1 0 0 0,0-1 0 0 0,0 0 1 0 0,0 0-1 0 0,1 0 0 0 0,-1 0 0 0 0,0 0 1 0 0,0 1-1 0 0,0-1 0 0 0,0 0 0 0 0,1 0 0 0 0,-1 0 1 0 0,0 0-1 0 0,0 0 0 0 0,0 0 0 0 0,0 0 1 0 0,1 0-1 0 0,-1 0 0 0 0,0 0 0 0 0,0 1 0 0 0,1-1 1 0 0,8-8-130 0 0,-5 2-114 0 0,0 0 1 0 0,0-1-1 0 0,5-12 1 0 0,-6 14-15 0 0,7-19-850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40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186 258 11519 0 0,'-2'2'225'0'0,"-1"0"0"0"0,1 0 0 0 0,0 1 0 0 0,0-1 0 0 0,0 1 0 0 0,0-1 0 0 0,0 1 0 0 0,1-1 0 0 0,-3 6 0 0 0,-12 30 993 0 0,13-32-974 0 0,-21 63 1610 0 0,-15 35 207 0 0,32-89-1882 0 0,0 0 0 0 0,-1-1-1 0 0,-1 0 1 0 0,-16 21-1 0 0,25-35-181 0 0,-1 1 0 0 0,1-1-1 0 0,0 1 1 0 0,-1-1 0 0 0,1 1-1 0 0,-1-1 1 0 0,1 0 0 0 0,-1 1-1 0 0,1-1 1 0 0,-1 0 0 0 0,1 1-1 0 0,-1-1 1 0 0,1 0 0 0 0,-1 1-1 0 0,1-1 1 0 0,-1 0 0 0 0,1 0 0 0 0,-1 0-1 0 0,1 1 1 0 0,-1-1 0 0 0,0 0-1 0 0,1 0 1 0 0,-1 0 0 0 0,0 0-1 0 0,0-1 1 0 0,1 1-1 0 0,-1 0 0 0 0,1-1 1 0 0,-1 1-1 0 0,1 0 0 0 0,-1-1 1 0 0,1 1-1 0 0,-1-1 1 0 0,1 1-1 0 0,-1-1 0 0 0,1 1 1 0 0,0-1-1 0 0,-1 0 0 0 0,1 1 1 0 0,0-1-1 0 0,0 1 0 0 0,-1-1 1 0 0,1 0-1 0 0,-1-4-125 0 0,0 0 0 0 0,0 0 0 0 0,0 0 0 0 0,1-7 0 0 0,4-79-3175 0 0,0 60 1669 0 0</inkml:trace>
  <inkml:trace contextRef="#ctx0" brushRef="#br0" timeOffset="0.11">73 35 5063 0 0,'4'-11'125'0'0,"-3"9"-46"0"0,0-1-1 0 0,0 0 0 0 0,-1 0 1 0 0,1 0-1 0 0,0 1 0 0 0,-1-5 1 0 0,13 10 4585 0 0,3 9 2226 0 0,-9-3-6032 0 0,24 28-33 0 0,-24-28-74 0 0,-2-1-283 0 0,15 25-127 0 0,-15-25-21 0 0,0 2-13 0 0,53 132 918 0 0,-45-101-986 0 0,14 41-47 0 0,-21-69-192 0 0,0-1 0 0 0,0 1 0 0 0,1-1 0 0 0,8 12-1 0 0,-13-22-233 0 0,1 1 0 0 0,-1-1 0 0 0,1 1-1 0 0,-1-1 1 0 0,1 0 0 0 0,-1 0-1 0 0,6 3 1 0 0,3 0-7277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47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88 5983 0 0,'15'72'2947'0'0,"2"11"1961"0"0,-14-71-3887 0 0,1-1 0 0 0,1 1 0 0 0,0 0-1 0 0,11 18 1 0 0,-15-28-916 0 0,-1-1 0 0 0,1 1 0 0 0,0-1 1 0 0,0 0-1 0 0,0 1 0 0 0,1-1 0 0 0,-1 0 0 0 0,0 0 1 0 0,0 1-1 0 0,1-1 0 0 0,-1 0 0 0 0,1 0 0 0 0,-1 0 1 0 0,1-1-1 0 0,-1 1 0 0 0,1 0 0 0 0,-1-1 0 0 0,1 1 1 0 0,0-1-1 0 0,1 1 0 0 0,-1-1-56 0 0,-1 0-1 0 0,1 0 1 0 0,-1-1 0 0 0,1 1-1 0 0,-1-1 1 0 0,0 1-1 0 0,1-1 1 0 0,-1 0 0 0 0,0 1-1 0 0,1-1 1 0 0,-1 0-1 0 0,0 0 1 0 0,0 0 0 0 0,0 0-1 0 0,0 0 1 0 0,0 0 0 0 0,0 0-1 0 0,0 0 1 0 0,0-1-1 0 0,0 1 1 0 0,0 0 0 0 0,0 0-1 0 0,0-3 1 0 0,6-10 0 0 0,0-2 1 0 0,-2 1-1 0 0,1 0 1 0 0,-2-1-1 0 0,0 0 0 0 0,-1 0 1 0 0,0 0-1 0 0,-2-1 1 0 0,0 1-1 0 0,-1-1 1 0 0,-2-26-1 0 0,1 36-47 0 0,0 1 0 0 0,-1 0-1 0 0,0 0 1 0 0,0 0 0 0 0,0 0 0 0 0,-1 0 0 0 0,1 0-1 0 0,-1 1 1 0 0,-1-1 0 0 0,-5-7 0 0 0,7 11-13 0 0,0-1 0 0 0,0 1 0 0 0,0 0 0 0 0,-1-1 0 0 0,1 1 0 0 0,-1 0 0 0 0,1 1 0 0 0,-1-1 0 0 0,0 0 0 0 0,0 1 0 0 0,0-1 0 0 0,0 1 0 0 0,0 0 0 0 0,0 0 0 0 0,0 0 0 0 0,0 1 0 0 0,0-1 0 0 0,0 1 0 0 0,0-1 0 0 0,0 1 0 0 0,-1 0 0 0 0,-5 1 0 0 0,6 0-25 0 0,-1 0 1 0 0,0 1-1 0 0,1-1 1 0 0,0 1-1 0 0,-1 0 1 0 0,1 0-1 0 0,0 0 1 0 0,0 0-1 0 0,0 0 1 0 0,0 1-1 0 0,1-1 1 0 0,-1 1-1 0 0,0 0 1 0 0,1 0-1 0 0,0 0 1 0 0,0 0-1 0 0,0 0 1 0 0,-2 6-1 0 0,-3 4-133 0 0,1 0 0 0 0,1 0 0 0 0,-5 21 0 0 0,5-15-62 0 0,1 0 1 0 0,1 1-1 0 0,1-1 0 0 0,0 33 0 0 0,3-40-86 0 0,0 0-1 0 0,0 0 1 0 0,1 0 0 0 0,1-1-1 0 0,0 1 1 0 0,0 0-1 0 0,1-1 1 0 0,7 14 0 0 0,-8-20-778 0 0,7 3-77 0 0,31 27-292 0 0,-31-26-127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48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25 746 919 0 0,'56'-77'67'0'0,"-43"55"434"0"0,-1 0-1 0 0,-1-1 1 0 0,9-27 0 0 0,-13 31-225 0 0,0 3 111 0 0,19-54 1259 0 0,-23 60-1032 0 0,0-1-1 0 0,-1 1 1 0 0,0-1 0 0 0,1-18-1 0 0,-3 28-488 0 0,0 0 1 0 0,0 0-1 0 0,0 0 0 0 0,0 0 0 0 0,0 0 1 0 0,0-1-1 0 0,0 1 0 0 0,-1 0 0 0 0,1 0 1 0 0,0 0-1 0 0,0 0 0 0 0,-1 0 0 0 0,1 0 1 0 0,-1 1-1 0 0,1-1 0 0 0,-1 0 0 0 0,-1-2 1 0 0,2 3-38 0 0,0 0 1 0 0,-1 0 0 0 0,1 0 0 0 0,-1 0 0 0 0,1 0-1 0 0,-1-1 1 0 0,1 1 0 0 0,-1 0 0 0 0,1 0-1 0 0,-1 0 1 0 0,1 1 0 0 0,-1-1 0 0 0,1 0 0 0 0,0 0-1 0 0,-1 0 1 0 0,1 0 0 0 0,-1 0 0 0 0,1 0-1 0 0,-1 1 1 0 0,1-1 0 0 0,0 0 0 0 0,-1 0 0 0 0,1 1-1 0 0,-1-1 1 0 0,1 0 0 0 0,-1 1 0 0 0,-3 2 438 0 0,0 1 1 0 0,1 0 0 0 0,-1 0-1 0 0,1 0 1 0 0,-4 6-1 0 0,-78 140 4215 0 0,72-124-4450 0 0,2 0 0 0 0,1 1 1 0 0,2 0-1 0 0,-6 30 0 0 0,12-47-242 0 0,0 1 1 0 0,1-1-1 0 0,0 1 1 0 0,1 14 0 0 0,1-23-46 0 0,-1 1 0 0 0,0-1 1 0 0,1 1-1 0 0,-1-1 0 0 0,1 1 1 0 0,0-1-1 0 0,-1 1 0 0 0,1-1 1 0 0,0 0-1 0 0,1 1 1 0 0,-1-1-1 0 0,0 0 0 0 0,1 0 1 0 0,-1 0-1 0 0,1 0 0 0 0,0 0 1 0 0,0 0-1 0 0,-1 0 0 0 0,1 0 1 0 0,0-1-1 0 0,1 1 0 0 0,1 0 1 0 0,11-3 36 0 0,38-11-20 0 0,-50 11-19 0 0,0 0 1 0 0,0 0-1 0 0,0-1 1 0 0,0 1 0 0 0,0-1-1 0 0,0 0 1 0 0,-1 1-1 0 0,1-1 1 0 0,-1-1-1 0 0,1 1 1 0 0,-1 0-1 0 0,1 0 1 0 0,1-5-1 0 0,4-1 1 0 0,17-21-53 0 0,-1-1-1 0 0,-2-2 0 0 0,0 0 1 0 0,32-69-1 0 0,-25 36-114 0 0,35-124 0 0 0,-57 166 91 0 0,22-96-305 0 0,-27 106 338 0 0,0 1 0 0 0,-1 0 0 0 0,-1-1 0 0 0,0 1-1 0 0,0-1 1 0 0,-2 1 0 0 0,-3-21 0 0 0,4 31 34 0 0,0 0 1 0 0,0-1-1 0 0,1 1 0 0 0,-1 0 1 0 0,0 0-1 0 0,-1 0 0 0 0,1 0 1 0 0,0 0-1 0 0,-3-2 0 0 0,3 3 6 0 0,1 1-1 0 0,0-1 1 0 0,-1 1-1 0 0,0 0 1 0 0,1-1-1 0 0,-1 1 1 0 0,1 0-1 0 0,-1-1 1 0 0,1 1-1 0 0,-1 0 1 0 0,0 0-1 0 0,1-1 1 0 0,-1 1-1 0 0,0 0 1 0 0,1 0-1 0 0,-1 0 1 0 0,1 0-1 0 0,-1 0 1 0 0,0 0-1 0 0,1 0 1 0 0,-1 0-1 0 0,0 0 1 0 0,1 0-1 0 0,-1 1 1 0 0,0-1 0 0 0,1 0-1 0 0,-1 0 1 0 0,1 1-1 0 0,-1-1 1 0 0,0 0-1 0 0,1 1 1 0 0,-1-1-1 0 0,1 0 1 0 0,-1 1-1 0 0,1-1 1 0 0,-1 1-1 0 0,1-1 1 0 0,-1 2-1 0 0,-4 3 50 0 0,0 1 0 0 0,1 0 0 0 0,-1 1 0 0 0,1-1 0 0 0,1 1 0 0 0,-4 8 0 0 0,-16 45 299 0 0,23-58-339 0 0,-13 38 124 0 0,3 0 0 0 0,1 0 0 0 0,2 1-1 0 0,-3 50 1 0 0,10-78-133 0 0,0 0-1 0 0,1-1 1 0 0,0 1 0 0 0,1 0-1 0 0,1 0 1 0 0,0-1 0 0 0,0 1-1 0 0,1-1 1 0 0,1 0 0 0 0,0 0-1 0 0,8 13 1 0 0,-11-21-331 0 0,9 5-110 0 0,33 29-27 0 0,-33-29-197 0 0,3-2-814 0 0,40 18-361 0 0,-40-19-72 0 0,-2-3-48 0 0,36 7-168 0 0,-36-7-72 0 0,60-14-2677 0 0,-71 11 4862 0 0,1 0 0 0 0,-1 0 1 0 0,1 0-1 0 0,-1 0 0 0 0,0-1 0 0 0,1 1 0 0 0,-1 0 0 0 0,1-1 0 0 0,-1 1 1 0 0,0-1-1 0 0,0 0 0 0 0,1 1 0 0 0,1-2 0 0 0,5-4-73 0 0,0 0 1 0 0,0-1-1 0 0,-1 0 1 0 0,0 0-1 0 0,0 0 0 0 0,9-14 1 0 0,-9 8-126 0 0,1-1 0 0 0,-2 0 0 0 0,0 0 0 0 0,-1-1 0 0 0,5-19 0 0 0,-8 28 462 0 0,-1-1 0 0 0,0 1-1 0 0,0 0 1 0 0,-1-1-1 0 0,1 1 1 0 0,-1-1 0 0 0,-1 1-1 0 0,1-1 1 0 0,-1 1-1 0 0,0 0 1 0 0,-1-1-1 0 0,1 1 1 0 0,-1 0 0 0 0,-1 0-1 0 0,-3-7 1 0 0,5 10 41 0 0,-1 1-1 0 0,1-1 1 0 0,-1 1 0 0 0,0 0 0 0 0,0 0-1 0 0,0 0 1 0 0,0 0 0 0 0,0 0 0 0 0,0 1-1 0 0,-1-1 1 0 0,1 1 0 0 0,-1-1 0 0 0,1 1 0 0 0,-4-2-1 0 0,4 3-90 0 0,0-1 0 0 0,0 1 0 0 0,0 0-1 0 0,0 0 1 0 0,0 0 0 0 0,0 0 0 0 0,0 0 0 0 0,0 0-1 0 0,0 0 1 0 0,0 0 0 0 0,0 1 0 0 0,0-1 0 0 0,0 1-1 0 0,0 0 1 0 0,0-1 0 0 0,0 1 0 0 0,1 0 0 0 0,-1 0-1 0 0,0 0 1 0 0,-2 2 0 0 0,-8 8 536 0 0,0 0 1 0 0,0 1 0 0 0,2 0-1 0 0,-1 1 1 0 0,2 0-1 0 0,0 0 1 0 0,0 1-1 0 0,-11 27 1 0 0,4-5-266 0 0,3 1 0 0 0,-14 56 0 0 0,26-91-457 0 0,-2 10 66 0 0,1-1-1 0 0,-2 16 0 0 0,4-25-69 0 0,0 1 1 0 0,0-1-1 0 0,0 1 0 0 0,0-1 0 0 0,0 0 0 0 0,1 1 1 0 0,-1-1-1 0 0,1 0 0 0 0,-1 1 0 0 0,1-1 0 0 0,0 0 1 0 0,0 0-1 0 0,0 1 0 0 0,0-1 0 0 0,0 0 1 0 0,0 0-1 0 0,1 0 0 0 0,1 2 0 0 0,-2-4-7 0 0,0 1-1 0 0,0-1 1 0 0,0 1-1 0 0,0-1 0 0 0,1 1 1 0 0,-1-1-1 0 0,0 1 1 0 0,0-1-1 0 0,0 0 1 0 0,1 0-1 0 0,-1 0 1 0 0,0 0-1 0 0,0 0 1 0 0,1 0-1 0 0,-1 0 1 0 0,0 0-1 0 0,0 0 1 0 0,1 0-1 0 0,-1-1 0 0 0,0 1 1 0 0,0-1-1 0 0,0 1 1 0 0,3-2-1 0 0,27-16 35 0 0,-27 15-43 0 0,21-14-143 0 0,-1-2 1 0 0,-1-1-1 0 0,-1-1 0 0 0,30-35 1 0 0,-18 13-2822 0 0,46-76 0 0 0,-80 118 2937 0 0,0 1 1 0 0,0 0-1 0 0,0 0 0 0 0,0 0 1 0 0,0 0-1 0 0,0 0 1 0 0,0 0-1 0 0,0-1 1 0 0,0 1-1 0 0,0 0 1 0 0,0 0-1 0 0,0 0 1 0 0,0 0-1 0 0,0 0 1 0 0,0 0-1 0 0,0 0 1 0 0,0-1-1 0 0,0 1 1 0 0,0 0-1 0 0,0 0 1 0 0,0 0-1 0 0,0 0 1 0 0,0 0-1 0 0,0 0 1 0 0,0 0-1 0 0,1 0 0 0 0,-1 0 1 0 0,0 0-1 0 0,0-1 1 0 0,0 1-1 0 0,0 0 1 0 0,0 0-1 0 0,0 0 1 0 0,0 0-1 0 0,0 0 1 0 0,1 0-1 0 0,-1 0 1 0 0,0 0-1 0 0,0 0 1 0 0,0 0-1 0 0,0 0 1 0 0,0 0-1 0 0,0 0 1 0 0,0 0-1 0 0,1 0 1 0 0,-1 0-1 0 0,0 0 0 0 0,0 0 1 0 0,0 0-1 0 0,0 0 1 0 0,0 0-1 0 0,0 0 1 0 0,0 0-1 0 0,1 0 1 0 0,-1 1-1 0 0,0-1 1 0 0,0 0-1 0 0,0 0 1 0 0,0 0-1 0 0,0 0 1 0 0,0 0-1 0 0,0 0 1 0 0,0 0-1 0 0,1 12-460 0 0,-3 24 1109 0 0,1-31-722 0 0,0 3 335 0 0,-3 29 1312 0 0,2 47 1 0 0,2-74-1284 0 0,1 1 0 0 0,0-1 1 0 0,1 1-1 0 0,0-1 0 0 0,0 0 1 0 0,1 0-1 0 0,1 0 0 0 0,0 0 1 0 0,5 10-1 0 0,-7-17 82 0 0,9 4-211 0 0,-6-4-126 0 0,1 0 0 0 0,0 0 0 0 0,-1 0-1 0 0,1-1 1 0 0,0 1 0 0 0,13 1 0 0 0,-13-3-14 0 0,0-1-1 0 0,0 0 0 0 0,0-1 1 0 0,0 0-1 0 0,0 0 0 0 0,-1 0 1 0 0,9-3-1 0 0,-12 4-11 0 0,0-1 0 0 0,-1 1 1 0 0,1-1-1 0 0,-1 1 0 0 0,0-1 0 0 0,1 0 0 0 0,-1 1 1 0 0,1-1-1 0 0,-1 0 0 0 0,0 0 0 0 0,3-2 1 0 0,13-13-265 0 0,0 0 0 0 0,-1-1 0 0 0,18-25 0 0 0,-16 16-322 0 0,-2-2 1 0 0,-1 0-1 0 0,-1 0 1 0 0,-1-1 0 0 0,-2-1-1 0 0,10-37 1 0 0,-16 45 358 0 0,0-1 1 0 0,-2 1-1 0 0,0-1 0 0 0,-2 0 1 0 0,0 0-1 0 0,-2 0 0 0 0,0 0 1 0 0,-2 0-1 0 0,-6-29 1 0 0,6 42 307 0 0,0-1 0 0 0,0 1 0 0 0,-1-1 0 0 0,0 1 0 0 0,-1 1 0 0 0,0-1 0 0 0,-12-15 0 0 0,17 24 23 0 0,-1 0 1 0 0,1 1-1 0 0,-1-1 1 0 0,0 0-1 0 0,1 1 1 0 0,-1-1-1 0 0,0 1 1 0 0,0-1 0 0 0,1 1-1 0 0,-1-1 1 0 0,0 1-1 0 0,0 0 1 0 0,1-1-1 0 0,-1 1 1 0 0,0 0-1 0 0,0 0 1 0 0,0 0 0 0 0,0-1-1 0 0,0 1 1 0 0,1 0-1 0 0,-1 0 1 0 0,0 0-1 0 0,-2 1 1 0 0,2-1 104 0 0,-1 1 0 0 0,1-1 1 0 0,0 1-1 0 0,-1 0 0 0 0,1 0 0 0 0,0 0 0 0 0,-1 0 1 0 0,1 0-1 0 0,0 0 0 0 0,0 0 0 0 0,0 0 1 0 0,-2 2-1 0 0,-2 4 622 0 0,0 0 1 0 0,1 1 0 0 0,-7 14-1 0 0,10-19-781 0 0,-8 18 252 0 0,1-1 0 0 0,0 1 0 0 0,2 1 0 0 0,1-1 0 0 0,1 1 0 0 0,0 0 0 0 0,2 0 0 0 0,0 0 0 0 0,2 0 0 0 0,0 1 0 0 0,2-1 0 0 0,0 0 0 0 0,2 0 0 0 0,11 40 0 0 0,-13-53-238 0 0,8 27 141 0 0,2 1 0 0 0,1-2-1 0 0,34 66 1 0 0,-29-75-154 0 0,3 1-9 0 0,-20-27-22 0 0,0 1-1 0 0,-1 0 0 0 0,1-1 1 0 0,-1 1-1 0 0,1-1 0 0 0,0 1 0 0 0,-1 0 1 0 0,1-1-1 0 0,0 0 0 0 0,0 1 0 0 0,-1-1 1 0 0,1 1-1 0 0,0-1 0 0 0,0 0 1 0 0,0 0-1 0 0,-1 1 0 0 0,1-1 0 0 0,0 0 1 0 0,0 0-1 0 0,0 0 0 0 0,1 0 0 0 0,51 9-1795 0 0,-40-6-6725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49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16 11055 0 0,'-1'-1'205'0'0,"-1"0"1"0"0,1-1-1 0 0,0 1 0 0 0,-1 0 0 0 0,1 0 0 0 0,-1 0 0 0 0,0 0 0 0 0,1 0 0 0 0,-1 0 1 0 0,0 0-1 0 0,0 0 0 0 0,1 1 0 0 0,-1-1 0 0 0,0 1 0 0 0,0-1 0 0 0,0 1 0 0 0,0 0 0 0 0,0 0 1 0 0,0 0-1 0 0,-2 0 0 0 0,-6 0 455 0 0,0 0 0 0 0,-13 2 0 0 0,16-1-448 0 0,0 1-1 0 0,1 0 1 0 0,-1 0-1 0 0,1 1 1 0 0,0 0-1 0 0,-1 0 1 0 0,1 0-1 0 0,1 1 1 0 0,-1 0-1 0 0,0 0 1 0 0,1 0 0 0 0,0 1-1 0 0,0-1 1 0 0,-5 8-1 0 0,4-5-123 0 0,1-1 0 0 0,0 1 0 0 0,0 1 0 0 0,1-1 0 0 0,0 1 0 0 0,0 0 0 0 0,1-1 0 0 0,0 2 0 0 0,0-1 0 0 0,1 0 0 0 0,-2 9 1 0 0,4-14-75 0 0,0 0 0 0 0,0 0 0 0 0,0 0 0 0 0,0 0 0 0 0,0 0 0 0 0,0 0 0 0 0,1 0 1 0 0,-1 0-1 0 0,1-1 0 0 0,0 1 0 0 0,0 0 0 0 0,2 3 0 0 0,2 3 31 0 0,1 0-1 0 0,12 14 0 0 0,-2-3 38 0 0,-5-10-34 0 0,0 0-38 0 0,35 26 69 0 0,20 14 156 0 0,-64-49-221 0 0,-1 0-1 0 0,0 0 0 0 0,0 0 1 0 0,0 0-1 0 0,0 0 1 0 0,0 0-1 0 0,0 1 1 0 0,-1-1-1 0 0,1 0 0 0 0,0 0 1 0 0,-1 1-1 0 0,1-1 1 0 0,-1 1-1 0 0,1-1 1 0 0,-1 0-1 0 0,1 1 0 0 0,-1-1 1 0 0,0 1-1 0 0,0 2 1 0 0,0-1 9 0 0,0-1 1 0 0,-1 1 0 0 0,1 0 0 0 0,-1 0 0 0 0,0 0-1 0 0,0 0 1 0 0,0 0 0 0 0,0-1 0 0 0,-3 5 0 0 0,0-1 17 0 0,0 1 0 0 0,-1-1 0 0 0,0 1 0 0 0,0-1 0 0 0,-1-1 1 0 0,-9 9-1 0 0,1-3-63 0 0,1-2-1 0 0,-2 1 1 0 0,1-2 0 0 0,-1 0 0 0 0,-1-1-1 0 0,1 0 1 0 0,-1-1 0 0 0,-29 6 0 0 0,42-11-193 0 0,0-1 0 0 0,0 0 0 0 0,0 0 0 0 0,0 0 0 0 0,0 0 0 0 0,0 0 0 0 0,0-1 0 0 0,1 1 0 0 0,-7-2 1 0 0,-7-4-7288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1839 0 0,'0'0'83'0'0,"13"-1"-6"0"0,3 1-59 0 0,-5 0-18 0 0,1-1-1 0 0,-1 0 1 0 0,11-2-1 0 0,28-11 3401 0 0,-36 12-2986 0 0,45-11 1900 0 0,23-9 798 0 0,-35 10-1620 0 0,-35 9-318 0 0,-1-1-140 0 0,32-12-30 0 0,-38 14-693 0 0,-1 0 0 0 0,0 0 0 0 0,1 0 0 0 0,6-6 0 0 0,-11 8-209 0 0,1-1 0 0 0,0 1 0 0 0,0-1-1 0 0,0 0 1 0 0,-1 0 0 0 0,1 1 0 0 0,0-1-1 0 0,-1 0 1 0 0,1 0 0 0 0,-1 0-1 0 0,1 0 1 0 0,-1 0 0 0 0,0 0 0 0 0,1 0-1 0 0,-1 0 1 0 0,0 0 0 0 0,0 0-1 0 0,1-2 1 0 0,-1 3-51 0 0,-1-1 0 0 0,1 0 0 0 0,0 0 0 0 0,-1 0 0 0 0,1 0 0 0 0,0 0 1 0 0,-1 0-1 0 0,1 1 0 0 0,-1-1 0 0 0,1 0 0 0 0,-1 0 0 0 0,0 1 0 0 0,1-1 0 0 0,-1 0 0 0 0,0 1 0 0 0,1-1 0 0 0,-1 1 0 0 0,0-1 0 0 0,0 1 0 0 0,0-1 0 0 0,1 1 0 0 0,-1 0 0 0 0,0-1 0 0 0,0 1 0 0 0,0 0 0 0 0,0 0 0 0 0,-1-1 0 0 0,-27-4 149 0 0,27 5-174 0 0,-40-2-84 0 0,0 2-1 0 0,-53 6 1 0 0,89-6 11 0 0,0 1-1 0 0,1 0 0 0 0,-1 0 1 0 0,1 0-1 0 0,-1 1 1 0 0,1 0-1 0 0,0 0 0 0 0,0 1 1 0 0,0-1-1 0 0,-6 5 0 0 0,8-5 15 0 0,0 1 0 0 0,0 0-1 0 0,0 0 1 0 0,0 0 0 0 0,0 0-1 0 0,1 1 1 0 0,-1-1 0 0 0,1 1-1 0 0,0 0 1 0 0,0-1 0 0 0,0 1-1 0 0,1 0 1 0 0,-1 0 0 0 0,0 5-1 0 0,-1 6 56 0 0,1 0 0 0 0,0 0 0 0 0,1 0 0 0 0,0 0 0 0 0,2 0 0 0 0,0 0 0 0 0,0 0 0 0 0,1 0 0 0 0,1-1 0 0 0,1 1 0 0 0,0 0 0 0 0,1-1 0 0 0,0 0 0 0 0,9 15 0 0 0,-12-25 2 0 0,0 0 1 0 0,0 0-1 0 0,1 0 1 0 0,-1 0 0 0 0,1-1-1 0 0,6 7 1 0 0,-1-2 9 0 0,-3-1 65 0 0,5 0-23 0 0,28 22-11 0 0,-29-22-1 0 0,6-7-10 0 0,-15 0-54 0 0,17 1 3 0 0,0-1 1 0 0,17-3-1 0 0,-28 2-3 0 0,0 0 0 0 0,0-1 0 0 0,-1 0 0 0 0,1 0 0 0 0,0-1 0 0 0,-1 1 0 0 0,9-6 0 0 0,1-3-9 0 0,0 0 0 0 0,-1 0 0 0 0,0-2 0 0 0,-1 1 0 0 0,16-22 0 0 0,51-78-739 0 0,-79 110 722 0 0,33-50-1509 0 0,33-70-1 0 0,-52 90-379 0 0,-1-2 0 0 0,-2 0 0 0 0,13-55-1 0 0,-24 84 1541 0 0,1-6-481 0 0,0 1-1 0 0,0-13 0 0 0,-1 21 720 0 0,-1 0 0 0 0,0 0 0 0 0,0 0 0 0 0,0 0 0 0 0,-1 0-1 0 0,1 0 1 0 0,0 0 0 0 0,-1 0 0 0 0,1 0 0 0 0,-1 0 0 0 0,0 1 0 0 0,0-1 0 0 0,0 0-1 0 0,0 0 1 0 0,0 0 0 0 0,0 1 0 0 0,0-1 0 0 0,-2-1 0 0 0,3 3 140 0 0,-1-1 0 0 0,1 1 0 0 0,-1 0 0 0 0,1 0 0 0 0,-1 0-1 0 0,1-1 1 0 0,-1 1 0 0 0,1 0 0 0 0,-1 0 0 0 0,0 0 0 0 0,1 0 0 0 0,-1 0 0 0 0,1 0 0 0 0,-1 0 0 0 0,0 0 0 0 0,1 0 0 0 0,-1 0 0 0 0,1 1 0 0 0,-1-1 0 0 0,1 0 0 0 0,-1 0 0 0 0,1 0 0 0 0,-1 1 0 0 0,0-1-1 0 0,1 0 1 0 0,-1 1 0 0 0,1-1 0 0 0,0 0 0 0 0,-1 1 0 0 0,1-1 0 0 0,-1 1 0 0 0,0 0 0 0 0,-13 16 1197 0 0,13-17-1179 0 0,-6 12 782 0 0,0 0-1 0 0,0 1 1 0 0,1-1-1 0 0,1 1 1 0 0,0 0-1 0 0,-4 15 0 0 0,-13 84 4023 0 0,20-103-4427 0 0,-4 27 707 0 0,2 0 0 0 0,1 0 0 0 0,1 0 0 0 0,5 47 1 0 0,-2-76-1033 0 0,0 0 0 0 0,0 0 0 0 0,1-1 0 0 0,0 1 0 0 0,0-1 0 0 0,1 1 0 0 0,0-1 0 0 0,0 0 0 0 0,7 9 0 0 0,-9-12 23 0 0,12 0-16 0 0,-2-1-76 0 0,0 0 0 0 0,0 0 0 0 0,17-1 0 0 0,-22-2-13 0 0,1 0 0 0 0,0-1 0 0 0,-1 1 0 0 0,1-2 0 0 0,-1 1 0 0 0,1-1 0 0 0,-1 0 0 0 0,0 0 0 0 0,0 0 0 0 0,-1-1 0 0 0,12-9 0 0 0,3-5-489 0 0,29-32 0 0 0,-45 46 345 0 0,44-54-2224 0 0,-18 17-2646 0 0,-4 4-872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0 2759 0 0,'-46'18'1418'0'0,"-21"15"5028"0"0,65-32-6099 0 0,-1 1 0 0 0,1-1 0 0 0,-1 1 0 0 0,1 0 0 0 0,0 0 0 0 0,-1 0 0 0 0,1 0 0 0 0,0 0 0 0 0,1 1 0 0 0,-1-1 0 0 0,0 0 0 0 0,1 1 0 0 0,-1 0-1 0 0,1-1 1 0 0,0 1 0 0 0,0 0 0 0 0,0 0 0 0 0,0 0 0 0 0,0-1 0 0 0,1 1 0 0 0,-1 6 0 0 0,0 4 361 0 0,1 0 1 0 0,0 1-1 0 0,5 21 0 0 0,-3-13-279 0 0,31 233 1706 0 0,8 99-1101 0 0,-38-319-1018 0 0,-2 0 0 0 0,-1 0 0 0 0,-1 0 0 0 0,-10 51 0 0 0,11-86-16 0 0,-9 32-332 0 0,8-30 294 0 0,1 0-1 0 0,-1 0 1 0 0,0 0 0 0 0,0 0-1 0 0,0 0 1 0 0,-1 0 0 0 0,1 0-1 0 0,0 0 1 0 0,-1-1 0 0 0,1 1-1 0 0,-1 0 1 0 0,-1 1-1 0 0,1-3-117 0 0,1 0-1 0 0,0 1 1 0 0,0-1-1 0 0,0 0 0 0 0,-1 0 1 0 0,1 0-1 0 0,0 0 0 0 0,0 0 1 0 0,0 0-1 0 0,-1 0 1 0 0,1 0-1 0 0,0 0 0 0 0,0 0 1 0 0,0-1-1 0 0,-1 1 0 0 0,1 0 1 0 0,0-1-1 0 0,-1 0 1 0 0,-9-6-7446 0 0</inkml:trace>
  <inkml:trace contextRef="#ctx0" brushRef="#br0" timeOffset="1">0 376 10591 0 0,'0'-1'48'0'0,"0"0"0"0"0,0 0-1 0 0,0 1 1 0 0,0-1-1 0 0,0 0 1 0 0,0 0-1 0 0,0 1 1 0 0,1-1 0 0 0,-1 0-1 0 0,0 1 1 0 0,0-1-1 0 0,0 0 1 0 0,1 0 0 0 0,-1 1-1 0 0,0-1 1 0 0,1 0-1 0 0,-1 1 1 0 0,1-1 0 0 0,-1 1-1 0 0,1-1 1 0 0,-1 0-1 0 0,1 1 1 0 0,-1-1 0 0 0,1 1-1 0 0,-1 0 1 0 0,1-1-1 0 0,0 1 1 0 0,-1-1-1 0 0,1 1 1 0 0,0 0 0 0 0,-1-1-1 0 0,1 1 1 0 0,0 0-1 0 0,-1 0 1 0 0,1 0 0 0 0,0-1-1 0 0,0 1 1 0 0,1 0-1 0 0,5 1 1257 0 0,1-1 0 0 0,-1 1 0 0 0,1 1 0 0 0,10 3 0 0 0,39 9-266 0 0,-43-10-29 0 0,2 1-121 0 0,3 2-707 0 0,42 11 243 0 0,-47-15-344 0 0,1 0 0 0 0,21 2 0 0 0,-16-3-56 0 0,10 1-68 0 0,33 1-68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11055 0 0,'9'0'7901'0'0,"42"2"-6819"0"0,11 0-1876 0 0,-42 0-151 0 0,-3-2-5643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1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384 201 6447 0 0,'-11'-16'2590'0'0,"0"-1"-1"0"0,-11-27 0 0 0,-9-15 1869 0 0,27 52-4116 0 0,-1 0-1 0 0,-1 0 1 0 0,1 0-1 0 0,-1 1 0 0 0,-11-10 1 0 0,15 14-293 0 0,0 1 1 0 0,0-1-1 0 0,0 1 0 0 0,0 0 0 0 0,0-1 1 0 0,0 1-1 0 0,0 0 0 0 0,-1 1 1 0 0,1-1-1 0 0,0 0 0 0 0,0 1 1 0 0,-1-1-1 0 0,1 1 0 0 0,0 0 1 0 0,-1-1-1 0 0,1 1 0 0 0,-1 0 1 0 0,1 1-1 0 0,0-1 0 0 0,-5 1 1 0 0,3 1-16 0 0,0-1 0 0 0,0 1 0 0 0,0 0 0 0 0,0 1-1 0 0,0-1 1 0 0,1 1 0 0 0,-1-1 0 0 0,1 1 0 0 0,0 0 0 0 0,-5 5 0 0 0,-8 11 66 0 0,2 0-1 0 0,0 1 1 0 0,-16 29-1 0 0,-24 69 54 0 0,51-113-151 0 0,-26 74 79 0 0,27-69-73 0 0,-1-1 1 0 0,1 1-1 0 0,1-1 0 0 0,0 1 1 0 0,0 0-1 0 0,2 15 0 0 0,2-11 3 0 0,1-10 10 0 0,8-4 0 0 0,-1-2-17 0 0,1-1 0 0 0,14-6-1 0 0,-20 7-3 0 0,0-1 0 0 0,0-1 0 0 0,0 1 0 0 0,-1-1 0 0 0,1 0 0 0 0,-1 0 0 0 0,0 0 0 0 0,0-1 0 0 0,-1 0 0 0 0,7-8 0 0 0,2-2 0 0 0,189-224-654 0 0,-171 201 101 0 0,-26 32 351 0 0,-4 4 92 0 0,0 0 1 0 0,0 0-1 0 0,1 0 0 0 0,-1 0 1 0 0,1 0-1 0 0,0 1 0 0 0,-1-1 0 0 0,1 1 1 0 0,0-1-1 0 0,3-1 0 0 0,-4 3 101 0 0,-1 0-1 0 0,0 0 1 0 0,0 0-1 0 0,1 0 1 0 0,-1 1-1 0 0,0-1 1 0 0,0 0 0 0 0,1 0-1 0 0,-1 0 1 0 0,0 0-1 0 0,0 1 1 0 0,1-1-1 0 0,-1 0 1 0 0,0 0-1 0 0,0 1 1 0 0,0-1-1 0 0,0 0 1 0 0,1 0-1 0 0,-1 1 1 0 0,0-1 0 0 0,0 0-1 0 0,0 1 1 0 0,0-1-1 0 0,0 0 1 0 0,0 0-1 0 0,0 1 1 0 0,0-1-1 0 0,0 0 1 0 0,0 1-1 0 0,0-1 1 0 0,0 0 0 0 0,0 1-1 0 0,0-1 1 0 0,0 13-58 0 0,0-13 57 0 0,-4 35 499 0 0,-2-1 0 0 0,-19 66 0 0 0,13-58 153 0 0,-6 47-1 0 0,14-68-551 0 0,2-7-31 0 0,0 0 0 0 0,0 1 0 0 0,1-1-1 0 0,2 24 1 0 0,3-28-1551 0 0,-4-10 1323 0 0,0 1 1 0 0,0-1 0 0 0,0 0 0 0 0,1 1 0 0 0,-1-1 0 0 0,0 0 0 0 0,0 0 0 0 0,1 1 0 0 0,-1-1 0 0 0,0 0 0 0 0,1 0 0 0 0,-1 0 0 0 0,0 0 0 0 0,1 1 0 0 0,-1-1 0 0 0,0 0 0 0 0,1 0 0 0 0,-1 0 0 0 0,0 0 0 0 0,1 0 0 0 0,-1 0 0 0 0,0 0 0 0 0,1 0 0 0 0,-1 0 0 0 0,1 0 0 0 0,-1 0 0 0 0,0 0 0 0 0,1 0 0 0 0,8-3-6987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1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44 12239 0 0,'-1'0'27'0'0,"1"0"-1"0"0,0 0 0 0 0,0-1 1 0 0,0 1-1 0 0,0 0 1 0 0,-1 0-1 0 0,1-1 0 0 0,0 1 1 0 0,0 0-1 0 0,0 0 0 0 0,0-1 1 0 0,0 1-1 0 0,0 0 0 0 0,-1 0 1 0 0,1-1-1 0 0,0 1 1 0 0,0 0-1 0 0,0-1 0 0 0,0 1 1 0 0,0 0-1 0 0,0-1 0 0 0,0 1 1 0 0,0 0-1 0 0,0 0 0 0 0,1-1 1 0 0,-1 1-1 0 0,0 0 1 0 0,0 0-1 0 0,0-1 0 0 0,0 1 1 0 0,0 0-1 0 0,0-1 0 0 0,1 1 1 0 0,-1 0-1 0 0,0 0 0 0 0,0 0 1 0 0,0-1-1 0 0,1 1 1 0 0,-1 0-1 0 0,0 0 0 0 0,0 0 1 0 0,0-1-1 0 0,1 1 0 0 0,-1 0 1 0 0,0 0-1 0 0,0 0 0 0 0,1 0 1 0 0,-1 0-1 0 0,0 0 1 0 0,1 0-1 0 0,17-3 511 0 0,-11 3 3120 0 0,6-1-2274 0 0,38-2-563 0 0,-38 2-247 0 0,-2 1-49 0 0,32-4-72 0 0,-33 4-260 0 0,2-2-109 0 0,5-1-67 0 0,-3 1-132 0 0,0 0-1 0 0,14-5 0 0 0,-14 2-371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2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7367 0 0,'-1'0'171'0'0,"0"0"-1"0"0,0 1 0 0 0,0-1 1 0 0,0 1-1 0 0,-1-1 0 0 0,1 1 0 0 0,0-1 1 0 0,0 1-1 0 0,0 0 0 0 0,1-1 1 0 0,-1 1-1 0 0,0 0 0 0 0,0 0 0 0 0,0 0 1 0 0,0-1-1 0 0,1 1 0 0 0,-1 0 1 0 0,0 0-1 0 0,0 2 0 0 0,-13 24 4041 0 0,12-22-4124 0 0,-5 12 1082 0 0,1 2-1 0 0,0-1 1 0 0,2 1 0 0 0,0-1-1 0 0,-3 31 1 0 0,3 97-307 0 0,4-133-752 0 0,-1 5-97 0 0,2 0 1 0 0,0 0-1 0 0,1 0 0 0 0,5 24 1 0 0,-6-40-165 0 0,-1 0 1 0 0,1 0 0 0 0,0 0-1 0 0,0 0 1 0 0,0 0-1 0 0,0-1 1 0 0,0 1-1 0 0,0 0 1 0 0,0 0 0 0 0,3 2-1 0 0</inkml:trace>
  <inkml:trace contextRef="#ctx0" brushRef="#br0" timeOffset="1">230 120 10135 0 0,'1'-2'280'0'0,"1"-1"-1"0"0,0 1 0 0 0,0-1 0 0 0,0 1 1 0 0,0-1-1 0 0,0 1 0 0 0,0 0 1 0 0,1 0-1 0 0,-1 0 0 0 0,1 1 0 0 0,3-3 1 0 0,35-14 4284 0 0,-26 12-4162 0 0,2 0 503 0 0,0 0 1 0 0,0 1-1 0 0,35-5 1 0 0,20 6-1613 0 0,-65 4-262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2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4607 0 0,'-2'1'296'0'0,"0"0"-1"0"0,0 0 0 0 0,0 0 1 0 0,0 1-1 0 0,0-1 0 0 0,1 1 1 0 0,-1-1-1 0 0,0 1 0 0 0,1 0 1 0 0,0 0-1 0 0,-1-1 0 0 0,1 1 0 0 0,0 0 1 0 0,0 0-1 0 0,0 0 0 0 0,0 0 1 0 0,-1 3-1 0 0,-13 40 3935 0 0,14-41-3901 0 0,-4 16 1025 0 0,1-1 0 0 0,2 1 0 0 0,-1-1 0 0 0,2 22 0 0 0,6 78 528 0 0,0-35-1474 0 0,-4-67-389 0 0,0 36 92 0 0,10 58 0 0 0,-11-110-136 0 0,0 1 0 0 0,1 0 0 0 0,-1-1 0 0 0,0 1 0 0 0,1-1 0 0 0,-1 1 0 0 0,1-1 0 0 0,0 1 0 0 0,-1-1 0 0 0,1 1 0 0 0,0-1 0 0 0,0 0 0 0 0,0 1 0 0 0,0-1 0 0 0,0 0 0 0 0,2 2 0 0 0,2-2-438 0 0</inkml:trace>
  <inkml:trace contextRef="#ctx0" brushRef="#br0" timeOffset="1">251 280 11975 0 0,'1'2'136'0'0,"0"0"0"0"0,-1 0 0 0 0,1-1 0 0 0,0 1 0 0 0,0-1 0 0 0,0 1 0 0 0,0-1-1 0 0,0 1 1 0 0,1-1 0 0 0,-1 0 0 0 0,0 1 0 0 0,1-1 0 0 0,-1 0 0 0 0,0 0 0 0 0,1 0-1 0 0,0 0 1 0 0,-1 0 0 0 0,1 0 0 0 0,0-1 0 0 0,1 2 0 0 0,2 0 3226 0 0,9 2-2384 0 0,40 11-125 0 0,-40-12 726 0 0,1-3-1164 0 0,47-1-139 0 0,-57 1-247 0 0,0-1-1 0 0,0 0 0 0 0,1 0 1 0 0,-1 0-1 0 0,0-1 0 0 0,0 1 1 0 0,0-1-1 0 0,-1-1 0 0 0,1 1 1 0 0,0-1-1 0 0,-1 1 0 0 0,0-1 1 0 0,1-1-1 0 0,-1 1 0 0 0,0 0 1 0 0,-1-1-1 0 0,1 0 0 0 0,-1 0 1 0 0,5-6-1 0 0,-4 4-21 0 0,0 1 1 0 0,0-1-1 0 0,-1 0 1 0 0,1 0-1 0 0,-1-1 0 0 0,-1 1 1 0 0,1-1-1 0 0,-1 0 0 0 0,0 1 1 0 0,0-1-1 0 0,0-9 0 0 0,-2 13-129 0 0,0-1 0 0 0,0 1-1 0 0,0 0 1 0 0,0-1 0 0 0,-1 1-1 0 0,1 0 1 0 0,-1-1 0 0 0,0 1-1 0 0,0 0 1 0 0,0 0 0 0 0,0 0 0 0 0,-1 0-1 0 0,1 0 1 0 0,-1 0 0 0 0,0 0-1 0 0,0 0 1 0 0,0 1 0 0 0,0-1-1 0 0,0 1 1 0 0,0-1 0 0 0,-1 1-1 0 0,1 0 1 0 0,-1 0 0 0 0,0 0-1 0 0,-4-2 1 0 0,-4-2-454 0 0,-1 2 0 0 0,1-1 0 0 0,-1 1 0 0 0,1 1 0 0 0,-1 0 0 0 0,-20-2-1 0 0,12 3-380 0 0,-2 1 0 0 0,-41 4 0 0 0,59-3 815 0 0,-1 1-1 0 0,1 0 1 0 0,-1 0-1 0 0,1 0 1 0 0,-1 0 0 0 0,1 1-1 0 0,0-1 1 0 0,-1 1-1 0 0,1 0 1 0 0,0 1-1 0 0,-7 4 1 0 0,8-4 172 0 0,0 0-1 0 0,0 0 1 0 0,1 1 0 0 0,-1-1 0 0 0,1 0 0 0 0,0 1 0 0 0,0-1-1 0 0,0 1 1 0 0,0 0 0 0 0,1 0 0 0 0,-1-1 0 0 0,1 1-1 0 0,-1 8 1 0 0,-1 4 982 0 0,2 1 0 0 0,0 0-1 0 0,0 0 1 0 0,2 0 0 0 0,4 30-1 0 0,25 84 1873 0 0,-19-89-3023 0 0,20 63 1138 0 0,-29-100-906 0 0,3 4-12 0 0,17 28-30 0 0,-22-37-56 0 0,0 1-1 0 0,0-1 1 0 0,1 1 0 0 0,-1-1 0 0 0,0 1-1 0 0,0-1 1 0 0,0 0 0 0 0,1 1 0 0 0,-1-1-1 0 0,0 1 1 0 0,1-1 0 0 0,-1 0 0 0 0,0 1 0 0 0,1-1-1 0 0,-1 0 1 0 0,0 1 0 0 0,1-1 0 0 0,-1 0-1 0 0,1 0 1 0 0,-1 1 0 0 0,1-1 0 0 0,-1 0-1 0 0,0 0 1 0 0,1 0 0 0 0,-1 0 0 0 0,1 0-1 0 0,-1 1 1 0 0,1-1 0 0 0,-1 0 0 0 0,1 0 0 0 0,-1 0-1 0 0,1 0 1 0 0,-1 0 0 0 0,1 0 0 0 0,-1-1-1 0 0,1 1 1 0 0,-1 0 0 0 0,1 0 0 0 0,-1 0-1 0 0,1-1 1 0 0,44-8-853 0 0,-43 9 779 0 0,-1-1 1 0 0,1 1-1 0 0,0-1 1 0 0,-1 0 0 0 0,0 1-1 0 0,1-1 1 0 0,-1 0-1 0 0,1 0 1 0 0,-1 0 0 0 0,0 0-1 0 0,0 0 1 0 0,1-1 0 0 0,0-1-1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4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10591 0 0,'2'0'520'0'0,"0"1"-1"0"0,0-1 1 0 0,0 0-1 0 0,0 1 1 0 0,0 0-1 0 0,0-1 1 0 0,0 1-1 0 0,0 0 1 0 0,0 0-1 0 0,0 0 1 0 0,-1 0-1 0 0,4 3 1 0 0,-1-1 147 0 0,1 1 1 0 0,-1 0-1 0 0,0 1 1 0 0,5 7-1 0 0,-4-5-449 0 0,-1-1 0 0 0,0 2 0 0 0,0-1 0 0 0,-1 0 0 0 0,0 1 0 0 0,0-1 0 0 0,3 16 0 0 0,-5-16-201 0 0,0 0 0 0 0,-1 1 0 0 0,0-1 0 0 0,0 0 1 0 0,0 0-1 0 0,-1 0 0 0 0,0 0 0 0 0,-1 0 0 0 0,1 0 0 0 0,-4 8 0 0 0,1-6 2 0 0,0-1-1 0 0,-1 0 0 0 0,1 0 0 0 0,-2-1 0 0 0,1 1 0 0 0,-1-1 0 0 0,-9 9 0 0 0,14-15-14 0 0,0 0 1 0 0,0-1-1 0 0,0 1 0 0 0,1 0 1 0 0,-1 0-1 0 0,0-1 0 0 0,1 1 0 0 0,-1 0 1 0 0,0 0-1 0 0,1 0 0 0 0,-1 0 0 0 0,1 0 1 0 0,0 0-1 0 0,-1 0 0 0 0,1 0 0 0 0,0 0 1 0 0,-1 0-1 0 0,1 0 0 0 0,0 0 1 0 0,0 0-1 0 0,0 0 0 0 0,0 2 0 0 0,1-2 8 0 0,-1 0 0 0 0,1 0-1 0 0,-1 0 1 0 0,1 0 0 0 0,0-1-1 0 0,-1 1 1 0 0,1 0 0 0 0,0 0-1 0 0,-1 0 1 0 0,1-1 0 0 0,0 1-1 0 0,0-1 1 0 0,0 1 0 0 0,0 0-1 0 0,0-1 1 0 0,0 1 0 0 0,0-1-1 0 0,1 1 1 0 0,3 1 42 0 0,1-1 0 0 0,0 0-1 0 0,-1 1 1 0 0,1-2 0 0 0,0 1-1 0 0,11-1 1 0 0,-11 0 5 0 0,0-1-1 0 0,-1 1 1 0 0,1-1-1 0 0,0 0 1 0 0,0-1 0 0 0,5-2-1 0 0,4-1-20 0 0,2 0 32 0 0,30-13-1 0 0,-20 6-1737 0 0,-16 8-6339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39 9215 0 0,'-11'53'3972'0'0,"-11"59"1248"0"0,21-99-4808 0 0,0 0 1 0 0,1 0 0 0 0,0 0-1 0 0,1 0 1 0 0,0 0 0 0 0,5 19-1 0 0,-6-30-374 0 0,0 0-1 0 0,1 0 1 0 0,0 0-1 0 0,-1 0 1 0 0,1 0-1 0 0,0 0 1 0 0,0 0-1 0 0,0 0 1 0 0,0 0-1 0 0,1 0 1 0 0,-1-1-1 0 0,0 1 0 0 0,1 0 1 0 0,-1-1-1 0 0,1 1 1 0 0,0-1-1 0 0,-1 0 1 0 0,1 0-1 0 0,0 1 1 0 0,0-1-1 0 0,3 1 1 0 0,-3-1-31 0 0,1-1 1 0 0,-1 0 0 0 0,0 0-1 0 0,1 0 1 0 0,-1 0-1 0 0,0 0 1 0 0,1 0-1 0 0,-1 0 1 0 0,0-1 0 0 0,1 1-1 0 0,-1-1 1 0 0,0 0-1 0 0,0 0 1 0 0,1 1-1 0 0,-1-2 1 0 0,0 1-1 0 0,0 0 1 0 0,0 0 0 0 0,3-3-1 0 0,4-4-10 0 0,1 0 0 0 0,-1 0 0 0 0,-1-1 0 0 0,0-1 0 0 0,9-12 0 0 0,32-56-290 0 0,-31 48-56 0 0,14-28-717 0 0,-16 28-141 0 0,27-37-1 0 0,-42 66 1205 0 0,-1 0 0 0 0,1 0-1 0 0,-1 1 1 0 0,1-1 0 0 0,-1 0 0 0 0,1 1 0 0 0,-1-1-1 0 0,1 1 1 0 0,0-1 0 0 0,-1 0 0 0 0,1 1 0 0 0,0-1-1 0 0,-1 1 1 0 0,1 0 0 0 0,0-1 0 0 0,0 1 0 0 0,-1 0 0 0 0,1-1-1 0 0,1 1 1 0 0,-1 0 11 0 0,-1 0 1 0 0,1 0-1 0 0,-1 1 0 0 0,0-1 0 0 0,1 0 0 0 0,-1 1 1 0 0,0-1-1 0 0,1 0 0 0 0,-1 1 0 0 0,0-1 0 0 0,1 0 1 0 0,-1 1-1 0 0,0-1 0 0 0,0 0 0 0 0,1 1 0 0 0,-1-1 1 0 0,0 1-1 0 0,0-1 0 0 0,0 1 0 0 0,1-1 0 0 0,-1 0 1 0 0,0 1-1 0 0,0-1 0 0 0,0 2 0 0 0,1 6 221 0 0,0 0-1 0 0,-1 0 1 0 0,0 8-1 0 0,0-8 68 0 0,-10 206 3211 0 0,10-209-3498 0 0,1 24 38 0 0,-1-28-46 0 0,0 1 1 0 0,0 0 0 0 0,1-1 0 0 0,-1 1 0 0 0,0-1 0 0 0,1 0-1 0 0,-1 1 1 0 0,1-1 0 0 0,-1 1 0 0 0,1-1 0 0 0,0 0 0 0 0,0 1-1 0 0,0-1 1 0 0,1 2 0 0 0,-2-3-12 0 0,1 0 0 0 0,-1 0-1 0 0,0 1 1 0 0,1-1 0 0 0,-1 0 0 0 0,1 0-1 0 0,-1 0 1 0 0,0 0 0 0 0,1 0-1 0 0,-1 0 1 0 0,1 1 0 0 0,-1-1 0 0 0,1 0-1 0 0,-1 0 1 0 0,1 0 0 0 0,-1 0 0 0 0,0 0-1 0 0,1-1 1 0 0,0 1 0 0 0,4-2-249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3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15663 0 0,'6'1'805'0'0,"-1"0"-1"0"0,1-1 1 0 0,0 1-1 0 0,9-1 0 0 0,-11 0-112 0 0,-2 0 912 0 0,11 0-1157 0 0,51 0 516 0 0,-52 0-910 0 0,0-1-1 0 0,15-2 1 0 0,-12 1-27 0 0,-10 1-57 0 0,1 0-1 0 0,0 0 1 0 0,0 0-1 0 0,-1 0 1 0 0,1-1-1 0 0,0 0 1 0 0,-1 0-1 0 0,0-1 1 0 0,0 0-1 0 0,1 1 1 0 0,-2-2 0 0 0,1 1-1 0 0,0-1 1 0 0,5-4-1 0 0,-6 3-1733 0 0</inkml:trace>
  <inkml:trace contextRef="#ctx0" brushRef="#br0" timeOffset="1">156 0 455 0 0,'-3'3'860'0'0,"1"0"-1"0"0,-1 1 0 0 0,1-1 0 0 0,0 0 0 0 0,0 1 0 0 0,0 0 1 0 0,1-1-1 0 0,-1 1 0 0 0,-1 7 0 0 0,-5 38 5812 0 0,5-31-5662 0 0,-2 33 1066 0 0,3 0 0 0 0,3 54 0 0 0,0-74-1703 0 0,-1-24-320 0 0,5 95 543 0 0,-3-81-541 0 0,1 0 1 0 0,10 37 0 0 0,-12-56-36 0 0,-1-1 1 0 0,1 1-1 0 0,-1-1 0 0 0,1 0 1 0 0,0 1-1 0 0,-1-1 0 0 0,1 0 0 0 0,0 1 1 0 0,0-1-1 0 0,0 0 0 0 0,2 2 1 0 0,4-2-1431 0 0,3-9-4259 0 0,-3-2-1761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3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13823 0 0,'-3'4'306'0'0,"0"1"1"0"0,1 0-1 0 0,-1 0 0 0 0,1 0 0 0 0,1 0 0 0 0,-1 1 0 0 0,-1 6 1 0 0,-4 41 1986 0 0,5-34-1642 0 0,-4 25-173 0 0,0 3 575 0 0,1 1 1 0 0,3 88-1 0 0,3-128-1116 0 0,0 0-1 0 0,1 0 1 0 0,0-1-1 0 0,3 9 1 0 0,-1-5-308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2:54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30 10135 0 0,'-3'8'737'0'0,"1"0"-1"0"0,0 0 1 0 0,0 0 0 0 0,1 0-1 0 0,0 0 1 0 0,0 0-1 0 0,1 9 1 0 0,-1 6 445 0 0,0-11-735 0 0,-2 63 2175 0 0,3-64-2165 0 0,1 0 0 0 0,0 0 0 0 0,0-1 0 0 0,7 21 0 0 0,-7-28-409 0 0,0-1-1 0 0,0 1 0 0 0,0 0 1 0 0,0-1-1 0 0,1 0 0 0 0,-1 1 1 0 0,1-1-1 0 0,-1 0 0 0 0,3 3 1 0 0,-3-5-41 0 0,0 1 0 0 0,-1-1 1 0 0,1 0-1 0 0,0 1 0 0 0,0-1 1 0 0,-1 0-1 0 0,1 1 0 0 0,0-1 1 0 0,0 0-1 0 0,0 0 0 0 0,-1 0 0 0 0,1 0 1 0 0,0 0-1 0 0,0 0 0 0 0,0 0 1 0 0,-1 0-1 0 0,1 0 0 0 0,0 0 1 0 0,0 0-1 0 0,0 0 0 0 0,-1-1 1 0 0,2 1-1 0 0,45-12-13 0 0,-46 12-12 0 0,1-1-1 0 0,-1 1 1 0 0,1-1-1 0 0,-1 1 1 0 0,1-1-1 0 0,-1 1 1 0 0,0-1-1 0 0,1 0 1 0 0,-1 0-1 0 0,3-1 0 0 0,82-71-1456 0 0,-19 17-2968 0 0,-14 5-231 0 0,-35 32 2451 0 0,29-24 0 0 0,-47 43 2282 0 0,14-10-869 0 0,-3 9 5717 0 0,-14 12-1188 0 0,3-10-3535 0 0,-1 0 0 0 0,1 0 0 0 0,0 0 0 0 0,-1-1 1 0 0,1 1-1 0 0,-1 0 0 0 0,1 0 0 0 0,-1 0 1 0 0,1-1-1 0 0,-1 1 0 0 0,0 0 0 0 0,1-1 0 0 0,-1 1 1 0 0,0 0-1 0 0,0-1 0 0 0,1 1 0 0 0,-1-1 1 0 0,0 1-1 0 0,0-1 0 0 0,0 0 0 0 0,0 1 0 0 0,1-1 1 0 0,-1 0-1 0 0,0 0 0 0 0,0 1 0 0 0,0-1 1 0 0,0 0-1 0 0,0 0 0 0 0,0 0 0 0 0,0 0 0 0 0,0 0 1 0 0,0 0-1 0 0,0 0 0 0 0,0-1 0 0 0,-1 1 0 0 0,-1-1-83 0 0,0 0-1 0 0,0-1 0 0 0,0 1 0 0 0,0-1 0 0 0,0 1 0 0 0,1-1 1 0 0,-1 0-1 0 0,-2-3 0 0 0,-1 1-90 0 0,0-1 0 0 0,0 1 0 0 0,0 0 0 0 0,-1 0 0 0 0,1 0 0 0 0,-1 1 0 0 0,0 0 0 0 0,0 1 0 0 0,0-1 0 0 0,0 1 0 0 0,-1 1 0 0 0,1-1 0 0 0,-15 0 0 0 0,17 2-10 0 0,0 0 0 0 0,0 1-1 0 0,1-1 1 0 0,-1 1-1 0 0,0 0 1 0 0,0 0-1 0 0,0 0 1 0 0,1 1-1 0 0,-1 0 1 0 0,0 0-1 0 0,1 0 1 0 0,0 0-1 0 0,0 1 1 0 0,-1 0-1 0 0,1 0 1 0 0,1 0-1 0 0,-1 0 1 0 0,0 0-1 0 0,1 1 1 0 0,0 0-1 0 0,0 0 1 0 0,-3 4-1 0 0,-1 4 1 0 0,2-1 0 0 0,0 1 0 0 0,0-1 0 0 0,1 1 0 0 0,1 1 0 0 0,0-1 0 0 0,0 0 0 0 0,0 19 0 0 0,2-6 0 0 0,1-18 0 0 0,1 1 0 0 0,1-1 0 0 0,4 13 0 0 0,-5-15 0 0 0,1 0 0 0 0,0 0 0 0 0,0-1 0 0 0,1 1 0 0 0,0-1 0 0 0,-1 0 0 0 0,1 1 0 0 0,1-1 0 0 0,4 4 0 0 0,-5-5 0 0 0,0 0 0 0 0,1-1 0 0 0,0 1 0 0 0,0-1 0 0 0,0 0 0 0 0,0 0 0 0 0,0-1 0 0 0,0 1 0 0 0,0-1 0 0 0,0 0 0 0 0,1 0 0 0 0,-1 0 0 0 0,5 0 0 0 0,1-1-2 0 0,0 0 0 0 0,0-1 0 0 0,0 0 0 0 0,13-4-1 0 0,0-2-39 0 0,9-7 24 0 0,-1-2 0 0 0,-1-2 1 0 0,53-38-1 0 0,-55 30-166 0 0,-2-1 0 0 0,33-42-1 0 0,5-6-1171 0 0,-64 74 1292 0 0,1 0 1 0 0,0 0-1 0 0,0 0 0 0 0,0 0 1 0 0,1 0-1 0 0,-1 0 0 0 0,0 0 1 0 0,0 0-1 0 0,0 1 1 0 0,1-1-1 0 0,-1 0 0 0 0,0 1 1 0 0,1-1-1 0 0,-1 1 0 0 0,1-1 1 0 0,1 1-1 0 0,-2 0 41 0 0,0 0-1 0 0,0 1 0 0 0,0-1 1 0 0,0 0-1 0 0,-1 1 1 0 0,1-1-1 0 0,0 1 0 0 0,0-1 1 0 0,-1 1-1 0 0,1 0 1 0 0,0-1-1 0 0,-1 1 1 0 0,1 0-1 0 0,-1-1 0 0 0,1 1 1 0 0,-1 0-1 0 0,1 0 1 0 0,-1-1-1 0 0,1 1 0 0 0,-1 0 1 0 0,0 0-1 0 0,1 0 1 0 0,-1 0-1 0 0,0 0 0 0 0,0 0 1 0 0,1 1-1 0 0,1 8 88 0 0,-1-1 1 0 0,1 1-1 0 0,-2 0 0 0 0,1 0 0 0 0,-1 0 0 0 0,-2 13 1 0 0,-12 62 1067 0 0,8-56-738 0 0,4-21-276 0 0,-11 75 917 0 0,12-70-846 0 0,0 0 0 0 0,1-1-1 0 0,0 1 1 0 0,3 19-1 0 0,-3-30-135 0 0,5 15 141 0 0,-5-17-188 0 0,0 0 0 0 0,0 1 0 0 0,1-1 0 0 0,-1 0 0 0 0,0 0 0 0 0,0 1 0 0 0,0-1 0 0 0,1 0 0 0 0,-1 0 0 0 0,0 0 0 0 0,0 1 0 0 0,1-1 0 0 0,-1 0 0 0 0,0 0 0 0 0,1 0 0 0 0,-1 0 0 0 0,0 0-1 0 0,0 1 1 0 0,1-1 0 0 0,-1 0 0 0 0,0 0 0 0 0,1 0 0 0 0,0 0 0 0 0,-1 0 11 0 0,1-1 0 0 0,0 1-1 0 0,0 0 1 0 0,0-1 0 0 0,0 1 0 0 0,-1 0-1 0 0,1-1 1 0 0,0 1 0 0 0,0-1-1 0 0,-1 1 1 0 0,1-1 0 0 0,0 1-1 0 0,0-2 1 0 0,11-12-8 0 0,-1-1-1 0 0,0 0 0 0 0,-1-1 1 0 0,-1 0-1 0 0,11-25 1 0 0,-9 18-170 0 0,2 0 0 0 0,14-22 0 0 0,-18 33 75 0 0,-1 2-1 0 0,1-1 1 0 0,1 1-1 0 0,0 1 1 0 0,0 0-1 0 0,21-14 1 0 0,-28 21 82 0 0,1 0 0 0 0,0 0 1 0 0,0 0-1 0 0,6-2 0 0 0,-2 2 6 0 0,-1 0 1 0 0,1 0-1 0 0,0 1 0 0 0,0 0 0 0 0,8 0 0 0 0,0 2 41 0 0,29 5 0 0 0,-32-3 339 0 0,-3 6-167 0 0,30 28 16 0 0,-30-28 61 0 0,-6-1 26 0 0,14 27 9 0 0,-16-32-268 0 0,0 1 0 0 0,0-1 0 0 0,0 1 0 0 0,-1 0 0 0 0,1 0 0 0 0,-1 0 0 0 0,0-1 0 0 0,1 7 0 0 0,-1-1 41 0 0,2 0 60 0 0,0 1-1 0 0,-1-1 1 0 0,3 20 0 0 0,-2-1 287 0 0,1 8-84 0 0,0 6-134 0 0,-4-37-364 0 0,-3-8 123 0 0,-2-9-2481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33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 2759 0 0,'-4'1'240'0'0,"1"1"0"0"0,0 1 0 0 0,0-1-1 0 0,0 0 1 0 0,0 1 0 0 0,0 0-1 0 0,1-1 1 0 0,-1 1 0 0 0,1 0-1 0 0,0 0 1 0 0,0 1 0 0 0,0-1-1 0 0,0 0 1 0 0,-2 6 0 0 0,-1 4 1232 0 0,1 0 1 0 0,-4 23-1 0 0,5-19-1765 0 0,2-14 369 0 0,-20 107 2804 0 0,18-89-2178 0 0,1 0 1 0 0,1 0 0 0 0,2 28 0 0 0,-1-49-683 0 0,0 1 0 0 0,0-1 0 0 0,0 1 1 0 0,0-1-1 0 0,0 1 0 0 0,0-1 0 0 0,0 1 0 0 0,0-1 0 0 0,0 1 1 0 0,1-1-1 0 0,-1 0 0 0 0,0 1 0 0 0,0-1 0 0 0,0 1 1 0 0,1-1-1 0 0,-1 1 0 0 0,0-1 0 0 0,0 0 0 0 0,1 1 0 0 0,-1-1 1 0 0,0 1-1 0 0,1-1 0 0 0,-1 0 0 0 0,1 1 0 0 0,-1-1 0 0 0,0 0 1 0 0,1 0-1 0 0,-1 1 0 0 0,1-1 0 0 0,-1 0 0 0 0,1 0 1 0 0,-1 0-1 0 0,1 1 0 0 0,0-2-9 0 0,0 1 0 0 0,-1 0 1 0 0,1 0-1 0 0,0 0 0 0 0,-1-1 0 0 0,1 1 1 0 0,0 0-1 0 0,-1-1 0 0 0,1 1 0 0 0,-1-1 1 0 0,1 1-1 0 0,0-1 0 0 0,-1 1 0 0 0,1-1 1 0 0,-1 1-1 0 0,0-1 0 0 0,1 1 0 0 0,-1-1 1 0 0,1 1-1 0 0,-1-1 0 0 0,0 0 0 0 0,1 1 1 0 0,-1-2-1 0 0,11-28 67 0 0,12-58-1 0 0,-13 46-97 0 0,-2 17-1208 0 0,-5 14-4546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55.9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120 1 6447 0 0,'-1'0'171'0'0,"0"1"-1"0"0,1-1 0 0 0,-1 1 1 0 0,1 0-1 0 0,-1-1 0 0 0,0 1 1 0 0,1 0-1 0 0,-1-1 0 0 0,1 1 1 0 0,-1 0-1 0 0,1 0 0 0 0,0-1 0 0 0,-1 1 1 0 0,1 0-1 0 0,0 0 0 0 0,-1 0 1 0 0,1-1-1 0 0,0 1 0 0 0,0 2 1 0 0,-6 23 1164 0 0,5-19-770 0 0,-8 51 2519 0 0,-2 100 1 0 0,6-52-1561 0 0,-33 437 1579 0 0,23-181-2713 0 0,10-176-371 0 0,4-175-19 0 0,-2 21 0 0 0,3-32-4 0 0,0 0-1 0 0,0 0 0 0 0,0 0 1 0 0,0 0-1 0 0,0 0 1 0 0,0 0-1 0 0,0 0 0 0 0,0 0 1 0 0,0 0-1 0 0,0 0 1 0 0,0 0-1 0 0,0 0 1 0 0,0-1-1 0 0,0 1 0 0 0,0 0 1 0 0,0 0-1 0 0,0 0 1 0 0,0 0-1 0 0,0 0 1 0 0,0 0-1 0 0,0 0 0 0 0,0 0 1 0 0,-1 0-1 0 0,1 0 1 0 0,0 0-1 0 0,0 0 0 0 0,0 0 1 0 0,0 0-1 0 0,0 0 1 0 0,0 0-1 0 0,0 0 1 0 0,0 0-1 0 0,0 0 0 0 0,0 0 1 0 0,0 0-1 0 0,0 1 1 0 0,0-1-1 0 0,0 0 0 0 0,0 0 1 0 0,0 0-1 0 0,0 0 1 0 0,0 0-1 0 0,0 0 1 0 0,-1 0-1 0 0,1 0 0 0 0,0 0 1 0 0,0 0-1 0 0,0 0 1 0 0,0 0-1 0 0,0 0 0 0 0,0 0 1 0 0,0 0-1 0 0,0 0 1 0 0,0 0-1 0 0,0 0 1 0 0,0 0-1 0 0,0 0 0 0 0,0 0 1 0 0,0 0-1 0 0,0 1 1 0 0,0-1-1 0 0,0 0 0 0 0,0 0 1 0 0,0 0-1 0 0,0 0 1 0 0,0 0-1 0 0,0 0 1 0 0,-2-7-348 0 0,-3-8-169 0 0,3-3-569 0 0,-1-23 0 0 0,2 30 626 0 0,-1-19-740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56.5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9 455 0 0,'-3'2'1780'0'0,"4"-3"-1630"0"0,-1 1 1 0 0,1 0-1 0 0,-1-1 0 0 0,1 1 1 0 0,-1 0-1 0 0,1-1 0 0 0,0 1 1 0 0,-1 0-1 0 0,1 0 0 0 0,-1 0 1 0 0,1 0-1 0 0,0 0 1 0 0,-1 0-1 0 0,1 0 0 0 0,-1 0 1 0 0,1 0-1 0 0,0 0 0 0 0,-1 0 1 0 0,2 0-1 0 0,1 0 281 0 0,1 0-1 0 0,0 0 0 0 0,0 0 1 0 0,-1 0-1 0 0,1-1 1 0 0,4-1-1 0 0,18-1 3940 0 0,-12 3-3741 0 0,44-1-86 0 0,-44 1 954 0 0,-1 2-1049 0 0,42 6-7 0 0,-44-7-111 0 0,0 0 1 0 0,20-1-1 0 0,4 2 437 0 0,-32-1-715 0 0,1-1 0 0 0,0 1 1 0 0,-1 0-1 0 0,1 0 0 0 0,0 1 1 0 0,-1-1-1 0 0,1 1 0 0 0,-1 0 1 0 0,0-1-1 0 0,0 1 0 0 0,0 1 1 0 0,0-1-1 0 0,0 0 0 0 0,0 1 1 0 0,0 0-1 0 0,-1-1 0 0 0,1 1 1 0 0,-1 0-1 0 0,0 0 0 0 0,0 1 1 0 0,0-1-1 0 0,0 0 0 0 0,-1 1 1 0 0,1-1-1 0 0,-1 1 0 0 0,0-1 1 0 0,0 1-1 0 0,0 0 0 0 0,0 0 1 0 0,-1-1-1 0 0,1 6 0 0 0,-3 31 879 0 0,-13 73 0 0 0,2-19-146 0 0,-28 222-173 0 0,22-53-331 0 0,32 172-157 0 0,-11-414-142 0 0,-1-10-59 0 0,0 1 1 0 0,-1 22-1 0 0,-2-26-692 0 0,2-8 689 0 0,-1 0 0 0 0,1 0 0 0 0,0 0 0 0 0,0 0 0 0 0,-1 0 0 0 0,1 0 0 0 0,0 0-1 0 0,0 0 1 0 0,-1 0 0 0 0,1 0 0 0 0,0 0 0 0 0,0 0 0 0 0,0 0 0 0 0,-1 0 0 0 0,1 0 0 0 0,0 0 0 0 0,0 0 0 0 0,-1 0-1 0 0,1 0 1 0 0,0 0 0 0 0,0 0 0 0 0,0 0 0 0 0,-1-1 0 0 0,1 1 0 0 0,0 0 0 0 0,0 0 0 0 0,0 0 0 0 0,-1 0 0 0 0,1 0-1 0 0,0-1 1 0 0,0 1 0 0 0,0 0 0 0 0,-5-4-1468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56.9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0 5527 0 0,'-8'11'137'0'0,"4"-5"422"0"0,0 1-1 0 0,0-1 0 0 0,1 0 0 0 0,0 1 1 0 0,-3 7-1 0 0,5-12-391 0 0,1 0 0 0 0,0-1 0 0 0,-1 1-1 0 0,1 0 1 0 0,0-1 0 0 0,0 1 0 0 0,0 0 0 0 0,0-1 0 0 0,0 1 0 0 0,0 0 0 0 0,1-1 0 0 0,-1 1 0 0 0,0 0 0 0 0,1-1-1 0 0,-1 1 1 0 0,1-1 0 0 0,0 1 0 0 0,0-1 0 0 0,-1 1 0 0 0,1-1 0 0 0,0 1 0 0 0,0-1 0 0 0,0 0 0 0 0,0 1 0 0 0,1-1-1 0 0,-1 0 1 0 0,3 2 0 0 0,-1-1 165 0 0,0 0-1 0 0,0-1 0 0 0,0 1 1 0 0,0-1-1 0 0,6 2 2202 0 0,8-3-1901 0 0,52 0-31 0 0,-52 0 944 0 0,-2-2-1217 0 0,45-8-9 0 0,-44 8-31 0 0,-2 0-107 0 0,44-8-42 0 0,-44 8-10 0 0,0 0-11 0 0,40-5-43 0 0,-40 5-5 0 0,0 1-16 0 0,7 0-45 0 0,41-5-78 0 0,-54 5-1596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4:01.0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279 120 6911 0 0,'0'-2'389'0'0,"-1"-1"-1"0"0,1 1 0 0 0,-1-1 0 0 0,1 0 1 0 0,-1 1-1 0 0,0-1 0 0 0,0 1 1 0 0,0-1-1 0 0,0 1 0 0 0,0 0 0 0 0,-1 0 1 0 0,1-1-1 0 0,-1 1 0 0 0,1 0 1 0 0,-1 0-1 0 0,0 0 0 0 0,0 0 0 0 0,-3-2 1 0 0,4 4-308 0 0,0 0 0 0 0,1-1 0 0 0,-1 1 0 0 0,1 0 0 0 0,-1 0 1 0 0,0 0-1 0 0,1 0 0 0 0,-1 1 0 0 0,1-1 0 0 0,-1 0 0 0 0,0 0 1 0 0,1 0-1 0 0,-1 0 0 0 0,1 1 0 0 0,-1-1 0 0 0,1 0 0 0 0,-1 0 1 0 0,1 1-1 0 0,-1-1 0 0 0,1 0 0 0 0,-1 1 0 0 0,1-1 1 0 0,-1 1-1 0 0,1-1 0 0 0,-1 1 0 0 0,1-1 0 0 0,0 1 0 0 0,-1 0 1 0 0,-11 18 835 0 0,11-18-831 0 0,-18 39 563 0 0,1 1 1 0 0,-16 59 0 0 0,6-15-574 0 0,-5 2-122 0 0,-55 106-1 0 0,83-186-113 0 0,7-13 33 0 0,5-12-122 0 0,69-154-1974 0 0,8-16 534 0 0,-57 133 1264 0 0,47-68-1 0 0,-11 41 206 0 0,-63 81 220 0 0,1 0-1 0 0,-1 1 1 0 0,1-1-1 0 0,-1 0 1 0 0,1 1-1 0 0,0-1 1 0 0,-1 1-1 0 0,1-1 1 0 0,-1 1-1 0 0,1-1 1 0 0,0 1-1 0 0,0-1 1 0 0,-1 1-1 0 0,1 0 1 0 0,0-1-1 0 0,0 1 1 0 0,0-1-1 0 0,0 2 1 0 0,-1-1 0 0 0,0 0 0 0 0,1 0-1 0 0,-1 0 1 0 0,0 0 0 0 0,0 1 0 0 0,1-1-1 0 0,-1 0 1 0 0,0 0 0 0 0,0 0-1 0 0,1 1 1 0 0,-1-1 0 0 0,0 0 0 0 0,0 0-1 0 0,0 1 1 0 0,0-1 0 0 0,1 0 0 0 0,-1 1-1 0 0,0-1 1 0 0,0 0 0 0 0,0 1 0 0 0,0-1-1 0 0,0 0 1 0 0,0 1 0 0 0,0-1-1 0 0,0 0 1 0 0,0 0 0 0 0,0 1 0 0 0,0 3 18 0 0,0 0 0 0 0,0 0 1 0 0,0 0-1 0 0,0 0 0 0 0,-2 5 1 0 0,-19 58 783 0 0,-34 73 0 0 0,12-33-352 0 0,9-12-136 0 0,7-17-49 0 0,-44 87 0 0 0,54-137-216 0 0,10-17-23 0 0,5-9-24 0 0,3-3-13 0 0,32-59-232 0 0,-13 21-212 0 0,63-128-1623 0 0,-13 26 1464 0 0,-62 124 531 0 0,42-71-232 0 0,-40 71 253 0 0,1 2 1 0 0,0-1-1 0 0,17-16 0 0 0,-27 31 61 0 0,-1 1 1 0 0,1-1-1 0 0,-1 0 1 0 0,1 1-1 0 0,0-1 0 0 0,0 1 1 0 0,-1-1-1 0 0,1 1 0 0 0,0-1 1 0 0,0 1-1 0 0,-1-1 1 0 0,1 1-1 0 0,0 0 0 0 0,0-1 1 0 0,0 1-1 0 0,1 0 1 0 0,-2 0 0 0 0,0 0-1 0 0,1 0 1 0 0,-1 0 0 0 0,0 0 0 0 0,0 1 0 0 0,1-1 0 0 0,-1 0 0 0 0,0 0 0 0 0,0 0 0 0 0,0 1 0 0 0,1-1 0 0 0,-1 0 0 0 0,0 0 0 0 0,0 1 0 0 0,0-1 0 0 0,0 0 0 0 0,0 1 0 0 0,1-1 0 0 0,-1 0 0 0 0,0 1 0 0 0,0-1 0 0 0,0 0 0 0 0,0 0 0 0 0,0 1 0 0 0,0-1 0 0 0,0 0 0 0 0,0 1-1 0 0,0-1 1 0 0,0 1 0 0 0,-6 31 95 0 0,5-29-66 0 0,-39 139 806 0 0,-67 157-1 0 0,31-129-282 0 0,1-2-226 0 0,44-95-263 0 0,-32 92-60 0 0,63-163-3 0 0,-5 18 0 0 0,6-13 0 0 0,-1-7 0 0 0,0 0 0 0 0,0 0 0 0 0,0 0 0 0 0,1 0 0 0 0,-1 0 0 0 0,0 0 0 0 0,0 0 0 0 0,1 0 0 0 0,-1 0 0 0 0,0 0 0 0 0,0 0 0 0 0,0 0 0 0 0,1 0 0 0 0,-1 0 0 0 0,0 0 0 0 0,0 0 0 0 0,1 0 0 0 0,-1 0 0 0 0,0 0 0 0 0,0 0 0 0 0,0 0 0 0 0,1-1 0 0 0,-1 1 0 0 0,0 0 0 0 0,0 0 0 0 0,0 0 0 0 0,0 0 0 0 0,1 0 0 0 0,-1-1 0 0 0,0 1 0 0 0,8-8 0 0 0,0-1 0 0 0,-1 0 0 0 0,0 0 0 0 0,0 0 0 0 0,6-14 0 0 0,1 1 0 0 0,67-112 63 0 0,6-9 67 0 0,-66 112-106 0 0,1 2 0 0 0,40-41-1 0 0,-41 54-59 0 0,-21 16 35 0 0,0-1 0 0 0,1 1 0 0 0,-1 0 0 0 0,0 0 0 0 0,1 0 0 0 0,-1 0-1 0 0,1 0 1 0 0,-1-1 0 0 0,0 1 0 0 0,1 0 0 0 0,-1 0 0 0 0,1 0 0 0 0,-1 0 0 0 0,0 0-1 0 0,1 0 1 0 0,-1 0 0 0 0,1 0 0 0 0,-1 0 0 0 0,0 1 0 0 0,1-1 0 0 0,0 0 0 0 0,-1 0 0 0 0,0 1 0 0 0,1-1 1 0 0,-1 1-1 0 0,0-1 1 0 0,0 1-1 0 0,1-1 1 0 0,-1 1-1 0 0,0-1 1 0 0,0 1-1 0 0,0-1 1 0 0,0 1-1 0 0,0-1 1 0 0,0 1-1 0 0,0-1 1 0 0,0 1-1 0 0,0 0 1 0 0,0-1-1 0 0,0 1 1 0 0,0-1-1 0 0,0 1 1 0 0,0 0-1 0 0,-3 10 28 0 0,0-1-1 0 0,0 1 0 0 0,-1-1 1 0 0,-10 17-1 0 0,-2 8 96 0 0,-53 140 585 0 0,-80 187 267 0 0,144-352-943 0 0,2-3-14 0 0,0 0 1 0 0,0-1 0 0 0,1 1 0 0 0,0 0-1 0 0,-2 9 1 0 0,4-16-18 0 0,0 1 0 0 0,0-1 0 0 0,0 0 0 0 0,0 0 0 0 0,0 0 0 0 0,0 1 0 0 0,0-1 0 0 0,0 0 0 0 0,0 0 0 0 0,0 0 0 0 0,0 0 0 0 0,0 1 0 0 0,0-1 0 0 0,0 0 0 0 0,0 0 0 0 0,0 0 0 0 0,0 1 0 0 0,0-1 0 0 0,0 0 0 0 0,0 0 0 0 0,0 0 0 0 0,0 0 0 0 0,0 1 0 0 0,0-1 0 0 0,0 0 0 0 0,0 0 0 0 0,0 0 0 0 0,1 0 0 0 0,-1 0 0 0 0,0 1 0 0 0,0-1 0 0 0,0 0 0 0 0,0 0 0 0 0,0 0 0 0 0,1 0 0 0 0,-1 0 0 0 0,0 0 0 0 0,0 0 0 0 0,0 0 0 0 0,0 1 0 0 0,1-1 0 0 0,-1 0 0 0 0,0 0 0 0 0,0 0 0 0 0,0 0 0 0 0,1 0 0 0 0,10-6 0 0 0,8-12 0 0 0,86-125-228 0 0,-66 86-306 0 0,64-71 0 0 0,-101 125 497 0 0,0 1 13 0 0,1-1 1 0 0,-1 1-1 0 0,1 0 1 0 0,-1 0-1 0 0,1 0 1 0 0,-1 0-1 0 0,4-2 1 0 0,-6 4 20 0 0,0 0 0 0 0,1 0 0 0 0,-1 0 0 0 0,0 0 0 0 0,0 0-1 0 0,0 0 1 0 0,0 0 0 0 0,0 0 0 0 0,0 0 0 0 0,1 0 0 0 0,-1 0 0 0 0,0 0 0 0 0,0 0 0 0 0,0 0 0 0 0,0 0 0 0 0,0 0 0 0 0,1 0 0 0 0,-1 0-1 0 0,0 0 1 0 0,0 0 0 0 0,0 0 0 0 0,0 0 0 0 0,0 0 0 0 0,1 0 0 0 0,-1 0 0 0 0,0 0 0 0 0,0 0 0 0 0,0 0 0 0 0,0 0 0 0 0,0 0 0 0 0,0 0-1 0 0,1 0 1 0 0,-1 1 0 0 0,0-1 0 0 0,0 0 0 0 0,0 0 0 0 0,0 0 0 0 0,0 0 0 0 0,0 0 0 0 0,0 1 0 0 0,2 7-29 0 0,-5 10 53 0 0,-16 59 605 0 0,7-44-69 0 0,-22 44 0 0 0,12-28-341 0 0,-19 62 0 0 0,35-95-290 0 0,4-12 5 0 0,0 0 0 0 0,0 1 1 0 0,1-1-1 0 0,0 0 0 0 0,0 1 1 0 0,-1 8-1 0 0,4-7-1295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57.8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89 1 4607 0 0,'0'71'7507'0'0,"-4"170"-346"0"0,-36 134-3772 0 0,-1 14-2574 0 0,37-138-607 0 0,9-233-232 0 0,-2-16-6 0 0,0-11-12 0 0,-1-18-345 0 0,-1 0 0 0 0,-4-36-1 0 0,0 21-1027 0 0,2-2-3772 0 0,-1-2-1625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58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0 7831 0 0,'-5'4'657'0'0,"0"0"0"0"0,0 1 0 0 0,1-1 0 0 0,-1 1 0 0 0,1 0 0 0 0,-7 11 0 0 0,9-13-568 0 0,-64 105 2806 0 0,43-67-2495 0 0,-30 41 1 0 0,26-46-239 0 0,-3-2 1 0 0,-55 53-1 0 0,84-87-131 0 0,0 1 0 0 0,0 0 0 0 0,0 0-1 0 0,0 0 1 0 0,0 0 0 0 0,1 0 0 0 0,-1 0 0 0 0,0 0 0 0 0,1 0 0 0 0,-2 2 0 0 0,2-3-16 0 0,0 1 1 0 0,0-1-1 0 0,0 0 1 0 0,0 1-1 0 0,0-1 1 0 0,0 0-1 0 0,0 0 1 0 0,0 1-1 0 0,0-1 1 0 0,0 0-1 0 0,0 1 1 0 0,0-1-1 0 0,0 0 1 0 0,0 0-1 0 0,0 1 1 0 0,1-1 0 0 0,-1 0-1 0 0,0 1 1 0 0,0-1-1 0 0,0 0 1 0 0,0 0-1 0 0,1 0 1 0 0,-1 1-1 0 0,0-1 1 0 0,0 0-1 0 0,0 0 1 0 0,1 0-1 0 0,-1 1 1 0 0,2 0 32 0 0,0-1 0 0 0,0 1 1 0 0,0-1-1 0 0,-1 1 0 0 0,1-1 0 0 0,0 1 1 0 0,0-1-1 0 0,0 0 0 0 0,0 0 0 0 0,0 0 1 0 0,0 0-1 0 0,3-1 0 0 0,75-15 1312 0 0,-34 8-1112 0 0,-35 6 0 0 0,3 0-13 0 0,42-5-55 0 0,-42 5-20 0 0,1-1-7 0 0,44-9-14 0 0,-44 9-55 0 0,-3 1-29 0 0,82-18 66 0 0,-55 13-34 0 0,-10 3-34 0 0,-13 2-49 0 0,-2 0-29 0 0,0 1 0 0 0,0 1 0 0 0,19 1 0 0 0,-29 0-257 0 0,0-1 0 0 0,0 1 0 0 0,0 0-1 0 0,-1 1 1 0 0,1-1 0 0 0,6 4 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58.2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 2303 0 0,'1'-1'21'0'0,"-1"0"-1"0"0,0 1 0 0 0,1-1 1 0 0,-1 1-1 0 0,0-1 0 0 0,1 0 0 0 0,-1 1 1 0 0,1-1-1 0 0,-1 1 0 0 0,1-1 0 0 0,-1 1 1 0 0,1-1-1 0 0,-1 1 0 0 0,1-1 0 0 0,0 1 1 0 0,-1 0-1 0 0,1-1 0 0 0,0 1 0 0 0,-1 0 1 0 0,1-1-1 0 0,0 1 0 0 0,0 0 1 0 0,13-1 1676 0 0,10 4 3323 0 0,40 7-3980 0 0,-48-8 888 0 0,-2 2-1369 0 0,45 11-74 0 0,-52-14-266 0 0,1 1-1 0 0,-1-1 1 0 0,1 0-1 0 0,9 0 1 0 0,4 0 371 0 0,-16 0-373 0 0,0 0 0 0 0,0 0 0 0 0,0 1 1 0 0,0-1-1 0 0,0 1 0 0 0,7 4 0 0 0,-10-5-60 0 0,0 1 1 0 0,0-1-1 0 0,0 1 0 0 0,0 0 1 0 0,0 0-1 0 0,0 0 0 0 0,-1 0 1 0 0,1 0-1 0 0,-1 1 0 0 0,1-1 1 0 0,-1 0-1 0 0,0 1 0 0 0,1-1 1 0 0,0 4-1 0 0,1 6-174 0 0,0-1 0 0 0,0 1-1 0 0,-1 0 1 0 0,1 21 0 0 0,-5 50 977 0 0,1-45-386 0 0,-37 407 1898 0 0,-7 126-2207 0 0,44-495-2325 0 0,1-75 840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58.6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0 7367 0 0,'-17'12'5379'0'0,"17"-12"-5299"0"0,8 2 1680 0 0,-7-2-1563 0 0,61-3 5134 0 0,-60 3-4382 0 0,14 0-745 0 0,3-1-166 0 0,41 2 96 0 0,10-5-287 0 0,-55 3-110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58.9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12 6911 0 0,'-1'-4'-231'0'0,"-6"-3"4957"0"0,5 12-1491 0 0,0 13-1572 0 0,1 0 1 0 0,1 1 0 0 0,2 23-1 0 0,1 13-677 0 0,-3 209 196 0 0,-17 35-576 0 0,5-123-348 0 0,8-102-215 0 0,-6 162-271 0 0,15-258-1496 0 0,-3 9 697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59.4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47 2759 0 0,'0'1'31'0'0,"0"-1"0"0"0,0 0 0 0 0,0 1-1 0 0,0-1 1 0 0,0 0 0 0 0,0 1-1 0 0,0-1 1 0 0,0 0 0 0 0,1 1-1 0 0,-1-1 1 0 0,0 0 0 0 0,0 0-1 0 0,0 1 1 0 0,0-1 0 0 0,0 0-1 0 0,0 1 1 0 0,1-1 0 0 0,-1 0-1 0 0,0 0 1 0 0,0 1 0 0 0,0-1 0 0 0,1 0-1 0 0,-1 0 1 0 0,0 0 0 0 0,0 1-1 0 0,1-1 1 0 0,-1 0 0 0 0,0 0-1 0 0,0 0 1 0 0,1 1 0 0 0,15 0 2915 0 0,20 0 3609 0 0,-5 3-6256 0 0,-11-1 157 0 0,-5-2 967 0 0,0-4-762 0 0,47-12-118 0 0,-46 11-51 0 0,-3 0-11 0 0,40-13-25 0 0,-39 13-101 0 0,-1 1-47 0 0,39-10-11 0 0,-39 10 163 0 0,1 3-313 0 0,41 1-10 0 0,-53-1-107 0 0,1 0 0 0 0,-1 0-1 0 0,0 1 1 0 0,0-1 0 0 0,1 1 0 0 0,-1-1-1 0 0,0 1 1 0 0,0 0 0 0 0,0-1 0 0 0,0 1-1 0 0,0 0 1 0 0,0 0 0 0 0,0 1 0 0 0,0-1-1 0 0,0 0 1 0 0,-1 1 0 0 0,1-1 0 0 0,0 1-1 0 0,-1 0 1 0 0,1-1 0 0 0,-1 1 0 0 0,0 0-1 0 0,1 0 1 0 0,-1 0 0 0 0,0 0 0 0 0,0 0-1 0 0,0 0 1 0 0,-1 0 0 0 0,2 4-1 0 0,-1 2 173 0 0,1-1-1 0 0,-2 1 0 0 0,1 0 1 0 0,-1 0-1 0 0,-2 15 0 0 0,2-20-140 0 0,-21 169 1197 0 0,-4 49-573 0 0,12-64-225 0 0,-1 43-78 0 0,12-140-311 0 0,9 82 0 0 0,-3-99-167 0 0,-1 0 0 0 0,-7 78 0 0 0,2-111-142 0 0,2-9 165 0 0,0-1 0 0 0,0 0 1 0 0,0 0-1 0 0,-1 0 0 0 0,1 1 0 0 0,0-1 0 0 0,0 0 0 0 0,0 0 1 0 0,0 0-1 0 0,0 0 0 0 0,0 0 0 0 0,0 1 0 0 0,-1-1 0 0 0,1 0 1 0 0,0 0-1 0 0,0 0 0 0 0,0 0 0 0 0,0 0 0 0 0,-1 0 1 0 0,1 0-1 0 0,0 1 0 0 0,0-1 0 0 0,0 0 0 0 0,-1 0 0 0 0,1 0 1 0 0,0 0-1 0 0,0 0 0 0 0,0 0 0 0 0,-1 0 0 0 0,1 0 0 0 0,0 0 1 0 0,0 0-1 0 0,0 0 0 0 0,-1 0 0 0 0,1 0 0 0 0,0 0 0 0 0,0 0 1 0 0,0 0-1 0 0,0-1 0 0 0,-1 1 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59.8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0 8287 0 0,'-2'1'128'0'0,"-13"5"761"0"0,14-1 408 0 0,9 0 1167 0 0,-4-3-1654 0 0,1 0-168 0 0,0 0 1 0 0,-1 0 0 0 0,1-1-1 0 0,7 2 1 0 0,8 2 2686 0 0,42 9-2799 0 0,-46-10-39 0 0,-3-1 14 0 0,39 7 99 0 0,-39-7 41 0 0,1 0 10 0 0,43 12-154 0 0,-43-11-649 0 0,0-2-284 0 0,43 6-1020 0 0,-43-6-4050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4:02.0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349 9 5063 0 0,'-1'-9'251'0'0,"-2"10"348"0"0,-6 16 1124 0 0,4-7-712 0 0,-170 357 6417 0 0,111-227-6658 0 0,36-75-549 0 0,-23 46 94 0 0,50-108-254 0 0,2-3-15 0 0,6-7 8 0 0,10-12-21 0 0,38-76 74 0 0,-26 41-54 0 0,42-77 30 0 0,-36 62-560 0 0,4 2 0 0 0,47-63 0 0 0,-81 124 345 0 0,15-19-359 0 0,-19 24 415 0 0,1-1 0 0 0,-1 1-1 0 0,1 0 1 0 0,-1-1-1 0 0,1 1 1 0 0,-1 0 0 0 0,1 0-1 0 0,0 0 1 0 0,-1 0-1 0 0,1 0 1 0 0,0 1 0 0 0,3-2-1 0 0,-5 2 69 0 0,0 0 0 0 0,0 0 0 0 0,1 0 0 0 0,-1 0 0 0 0,0 0-1 0 0,0 0 1 0 0,1 0 0 0 0,-1 1 0 0 0,0-1 0 0 0,0 0 0 0 0,0 0-1 0 0,1 0 1 0 0,-1 0 0 0 0,0 0 0 0 0,0 0 0 0 0,1 0 0 0 0,-1 1 0 0 0,0-1-1 0 0,0 0 1 0 0,0 0 0 0 0,0 0 0 0 0,1 0 0 0 0,-1 1 0 0 0,0-1 0 0 0,0 0-1 0 0,0 0 1 0 0,0 1 0 0 0,0-1 0 0 0,1 0 0 0 0,-1 0 0 0 0,0 0-1 0 0,0 1 1 0 0,0-1 0 0 0,0 0 0 0 0,0 0 0 0 0,0 1 0 0 0,0-1 0 0 0,0 0-1 0 0,0 0 1 0 0,0 1 0 0 0,0-1 0 0 0,0 0 0 0 0,0 0 0 0 0,0 1 0 0 0,-1-1-1 0 0,-2 15-85 0 0,2-12 91 0 0,-11 33 347 0 0,-1-1 0 0 0,-24 43-1 0 0,-2 7 414 0 0,8-8-185 0 0,-27 61 360 0 0,33-82-590 0 0,8-18-106 0 0,-1 0-1 0 0,-25 36 0 0 0,18-32-120 0 0,2 1 0 0 0,-26 67-1 0 0,47-104-114 0 0,-1 0 0 0 0,2 0 0 0 0,-1 0 0 0 0,1 0 0 0 0,-1 7 0 0 0,2-13 0 0 0,0 0 0 0 0,0 0 0 0 0,0 0 0 0 0,0 0 0 0 0,0 0 0 0 0,0 0 0 0 0,0 0 0 0 0,0-1 0 0 0,1 1 0 0 0,-1 0 0 0 0,0 0 0 0 0,0 0 0 0 0,0 0 0 0 0,0 0 0 0 0,0 0 0 0 0,0 0 0 0 0,0 0 0 0 0,0 0 0 0 0,1 0 0 0 0,-1 0 0 0 0,0 0 0 0 0,0 0 0 0 0,0 0 0 0 0,0 0 0 0 0,0 0 0 0 0,0 0 0 0 0,0 0 0 0 0,1 0 0 0 0,-1 0 0 0 0,0 0 0 0 0,0 0 0 0 0,0 0 0 0 0,0 0 0 0 0,0 0 0 0 0,0 1 0 0 0,0-1 0 0 0,0 0 0 0 0,1 0 0 0 0,-1 0 0 0 0,0 0 0 0 0,0 0 0 0 0,0 0 0 0 0,0 0 0 0 0,0 0 0 0 0,0 0 0 0 0,0 0 0 0 0,0 1 0 0 0,0-1 0 0 0,0 0 0 0 0,0 0 0 0 0,0 0 0 0 0,0 0 0 0 0,0 0 0 0 0,0 0 0 0 0,0 0 0 0 0,0 0 0 0 0,0 1 0 0 0,0-1 0 0 0,0 0 0 0 0,0 0 0 0 0,9-10 0 0 0,-8 9 0 0 0,99-138 152 0 0,12-14 68 0 0,-102 140-241 0 0,-1 0-1 0 0,9-16 0 0 0,-11 17-37 0 0,1 0 0 0 0,0 0 0 0 0,13-14 0 0 0,0-1-130 0 0,-19 22 136 0 0,1 1 0 0 0,0 0-1 0 0,1 0 1 0 0,-1 0-1 0 0,1 0 1 0 0,-1 1-1 0 0,7-6 1 0 0,-10 9 49 0 0,1 0 0 0 0,-1 0 1 0 0,0 0-1 0 0,0 0 0 0 0,0 0 0 0 0,1-1 1 0 0,-1 1-1 0 0,0 0 0 0 0,0 0 0 0 0,0 0 1 0 0,1 0-1 0 0,-1 0 0 0 0,0 0 0 0 0,0 0 1 0 0,0 0-1 0 0,1 0 0 0 0,-1 0 0 0 0,0 0 1 0 0,0 0-1 0 0,0 0 0 0 0,1 0 0 0 0,-1 0 1 0 0,0 0-1 0 0,0 0 0 0 0,1 0 0 0 0,-1 0 1 0 0,0 0-1 0 0,0 0 0 0 0,0 1 0 0 0,1-1 1 0 0,-1 0-1 0 0,0 0 0 0 0,0 0 0 0 0,0 0 0 0 0,0 0 1 0 0,1 1-1 0 0,-1-1 0 0 0,2 10-187 0 0,-4 14-50 0 0,-10 21 455 0 0,-1-1-1 0 0,-2-1 1 0 0,-28 55-1 0 0,-16 46 309 0 0,48-114-391 0 0,-76 212 512 0 0,-18-5-457 0 0,102-231-186 0 0,0 0 0 0 0,0 0 0 0 0,1 0 0 0 0,-1 1 0 0 0,-1 10 0 0 0,4-17 0 0 0,0 0 0 0 0,0 0 0 0 0,-1 0 0 0 0,1 0 0 0 0,0 1 0 0 0,0-1 0 0 0,0 0 0 0 0,0 0 0 0 0,0 0 0 0 0,0 0 0 0 0,0 0 0 0 0,0 0 0 0 0,0 1 0 0 0,0-1 0 0 0,0 0 0 0 0,0 0 0 0 0,0 0 0 0 0,0 0 0 0 0,0 0 0 0 0,0 0 0 0 0,0 1 0 0 0,0-1 0 0 0,0 0 0 0 0,0 0 0 0 0,0 0 0 0 0,1 0 0 0 0,-1 0 0 0 0,0 0 0 0 0,0 0 0 0 0,0 1 0 0 0,0-1 0 0 0,0 0 0 0 0,0 0 0 0 0,0 0 0 0 0,0 0 0 0 0,0 0 0 0 0,1 0 0 0 0,-1 0 0 0 0,0 0 0 0 0,0 0 0 0 0,0 0 0 0 0,0 0 0 0 0,0 0 0 0 0,0 0 0 0 0,1 1 0 0 0,-1-1 0 0 0,0 0 0 0 0,0 0 0 0 0,0 0 0 0 0,0 0 0 0 0,0 0 0 0 0,0 0 0 0 0,1 0 0 0 0,-1 0 0 0 0,0-1 0 0 0,10-5 0 0 0,11-15 0 0 0,-20 21 0 0 0,53-69-183 0 0,-40 50 100 0 0,1 0 0 0 0,25-25 0 0 0,-22 25-45 0 0,0-2 0 0 0,-1 0 0 0 0,-1-1 0 0 0,-1 0 0 0 0,13-30 0 0 0,11-7-176 0 0,-33 50 255 0 0,-6 9 45 0 0,0-1 0 0 0,1 0 0 0 0,-1 1 0 0 0,0-1 0 0 0,1 1 0 0 0,-1-1 0 0 0,0 1 0 0 0,1-1 0 0 0,-1 1 0 0 0,1-1 0 0 0,-1 1 0 0 0,1 0 0 0 0,-1-1 0 0 0,1 1 0 0 0,0-1 0 0 0,-1 1 0 0 0,1 0 0 0 0,-1 0 0 0 0,2-1 0 0 0,-2 1 7 0 0,0 1 0 0 0,1-1 0 0 0,-1 0 0 0 0,0 0 0 0 0,0 1 1 0 0,1-1-1 0 0,-1 0 0 0 0,0 1 0 0 0,0-1 0 0 0,0 0 1 0 0,0 1-1 0 0,1-1 0 0 0,-1 0 0 0 0,0 1 0 0 0,0-1 1 0 0,0 1-1 0 0,0-1 0 0 0,0 0 0 0 0,0 1 0 0 0,0-1 0 0 0,0 0 1 0 0,0 1-1 0 0,0 0 0 0 0,-3 26 449 0 0,3-26-449 0 0,-6 24 534 0 0,-2 1 0 0 0,-15 38 1 0 0,10-33-242 0 0,-33 78 352 0 0,11-27-206 0 0,32-74-439 0 0,0 0 1 0 0,1 1-1 0 0,-1 0 0 0 0,0 9 0 0 0,3-18-3 0 0,0 1 0 0 0,0-1 0 0 0,0 0 0 0 0,0 0 0 0 0,0 0 0 0 0,0 1 0 0 0,0-1 0 0 0,0 0 0 0 0,0 0 0 0 0,0 1-1 0 0,0-1 1 0 0,0 0 0 0 0,0 0 0 0 0,0 0 0 0 0,0 1 0 0 0,0-1 0 0 0,0 0 0 0 0,0 0 0 0 0,0 1 0 0 0,0-1 0 0 0,0 0 0 0 0,0 0 0 0 0,1 0 0 0 0,-1 0 0 0 0,0 1-1 0 0,0-1 1 0 0,0 0 0 0 0,0 0 0 0 0,0 0 0 0 0,1 0 0 0 0,-1 1 0 0 0,0-1 0 0 0,0 0 0 0 0,0 0 0 0 0,1 0 0 0 0,-1 0 0 0 0,0 0 0 0 0,0 0 0 0 0,1 0 0 0 0,9-3-106 0 0,11-12-742 0 0,-5-1-120 0 0,2-4-36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4:03.0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344 71 8751 0 0,'-9'-6'654'0'0,"8"5"-580"0"0,1 1-1 0 0,0-1 0 0 0,-1 1 0 0 0,1 0 0 0 0,-1-1 0 0 0,1 1 0 0 0,-1 0 0 0 0,1 0 0 0 0,-1-1 0 0 0,1 1 1 0 0,-1 0-1 0 0,1 0 0 0 0,-1 0 0 0 0,0 0 0 0 0,1 0 0 0 0,-1 0 0 0 0,1-1 0 0 0,-1 1 0 0 0,1 0 0 0 0,-1 1 0 0 0,1-1 1 0 0,-1 0-1 0 0,0 0 0 0 0,1 0 0 0 0,-1 0 0 0 0,1 0 0 0 0,-1 1 0 0 0,1-1 0 0 0,-1 0 0 0 0,1 0 0 0 0,-1 1 1 0 0,1-1-1 0 0,-1 0 0 0 0,1 1 0 0 0,0-1 0 0 0,-1 1 0 0 0,-6 4 604 0 0,1-1 1 0 0,0 2-1 0 0,1-1 0 0 0,-1 0 1 0 0,1 1-1 0 0,-5 7 0 0 0,-25 40 1541 0 0,-111 236 647 0 0,129-252-2856 0 0,4 3 31 0 0,4-12-16 0 0,9-28-24 0 0,-1 1 0 0 0,1 0 0 0 0,0 0 0 0 0,0 0 0 0 0,0 0 0 0 0,0 0 0 0 0,0 0 0 0 0,0 0 0 0 0,0 0 0 0 0,0-1 0 0 0,0 1 0 0 0,0 0 0 0 0,0 0 0 0 0,1 1 0 0 0,-1-2 0 0 0,0 0 0 0 0,0 1 0 0 0,1-1 0 0 0,-1 0 0 0 0,0 0 0 0 0,0 0 0 0 0,0 1 0 0 0,0-1 0 0 0,1 0 0 0 0,-1 0 0 0 0,0 0 0 0 0,0 1 0 0 0,0-1 0 0 0,1 0 0 0 0,-1 0 0 0 0,0 0 0 0 0,0 0 0 0 0,1 0 0 0 0,-1 0 0 0 0,0 0 0 0 0,0 1 0 0 0,1-1 0 0 0,-1 0 0 0 0,0 0 0 0 0,0 0 0 0 0,1 0 0 0 0,-1 0 0 0 0,0 0 0 0 0,0 0 0 0 0,1 0 0 0 0,-1 0 0 0 0,0 0 0 0 0,0-1 0 0 0,1 1 0 0 0,-1 0 0 0 0,0 0 0 0 0,0 0 0 0 0,1 0 0 0 0,-1 0 0 0 0,0 0 0 0 0,0 0 0 0 0,1-1 0 0 0,-1 1 0 0 0,0 0 0 0 0,0 0 0 0 0,0 0 0 0 0,0-1 0 0 0,1 1 0 0 0,-1 0 0 0 0,0-1 0 0 0,7-6 1 0 0,0-1-1 0 0,0-1 1 0 0,10-17-1 0 0,3-4-13 0 0,34-40-50 0 0,40-54-79 0 0,-47 58-464 0 0,2 3 0 0 0,96-96 0 0 0,-134 152 458 0 0,-11 7 143 0 0,0 0 0 0 0,0 0 0 0 0,1 0 0 0 0,-1 0 0 0 0,0 0 0 0 0,0 0 0 0 0,0 0 0 0 0,0 0 0 0 0,1 0 0 0 0,-1 0-1 0 0,0 0 1 0 0,0 0 0 0 0,0 0 0 0 0,0 0 0 0 0,0 0 0 0 0,1 0 0 0 0,-1 0 0 0 0,0 0 0 0 0,0 0 0 0 0,0 0-1 0 0,0 0 1 0 0,0 0 0 0 0,1 0 0 0 0,-1 1 0 0 0,0-1 0 0 0,0 0 0 0 0,0 0 0 0 0,0 0 0 0 0,0 0 0 0 0,0 0 0 0 0,0 0-1 0 0,1 1 1 0 0,-1-1 0 0 0,0 0 0 0 0,0 0 0 0 0,0 0 0 0 0,0 1 0 0 0,0 1-22 0 0,0 0 0 0 0,0 1 1 0 0,0-1-1 0 0,0 0 0 0 0,0 1 0 0 0,-1-1 1 0 0,1 0-1 0 0,-2 3 0 0 0,-3 11 126 0 0,-1-1-1 0 0,-1 1 0 0 0,0-1 1 0 0,-15 21-1 0 0,4-7 93 0 0,-115 237 1430 0 0,18-35-1141 0 0,38-106-381 0 0,49-83-82 0 0,1 2 0 0 0,-32 74-1 0 0,54-106-6 0 0,-7 24-9 0 0,13-31-1 0 0,5-7 0 0 0,5-9 0 0 0,62-94 0 0 0,-31 45 0 0 0,29-37 0 0 0,45-47 0 0 0,-81 98 1 0 0,-21 27-52 0 0,1 1 0 0 0,22-22 0 0 0,-2 2-153 0 0,-35 38 202 0 0,0 0 1 0 0,1 0-1 0 0,-1 0 0 0 0,0 0 0 0 0,0-1 0 0 0,0 1 1 0 0,0 0-1 0 0,0 0 0 0 0,0 0 0 0 0,1 0 1 0 0,-1 0-1 0 0,0-1 0 0 0,0 1 0 0 0,0 0 0 0 0,0 0 1 0 0,1 0-1 0 0,-1 0 0 0 0,0 0 0 0 0,0 0 1 0 0,0 0-1 0 0,1 0 0 0 0,-1 0 0 0 0,0 0 0 0 0,0 0 1 0 0,0 0-1 0 0,1 0 0 0 0,-1 0 0 0 0,0 0 1 0 0,0 0-1 0 0,0 0 0 0 0,1 0 0 0 0,-1 0 0 0 0,0 0 1 0 0,0 0-1 0 0,0 0 0 0 0,1 0 0 0 0,-1 1 1 0 0,1 7-33 0 0,-4 12-23 0 0,-28 41 113 0 0,9-17 34 0 0,-59 103 467 0 0,9-17-250 0 0,-86 207-59 0 0,147-314-239 0 0,8-18-4 0 0,0-1 1 0 0,1 1-1 0 0,0 0 1 0 0,0 0 0 0 0,0 0-1 0 0,0 0 1 0 0,0 9-1 0 0,2-14-4 0 0,-1 1 0 0 0,1-1-1 0 0,0 1 1 0 0,0-1-1 0 0,0 1 1 0 0,0-1-1 0 0,0 1 1 0 0,1 0 0 0 0,-1-1-1 0 0,0 1 1 0 0,0-1-1 0 0,0 1 1 0 0,0-1-1 0 0,1 1 1 0 0,-1-1-1 0 0,0 1 1 0 0,0-1 0 0 0,1 1-1 0 0,-1-1 0 0 0,1 1 0 0 0,-1-1 0 0 0,0 0 1 0 0,0 0-1 0 0,1 0 0 0 0,-1 0 0 0 0,0 0 0 0 0,1 0 0 0 0,-1 0 0 0 0,0 0 0 0 0,1 1 1 0 0,-1-1-1 0 0,0 0 0 0 0,1 0 0 0 0,-1 0 0 0 0,0-1 0 0 0,1 1 0 0 0,-1 0 0 0 0,0 0 0 0 0,0 0 1 0 0,1 0-1 0 0,0 0 0 0 0,0-1 0 0 0,1 0-1 0 0,0 0 1 0 0,0 0 0 0 0,-1 0-1 0 0,1-1 1 0 0,0 1 0 0 0,-1 0 0 0 0,1-1-1 0 0,1-1 1 0 0,123-175 0 0 0,22-27 0 0 0,-141 196-14 0 0,-6 7 10 0 0,0 1 0 0 0,-1 0 0 0 0,1-1 1 0 0,0 1-1 0 0,1 0 0 0 0,-1-1 0 0 0,0 1 0 0 0,0 0 0 0 0,0 0 1 0 0,1 0-1 0 0,-1 0 0 0 0,2-1 0 0 0,-3 5 4 0 0,0-1 0 0 0,0 0 0 0 0,0 0 0 0 0,0 0 0 0 0,0 0 0 0 0,-1 0 0 0 0,1 0 0 0 0,-2 3 0 0 0,-34 85 0 0 0,-63 148 365 0 0,43-110-218 0 0,31-77-107 0 0,16-34-16 0 0,1 0 0 0 0,1 1 0 0 0,-8 25 0 0 0,15-42-24 0 0,0-1 0 0 0,-1 1 0 0 0,1-1 0 0 0,0 1 0 0 0,0-1 0 0 0,0 1 0 0 0,0-1 0 0 0,0 1 0 0 0,0 0 0 0 0,0-1 0 0 0,0 1 0 0 0,0-1 0 0 0,0 1 0 0 0,0-1 0 0 0,0 1 0 0 0,0-1 0 0 0,0 1 0 0 0,0 0 0 0 0,1-1 0 0 0,-1 1 0 0 0,0-1 0 0 0,0 1 0 0 0,1-1 0 0 0,-1 1 0 0 0,1 0 0 0 0,-1-1 0 0 0,1 0 0 0 0,0 0 0 0 0,-1 0 0 0 0,1 0 0 0 0,-1 0 0 0 0,1 0 0 0 0,0 0 0 0 0,-1 0 0 0 0,1 0 0 0 0,-1 0 0 0 0,1 0 0 0 0,-1-1 0 0 0,1 1 0 0 0,0 0 0 0 0,-1 0 0 0 0,1 0 0 0 0,-1-1 0 0 0,2 0 0 0 0,23-19 0 0 0,50-57-55 0 0,20-22-50 0 0,-67 76 33 0 0,-19 16 11 0 0,0-1-1 0 0,8-9 1 0 0,-15 16 54 0 0,-1-1 3 0 0,0 1 0 0 0,0 0 0 0 0,0-1 0 0 0,0 1 1 0 0,0 0-1 0 0,1 0 0 0 0,-1 0 0 0 0,0 0 1 0 0,1 0-1 0 0,-1 0 0 0 0,1 0 0 0 0,-1 1 1 0 0,1-1-1 0 0,2 0 0 0 0,-3 1 3 0 0,-1 0 0 0 0,1 0 0 0 0,-1 1 0 0 0,0-1 0 0 0,1 0 0 0 0,-1 1 0 0 0,0-1 0 0 0,1 1 0 0 0,-1-1 0 0 0,0 1 0 0 0,1-1 0 0 0,-1 0 0 0 0,0 1 0 0 0,0-1 0 0 0,1 1 0 0 0,-1-1 0 0 0,0 1 0 0 0,0-1 0 0 0,0 1-1 0 0,0-1 1 0 0,0 1 0 0 0,0-1 0 0 0,0 1 0 0 0,0-1 0 0 0,0 1 0 0 0,0-1 0 0 0,0 1 0 0 0,0-1 0 0 0,0 1 0 0 0,-1 0 0 0 0,-1 20-31 0 0,-4 5 147 0 0,-1 0 0 0 0,-1-1 0 0 0,-14 29 0 0 0,-7 21 153 0 0,24-59-187 0 0,-3 6 90 0 0,1 1 0 0 0,1-1 0 0 0,1 1 0 0 0,1 0 0 0 0,-2 28 0 0 0,6-51-169 0 0,0 1 0 0 0,0-1 0 0 0,0 0 0 0 0,0 1 0 0 0,0-1 0 0 0,0 0 1 0 0,0 1-1 0 0,0-1 0 0 0,0 0 0 0 0,0 1 0 0 0,0-1 0 0 0,0 0 0 0 0,0 1 0 0 0,0-1 0 0 0,1 0 1 0 0,-1 0-1 0 0,0 1 0 0 0,0-1 0 0 0,0 0 0 0 0,0 1 0 0 0,1-1 0 0 0,-1 0 0 0 0,0 0 0 0 0,0 0 1 0 0,0 1-1 0 0,1-1 0 0 0,5-4 71 0 0,5-12 18 0 0,-11 16-91 0 0,35-76 0 0 0,-27 55 0 0 0,2-1 0 0 0,18-29 0 0 0,-27 49-27 0 0,0 1 0 0 0,0-1-1 0 0,0 1 1 0 0,0 0 0 0 0,0 0 0 0 0,0-1 0 0 0,1 1-1 0 0,-1 0 1 0 0,0 0 0 0 0,1 0 0 0 0,-1 0-1 0 0,4-1 1 0 0,-5 2 11 0 0,1 0 0 0 0,0 0 0 0 0,0 0 0 0 0,-1 0 0 0 0,1 0 1 0 0,0 0-1 0 0,0 0 0 0 0,0 0 0 0 0,-1 0 0 0 0,1 0 0 0 0,0 0 0 0 0,0 0 0 0 0,-1 1 0 0 0,1-1 0 0 0,0 0 0 0 0,-1 1 0 0 0,1-1 0 0 0,0 0 0 0 0,-1 1 0 0 0,1-1 0 0 0,0 1 1 0 0,-1-1-1 0 0,1 1 0 0 0,-1-1 0 0 0,1 1 0 0 0,-1-1 0 0 0,1 1 0 0 0,-1 0 0 0 0,0-1 0 0 0,1 2 0 0 0,8 6-744 0 0,-2-2 344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4:10.1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 1 10135 0 0,'-22'125'4307'0'0,"-9"173"0"0"0,28-200-3349 0 0,4-1 0 0 0,18 133 0 0 0,-17-221-941 0 0,0 10 12 0 0,8 27-1 0 0,-9-42-34 0 0,0 1-1 0 0,1-1 1 0 0,-1 0 0 0 0,1-1-1 0 0,0 1 1 0 0,0 0-1 0 0,0 0 1 0 0,1-1-1 0 0,-1 1 1 0 0,1-1 0 0 0,0 0-1 0 0,5 5 1 0 0,-7-8-26 0 0,-1 1 0 0 0,1-1 0 0 0,-1 0 0 0 0,1 1 0 0 0,0-1 0 0 0,-1 0 0 0 0,1 0-1 0 0,-1 1 1 0 0,1-1 0 0 0,0 0 0 0 0,-1 0 0 0 0,1 0 0 0 0,0 0 0 0 0,-1 0 0 0 0,1 1 0 0 0,0-1 0 0 0,0-1 0 0 0,-1 1 0 0 0,1 0 0 0 0,0 0 0 0 0,-1 0 0 0 0,1 0 0 0 0,0 0 0 0 0,-1-1 0 0 0,1 1 0 0 0,-1 0 0 0 0,2-1 0 0 0,9-6-510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4:10.6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7367 0 0,'49'11'8745'0'0,"-43"-9"-5263"0"0,10-1-2805 0 0,46 4-59 0 0,-46-4 308 0 0,-1 3-691 0 0,4 1-174 0 0,-5-3 0 0 0,-1 1 0 0 0,21 9 0 0 0,-32-11-54 0 0,0-1 1 0 0,-1 1-1 0 0,1 0 1 0 0,-1 0 0 0 0,0 0-1 0 0,1 0 1 0 0,-1 0-1 0 0,0 1 1 0 0,1-1-1 0 0,-1 0 1 0 0,0 1 0 0 0,0-1-1 0 0,0 1 1 0 0,0-1-1 0 0,-1 1 1 0 0,1-1-1 0 0,0 1 1 0 0,-1 0-1 0 0,1-1 1 0 0,-1 1 0 0 0,1 0-1 0 0,-1-1 1 0 0,0 1-1 0 0,1 0 1 0 0,-1 0-1 0 0,0-1 1 0 0,0 1-1 0 0,-1 0 1 0 0,1 3 0 0 0,-2 4-3 0 0,1 0 0 0 0,-1-1 0 0 0,-1 1 0 0 0,-4 12 0 0 0,2-11 3 0 0,1-1-1 0 0,-1 0 1 0 0,0 0 0 0 0,-1 0-1 0 0,0-1 1 0 0,-1 1 0 0 0,1-1 0 0 0,-1-1-1 0 0,-1 1 1 0 0,-8 5 0 0 0,-9 5 14 0 0,0 0 0 0 0,-31 13 0 0 0,36-20-3 0 0,16-9-17 0 0,1 0 0 0 0,-1 1-1 0 0,1-1 1 0 0,-1 1 0 0 0,1-1-1 0 0,-5 6 1 0 0,8-7-2 0 0,-1-1 0 0 0,1 1 0 0 0,0-1 0 0 0,0 0 0 0 0,-1 1 0 0 0,1-1 0 0 0,0 1 0 0 0,0-1 0 0 0,0 1-1 0 0,0-1 1 0 0,-1 1 0 0 0,1-1 0 0 0,0 1 0 0 0,0-1 0 0 0,0 1 0 0 0,0-1 0 0 0,0 1 0 0 0,0-1 0 0 0,0 1 0 0 0,0-1 0 0 0,0 1 0 0 0,1-1 0 0 0,-1 0 0 0 0,0 2 0 0 0,1-1 0 0 0,0 0 0 0 0,0-1 0 0 0,-1 1 0 0 0,1 0 0 0 0,0 0 0 0 0,0 0 0 0 0,0 0 0 0 0,0-1 0 0 0,0 1 0 0 0,1-1 0 0 0,-1 1 0 0 0,0 0 0 0 0,0-1 0 0 0,2 1 0 0 0,19 6 0 0 0,4-6 0 0 0,47-4 11 0 0,-8 2 62 0 0,-52 1 443 0 0,0 7-369 0 0,37 19-118 0 0,-49-26-29 0 0,0 1 0 0 0,0-1 0 0 0,-1 1-1 0 0,1-1 1 0 0,0 1 0 0 0,0-1 0 0 0,0 1 0 0 0,-1 0 0 0 0,1 0 0 0 0,0-1-1 0 0,-1 1 1 0 0,1 0 0 0 0,-1 0 0 0 0,1 0 0 0 0,-1 0 0 0 0,1-1-1 0 0,-1 1 1 0 0,1 0 0 0 0,-1 0 0 0 0,0 0 0 0 0,0 0 0 0 0,1 0-1 0 0,-1 0 1 0 0,0 0 0 0 0,0 0 0 0 0,0 0 0 0 0,0 0 0 0 0,0 0-1 0 0,0 0 1 0 0,-1 0 0 0 0,1 0 0 0 0,0 0 0 0 0,0 0 0 0 0,-1 2-1 0 0,-1 2-9 0 0,-1 11 85 0 0,-1 0 0 0 0,-1 0 0 0 0,-1-1 0 0 0,0 1 0 0 0,-1-1 0 0 0,0 0 0 0 0,-1-1-1 0 0,-1 0 1 0 0,-1 0 0 0 0,0-1 0 0 0,0-1 0 0 0,-1 1 0 0 0,-1-1 0 0 0,0-1 0 0 0,-18 13 0 0 0,22-18-8 0 0,-1-1 0 0 0,0 1-1 0 0,0-1 1 0 0,-1-1 0 0 0,-10 4 0 0 0,16-6-191 0 0,-1-1 1 0 0,1 0-1 0 0,-1 0 1 0 0,0 0-1 0 0,1-1 1 0 0,-1 1-1 0 0,0-1 1 0 0,1 0-1 0 0,-1 0 1 0 0,0-1-1 0 0,1 1 1 0 0,-1-1-1 0 0,-6-2 1 0 0,-1-3-8244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3:36:15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56 110 24575,'0'0'0,"-14"-8"0,-5-4 0,1-3 0,14-1 0,7 2 0,5 3 0,0 2 0,1 4 0,-2 1 0,-1 0 0,-2 1 0,-1-2 0,-1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5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5 3679 0 0,'-1'0'99'0'0,"0"-1"-1"0"0,0 1 1 0 0,0-1-1 0 0,0 1 0 0 0,0-1 1 0 0,0 1-1 0 0,0 0 0 0 0,0 0 1 0 0,0-1-1 0 0,0 1 1 0 0,0 0-1 0 0,0 0 0 0 0,0 0 1 0 0,0 0-1 0 0,0 0 1 0 0,0 0-1 0 0,0 0 0 0 0,0 0 1 0 0,0 1-1 0 0,0-1 0 0 0,-1 1 1 0 0,0 0 238 0 0,1 0 0 0 0,0 0 0 0 0,-1 1 1 0 0,1-1-1 0 0,0 0 0 0 0,0 1 0 0 0,0-1 0 0 0,0 1 1 0 0,0 0-1 0 0,1-1 0 0 0,-1 1 0 0 0,-1 3 0 0 0,-10 30 2013 0 0,2 2-1 0 0,1-1 1 0 0,-4 45 0 0 0,-3 114-155 0 0,15-186-2078 0 0,-2 35 117 0 0,0-16-77 0 0,2 0-1 0 0,3 54 1 0 0,3-63 429 0 0,0-11-1532 0 0,3-4-4918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13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60 5183 0 0,'-11'-34'536'0'0,"2"14"2239"0"0,6 15-390 0 0,1 26 1891 0 0,-1 110-753 0 0,1 56-1930 0 0,2 213 97 0 0,-3-171-1028 0 0,5-108-509 0 0,-2 90-42 0 0,-1-207-111 0 0,0 61 0 0 0,-19 112 0 0 0,29-244-1389 0 0,-6 29-1444 0 0,1 12-4033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13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38 455 0 0,'6'-11'46'0'0,"2"12"918"0"0,7 3 17 0 0,21 0 2306 0 0,-6-2-3019 0 0,-9-1 1 0 0,-7 0 707 0 0,2-1-507 0 0,64 2 431 0 0,-67-4-452 0 0,38-4-6 0 0,-38 4-30 0 0,-1 0-18 0 0,36-6-2 0 0,-36 6 210 0 0,2-1-421 0 0,6-2-117 0 0,-9 2-7 0 0,1 0 0 0 0,1 1-1 0 0,-1 1 1 0 0,21-1 0 0 0,-32 2-50 0 0,1 0 0 0 0,-1 0 0 0 0,1 0 0 0 0,-1 0-1 0 0,1 0 1 0 0,0 1 0 0 0,-1-1 0 0 0,1 0 0 0 0,-1 1 0 0 0,1-1 0 0 0,-1 1 0 0 0,0 0 0 0 0,1 0 0 0 0,-1-1-1 0 0,0 1 1 0 0,1 0 0 0 0,-1 0 0 0 0,0 0 0 0 0,0 0 0 0 0,0 1 0 0 0,1 0 0 0 0,0 0 36 0 0,-1 1 0 0 0,0-1 0 0 0,0 0 1 0 0,0 0-1 0 0,-1 1 0 0 0,1-1 0 0 0,-1 1 1 0 0,1-1-1 0 0,-1 1 0 0 0,0-1 1 0 0,1 1-1 0 0,-2-1 0 0 0,1 4 0 0 0,-7 67 1962 0 0,-1 23-26 0 0,7 216 777 0 0,1-34-1424 0 0,16 139-300 0 0,-16-276-948 0 0,-3-56-1374 0 0,5-76-2818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14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3223 0 0,'-10'5'-209'0'0,"6"-3"512"0"0,-1 1 0 0 0,1-1 1 0 0,0 0-1 0 0,0 1 1 0 0,-5 5-1 0 0,8-7-189 0 0,0-1 0 0 0,1 1 0 0 0,-1 0 0 0 0,1-1 0 0 0,-1 1 0 0 0,1 0 1 0 0,0 0-1 0 0,-1-1 0 0 0,1 1 0 0 0,0 0 0 0 0,-1 0 0 0 0,1-1 0 0 0,0 1 0 0 0,0 0 0 0 0,0 0 0 0 0,0 0 0 0 0,0 0 1 0 0,0-1-1 0 0,0 1 0 0 0,0 0 0 0 0,0 0 0 0 0,0 0 0 0 0,0 0 0 0 0,0-1 0 0 0,1 1 0 0 0,-1 0 0 0 0,0 0 0 0 0,1-1 0 0 0,-1 1 1 0 0,0 0-1 0 0,1 0 0 0 0,-1-1 0 0 0,1 1 0 0 0,-1 0 0 0 0,1-1 0 0 0,0 1 0 0 0,-1-1 0 0 0,2 2 0 0 0,3 2 237 0 0,1-1 0 0 0,-1 1-1 0 0,1-1 1 0 0,0 0 0 0 0,0-1 0 0 0,0 1-1 0 0,0-1 1 0 0,1 0 0 0 0,11 1-1 0 0,-13-2-137 0 0,-2 0 390 0 0,11 1-10 0 0,39 4-3 0 0,-40-4-13 0 0,4-1-8 0 0,49 6-1 0 0,-50-6-36 0 0,1 0-149 0 0,47 3-60 0 0,-47-3-17 0 0,-3 0-28 0 0,42 2-113 0 0,-41-2-49 0 0,-4-1-11 0 0,49 0-18 0 0,44 2-1920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16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54 1839 0 0,'2'-10'-128'0'0,"-2"5"690"0"0,1 1 0 0 0,-1-1 0 0 0,1 1 0 0 0,0 0 0 0 0,0-1 0 0 0,1 1 0 0 0,-1 0 0 0 0,3-4 0 0 0,-3 31 2523 0 0,-41 102-300 0 0,9-33-2347 0 0,-90 289 44 0 0,118-372-482 0 0,0 0 0 0 0,0 0 0 0 0,-1 16 0 0 0,4-25-1 0 0,0 1-1 0 0,0-1 1 0 0,0 0-1 0 0,0 0 1 0 0,0 0-1 0 0,0 0 1 0 0,-1 1-1 0 0,1-1 1 0 0,0 0-1 0 0,0 0 1 0 0,0 0-1 0 0,0 0 1 0 0,0 1-1 0 0,0-1 0 0 0,0 0 1 0 0,0 0-1 0 0,0 0 1 0 0,0 0-1 0 0,1 1 1 0 0,-1-1-1 0 0,0 0 1 0 0,0 0-1 0 0,0 0 1 0 0,0 0-1 0 0,0 1 1 0 0,0-1-1 0 0,0 0 1 0 0,0 0-1 0 0,0 0 1 0 0,1 0-1 0 0,-1 0 1 0 0,0 1-1 0 0,0-1 1 0 0,0 0-1 0 0,0 0 1 0 0,0 0-1 0 0,0 0 0 0 0,1 0 1 0 0,-1 0-1 0 0,6-5-43 0 0,6-11-61 0 0,122-250-3212 0 0,-125 246 3192 0 0,18-46-445 0 0,-14 34 127 0 0,30-56-1 0 0,-38 81 421 0 0,28-44-100 0 0,-30 47 119 0 0,0 0 0 0 0,1 0 1 0 0,-1 0-1 0 0,1 1 0 0 0,0-1 0 0 0,0 1 1 0 0,0 0-1 0 0,0 0 0 0 0,6-2 0 0 0,-9 5 14 0 0,-1 0-1 0 0,0 0 0 0 0,0 0 0 0 0,1 0 0 0 0,-1 0 0 0 0,0 0 0 0 0,0 0 1 0 0,1 0-1 0 0,-1 0 0 0 0,0 0 0 0 0,0 0 0 0 0,0 0 0 0 0,1 0 1 0 0,-1 0-1 0 0,0 0 0 0 0,0 0 0 0 0,1 1 0 0 0,-1-1 0 0 0,0 0 1 0 0,0 0-1 0 0,0 0 0 0 0,1 0 0 0 0,-1 1 0 0 0,0-1 0 0 0,0 0 1 0 0,0 0-1 0 0,0 0 0 0 0,0 1 0 0 0,1-1 0 0 0,-1 0 0 0 0,0 0 0 0 0,0 0 1 0 0,0 1-1 0 0,0-1 0 0 0,0 0 0 0 0,0 0 0 0 0,0 1 0 0 0,0-1 1 0 0,0 0-1 0 0,0 0 0 0 0,0 1 0 0 0,0-1 0 0 0,0 0 0 0 0,0 0 1 0 0,0 1-1 0 0,0-1 0 0 0,0 0 0 0 0,-1 14 562 0 0,-52 139 3393 0 0,30-90-3480 0 0,-85 200 945 0 0,63-151-1184 0 0,89-189-324 0 0,144-310-1749 0 0,-162 338 1912 0 0,59-83-1 0 0,-84 130-56 0 0,0 1-1 0 0,0-1 0 0 0,1 1 0 0 0,-1 0 1 0 0,0 0-1 0 0,1-1 0 0 0,-1 1 1 0 0,1 0-1 0 0,-1 0 0 0 0,3-1 0 0 0,-4 2-15 0 0,1 0 0 0 0,-1 0 0 0 0,0 0 0 0 0,0 0 0 0 0,0 0 0 0 0,1 0 0 0 0,-1 0 0 0 0,0 0 0 0 0,0 0-1 0 0,1 0 1 0 0,-1 0 0 0 0,0 0 0 0 0,0 0 0 0 0,0 0 0 0 0,1 0 0 0 0,-1 0 0 0 0,0 0 0 0 0,0 0 0 0 0,0 0 0 0 0,1 0-1 0 0,-1 0 1 0 0,0 0 0 0 0,0 0 0 0 0,0 1 0 0 0,0-1 0 0 0,1 0 0 0 0,-1 0 0 0 0,0 0 0 0 0,0 0 0 0 0,0 1-1 0 0,1 11 286 0 0,-5 2-9 0 0,0 0-1 0 0,-1 0 0 0 0,0 0 1 0 0,-2-1-1 0 0,-8 15 0 0 0,-6 15 219 0 0,-140 341 1672 0 0,121-294-2032 0 0,-54 132-80 0 0,85-190-64 0 0,9-29-6 0 0,4-6-17 0 0,2-8-28 0 0,28-59-147 0 0,41-76-696 0 0,64-95-1286 0 0,-110 190 1596 0 0,39-51 0 0 0,-68 102 580 0 0,0 0 1 0 0,0 0-1 0 0,0-1 0 0 0,0 1 0 0 0,0 0 0 0 0,0 0 0 0 0,0 0 1 0 0,0 0-1 0 0,0 0 0 0 0,0 0 0 0 0,0 0 0 0 0,0 0 1 0 0,0 0-1 0 0,0 0 0 0 0,0 0 0 0 0,0-1 0 0 0,0 1 0 0 0,0 0 1 0 0,0 0-1 0 0,1 0 0 0 0,-1 0 0 0 0,0 0 0 0 0,0 0 0 0 0,0 0 1 0 0,0 0-1 0 0,0 0 0 0 0,0 0 0 0 0,0 0 0 0 0,0 0 0 0 0,0 0 1 0 0,0 0-1 0 0,0 0 0 0 0,0 0 0 0 0,0 0 0 0 0,0 0 0 0 0,1 0 1 0 0,-1 0-1 0 0,0 0 0 0 0,0 0 0 0 0,0 0 0 0 0,0 0 1 0 0,0 0-1 0 0,0 0 0 0 0,0 0 0 0 0,0 0 0 0 0,0 0 0 0 0,0 0 1 0 0,0 0-1 0 0,1 0 0 0 0,-1 0 0 0 0,0 0 0 0 0,0 0 0 0 0,0 0 1 0 0,0 0-1 0 0,0 0 0 0 0,0 0 0 0 0,0 0 0 0 0,0 0 0 0 0,0 0 1 0 0,0 0-1 0 0,0 0 0 0 0,0 0 0 0 0,0 0 0 0 0,0 0 0 0 0,0 1 1 0 0,0 7-1 0 0,-4 12 150 0 0,-20 50 648 0 0,-3-1 0 0 0,-42 77 1 0 0,30-66-134 0 0,-110 272 886 0 0,81-185-1116 0 0,63-157-431 0 0,-22 62 0 0 0,27-72 0 0 0,0 0 0 0 0,0 0 0 0 0,0 0 0 0 0,0 0 0 0 0,0 0-1 0 0,0 0 1 0 0,0 0 0 0 0,0 0 0 0 0,0 0 0 0 0,0 0 0 0 0,1 0 0 0 0,-1 0 0 0 0,0 0-1 0 0,0 0 1 0 0,0 0 0 0 0,0 0 0 0 0,0 0 0 0 0,0 0 0 0 0,0 0 0 0 0,0 0-1 0 0,0 0 1 0 0,0 0 0 0 0,0 0 0 0 0,0 0 0 0 0,0 0 0 0 0,0 0 0 0 0,0 0 0 0 0,0 0-1 0 0,0 0 1 0 0,0 0 0 0 0,0 0 0 0 0,0 0 0 0 0,0 0 0 0 0,1 0 0 0 0,-1 0-1 0 0,0 1 1 0 0,0-1 0 0 0,0 0 0 0 0,0 0 0 0 0,0 0 0 0 0,0 0 0 0 0,0 0 0 0 0,0 0-1 0 0,0 0 1 0 0,0 0 0 0 0,0 0 0 0 0,0 0 0 0 0,0 0 0 0 0,0 0 0 0 0,-1 0 0 0 0,9-7-17 0 0,7-14-26 0 0,96-201-188 0 0,-28 49-168 0 0,-60 131 96 0 0,56-77 0 0 0,-67 104 230 0 0,-4 2-10 0 0,2 2-1 0 0,-1-1 1 0 0,2 2 0 0 0,12-12-1 0 0,-23 21 83 0 0,1 1-1 0 0,-1 0 1 0 0,0 0-1 0 0,0 0 1 0 0,0 0-1 0 0,0 0 1 0 0,0 0-1 0 0,0-1 1 0 0,0 1-1 0 0,0 0 1 0 0,0 0 0 0 0,1 0-1 0 0,-1 0 1 0 0,0 0-1 0 0,0 0 1 0 0,0 0-1 0 0,0 0 1 0 0,0 0-1 0 0,1 0 1 0 0,-1-1-1 0 0,0 1 1 0 0,0 0-1 0 0,0 0 1 0 0,0 0-1 0 0,0 0 1 0 0,1 0-1 0 0,-1 0 1 0 0,0 0 0 0 0,0 0-1 0 0,0 0 1 0 0,0 0-1 0 0,0 0 1 0 0,1 0-1 0 0,-1 0 1 0 0,0 1-1 0 0,0-1 1 0 0,0 0-1 0 0,0 0 1 0 0,0 0-1 0 0,1 0 1 0 0,-1 0-1 0 0,0 0 1 0 0,0 0-1 0 0,0 0 1 0 0,0 0-1 0 0,0 0 1 0 0,0 1 0 0 0,0-1-1 0 0,1 0 1 0 0,-2 11-15 0 0,-7 12 55 0 0,-42 81 715 0 0,13-30-314 0 0,-101 243 807 0 0,115-266-1132 0 0,0-2-36 0 0,-26 80 0 0 0,46-111-79 0 0,5-14 0 0 0,3-10 0 0 0,102-182-60 0 0,-44 83-2 0 0,112-174-576 0 0,-173 276 568 0 0,1-1-1 0 0,-1 1 0 0 0,1 0 1 0 0,-1 0-1 0 0,1 0 0 0 0,0 0 1 0 0,6-3-1 0 0,-9 6 62 0 0,0 0 0 0 0,0 0 0 0 0,0 0 1 0 0,0 0-1 0 0,1 1 0 0 0,-1-1 0 0 0,0 0 0 0 0,0 0 1 0 0,0 0-1 0 0,0 1 0 0 0,0-1 0 0 0,0 0 0 0 0,1 0 1 0 0,-1 0-1 0 0,0 1 0 0 0,0-1 0 0 0,0 0 0 0 0,0 0 1 0 0,0 1-1 0 0,0-1 0 0 0,0 0 0 0 0,0 0 0 0 0,0 0 1 0 0,0 1-1 0 0,0-1 0 0 0,0 0 0 0 0,0 0 0 0 0,0 1 1 0 0,-1-1-1 0 0,1 0 0 0 0,0 0 0 0 0,0 0 0 0 0,0 1 1 0 0,0-1-1 0 0,-2 11-71 0 0,-28 84 589 0 0,-42 94-1 0 0,-33 88 706 0 0,104-273-1209 0 0,-7 22 1 0 0,8-24-6 0 0,-1-1 0 0 0,1 1 0 0 0,0 0 0 0 0,0-1 0 0 0,0 1 0 0 0,0 0-1 0 0,0-1 1 0 0,0 1 0 0 0,0-1 0 0 0,0 1 0 0 0,1 0 0 0 0,0 2 0 0 0,-1-4 0 0 0,0 0 0 0 0,1 0 0 0 0,-1 0 0 0 0,0 0 0 0 0,0 0 0 0 0,1 0 0 0 0,-1 0 0 0 0,0 0 0 0 0,1 0 0 0 0,-1 0 0 0 0,0 0 0 0 0,0 0 0 0 0,1 0 0 0 0,-1 0 0 0 0,0 0 0 0 0,0 0 0 0 0,1 0 0 0 0,-1 0 0 0 0,0 0 0 0 0,0 0 0 0 0,1 0 0 0 0,-1 0 0 0 0,0-1 0 0 0,0 1 0 0 0,1 0 0 0 0,-1 0 0 0 0,0 0 0 0 0,0-1 0 0 0,0 1 0 0 0,1 0 0 0 0,-1 0 0 0 0,0 0 0 0 0,0-1 0 0 0,0 1 0 0 0,0 0 0 0 0,0 0 0 0 0,1-1 0 0 0,7-10 0 0 0,34-54 3 0 0,23-34 85 0 0,111-156 93 0 0,-166 241-181 0 0,-6 6 0 0 0,1 1 0 0 0,-1 0 0 0 0,2 1 0 0 0,-1-1 0 0 0,1 1 0 0 0,0 0 0 0 0,12-8 0 0 0,-18 14 0 0 0,0-1 0 0 0,0 1 0 0 0,0 0 0 0 0,1 0 0 0 0,-1 0 0 0 0,0 0 0 0 0,0 0 0 0 0,0 0 0 0 0,0 0 0 0 0,1 0 0 0 0,-1 0 0 0 0,0 0 0 0 0,0 0 0 0 0,0-1 0 0 0,1 1 0 0 0,-1 0 0 0 0,0 0 0 0 0,0 0 0 0 0,0 0 0 0 0,1 1 0 0 0,-1-1 0 0 0,0 0 0 0 0,0 0 0 0 0,0 0 0 0 0,1 0 0 0 0,-1 0 0 0 0,0 0 0 0 0,0 0 0 0 0,0 0 0 0 0,1 0 0 0 0,-1 0 0 0 0,0 0 0 0 0,0 1 0 0 0,0-1 0 0 0,0 0 0 0 0,0 0 0 0 0,1 0 0 0 0,-1 0 0 0 0,0 1 0 0 0,2 9 0 0 0,-6 16 0 0 0,4-25 0 0 0,-17 67 136 0 0,-3-1 1 0 0,-40 91-1 0 0,47-125-83 0 0,9-24-36 0 0,-11 28 48 0 0,-11 45-1 0 0,26-82-64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0,0 0 0 0 0,1 0 0 0 0,-1 0 0 0 0,0 1 0 0 0,0-1 0 0 0,0 0 0 0 0,0 0 0 0 0,0 0 0 0 0,0 0 0 0 0,0 0 0 0 0,0 0 0 0 0,0 0 0 0 0,0 0 0 0 0,0 0 0 0 0,0 0 0 0 0,0 0 0 0 0,0 0 0 0 0,0 0 0 0 0,0 0 0 0 0,0 1 0 0 0,0-1 0 0 0,0 0 0 0 0,0 0 0 0 0,0 0 0 0 0,0 0 0 0 0,0 0 0 0 0,-1 0 0 0 0,1 0 0 0 0,0 0 0 0 0,0 0 0 0 0,0 0 0 0 0,0 0 0 0 0,0 0 0 0 0,0 0 0 0 0,0 0 0 0 0,0 0 0 0 0,0 0 0 0 0,0 0 0 0 0,0 0 0 0 0,0 1 0 0 0,5-7 0 0 0,6-9 0 0 0,197-320 118 0 0,-200 327-36 0 0,-8 15 62 0 0,-6 15 73 0 0,6-22-217 0 0,-51 125 687 0 0,22-59-351 0 0,22-51-243 0 0,3-6-17 0 0,1-1 1 0 0,-1 0-1 0 0,1 1 0 0 0,1 0 1 0 0,0 0-1 0 0,0 0 1 0 0,-1 13-1 0 0,3-21-74 0 0,0-1 0 0 0,0 0 0 0 0,0 0 0 0 0,0 1 0 0 0,0-1 0 0 0,0 0 0 0 0,0 0 0 0 0,0 1 0 0 0,0-1 0 0 0,0 0 0 0 0,0 0 0 0 0,0 1 0 0 0,0-1 0 0 0,0 0 0 0 0,0 0 0 0 0,0 0 0 0 0,0 1 0 0 0,1-1 0 0 0,-1 0 0 0 0,0 0 0 0 0,0 0-1 0 0,0 1 1 0 0,0-1 0 0 0,0 0 0 0 0,1 0 0 0 0,-1 0 0 0 0,0 1 0 0 0,0-1 0 0 0,0 0 0 0 0,1 0 0 0 0,-1 0 0 0 0,0 0 0 0 0,8-3 89 0 0,7-12 25 0 0,-2-1-116 0 0,1-2 0 0 0,0 1 0 0 0,29-27 0 0 0,-43 44 0 0 0,0 0 0 0 0,0-1 0 0 0,0 1 0 0 0,0 0 0 0 0,1 0 0 0 0,-1 0 0 0 0,0-1 0 0 0,0 1 0 0 0,0 0 0 0 0,1 0 0 0 0,-1 0 0 0 0,0-1 0 0 0,1 1 0 0 0,-1 0 0 0 0,0 0 0 0 0,0 0 0 0 0,1 0 0 0 0,-1 0 0 0 0,0 0 0 0 0,1-1 0 0 0,-1 1 0 0 0,0 0 0 0 0,0 0 0 0 0,1 0 0 0 0,-1 0 0 0 0,0 0 0 0 0,1 0 0 0 0,-1 0 0 0 0,0 0 0 0 0,1 1 0 0 0,-1-1 0 0 0,0 0 0 0 0,1 0 0 0 0,-1 0 0 0 0,0 12 0 0 0,-10 19 0 0 0,9-28 0 0 0,-17 46 0 0 0,-39 116 0 0 0,56-156 241 0 0,1-9-287 0 0,0 0-1 0 0,0 0 1 0 0,0 0-1 0 0,0 0 0 0 0,0 1 1 0 0,0-1-1 0 0,0 0 1 0 0,1 0-1 0 0,-1 0 0 0 0,0 0 1 0 0,0 0-1 0 0,0 1 1 0 0,0-1-1 0 0,0 0 0 0 0,0 0 1 0 0,0 0-1 0 0,1 0 0 0 0,-1 0 1 0 0,0 0-1 0 0,0 0 1 0 0,0 1-1 0 0,0-1 0 0 0,0 0 1 0 0,1 0-1 0 0,-1 0 1 0 0,0 0-1 0 0,0 0 0 0 0,0 0 1 0 0,0 0-1 0 0,1 0 1 0 0,-1 0-1 0 0,0 0 0 0 0,0 0 1 0 0,0 0-1 0 0,0 0 1 0 0,1 0-1 0 0,-1 0 0 0 0,0 0 1 0 0,0 0-1 0 0,0 0 0 0 0,0 0 1 0 0,0 0-1 0 0,1 0 1 0 0,-1 0-1 0 0,0-1 0 0 0,0 1 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6:15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7831 0 0,'-3'0'230'0'0,"0"0"0"0"0,0-1-1 0 0,0 1 1 0 0,1 0 0 0 0,-1 0-1 0 0,0 1 1 0 0,0-1 0 0 0,1 1-1 0 0,-1-1 1 0 0,0 1 0 0 0,1 0-1 0 0,-1 0 1 0 0,0 0 0 0 0,1 0-1 0 0,-1 0 1 0 0,1 1 0 0 0,0-1-1 0 0,-1 1 1 0 0,1 0 0 0 0,0-1-1 0 0,0 1 1 0 0,-3 4 0 0 0,3-4 17 0 0,0 0 0 0 0,0 0 0 0 0,0 1 0 0 0,0-1 0 0 0,1 0 0 0 0,0 1 0 0 0,-1-1 0 0 0,1 1 0 0 0,0 0 0 0 0,0-1 0 0 0,0 1 0 0 0,0 0 0 0 0,1 0 0 0 0,-1-1 0 0 0,1 1 0 0 0,0 0 0 0 0,-1 0 0 0 0,1 0 0 0 0,1 0 0 0 0,-1-1 0 0 0,0 1 0 0 0,2 4 0 0 0,24 86-52 0 0,-20-71-834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6:16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8 8751 0 0,'-1'0'53'0'0,"1"-1"-1"0"0,0 1 0 0 0,0 0 0 0 0,0-1 0 0 0,-1 1 0 0 0,1-1 1 0 0,0 1-1 0 0,-1-1 0 0 0,1 1 0 0 0,0 0 0 0 0,-1-1 1 0 0,1 1-1 0 0,-1 0 0 0 0,1-1 0 0 0,0 1 0 0 0,-1 0 1 0 0,1 0-1 0 0,-1-1 0 0 0,1 1 0 0 0,-1 0 0 0 0,1 0 1 0 0,-1 0-1 0 0,1 0 0 0 0,-1 0 0 0 0,1-1 0 0 0,-1 1 0 0 0,1 0 1 0 0,-1 0-1 0 0,1 0 0 0 0,-1 0 0 0 0,1 0 0 0 0,-1 1 1 0 0,1-1-1 0 0,-1 0 0 0 0,1 0 0 0 0,-1 0 0 0 0,1 0 1 0 0,-2 1-1 0 0,0 1 324 0 0,1 0 1 0 0,-1 0-1 0 0,0 0 1 0 0,0 1-1 0 0,1-1 1 0 0,-3 4 0 0 0,3-2-110 0 0,-6 8 551 0 0,1 1 0 0 0,1 0 1 0 0,0 0-1 0 0,1 1 0 0 0,-3 15 0 0 0,-8 73 541 0 0,10-60-719 0 0,-29 270 903 0 0,30-233-890 0 0,9 151 0 0 0,-4-221-653 0 0,0 1 0 0 0,1 0 0 0 0,0 0 0 0 0,1-1 0 0 0,5 16 0 0 0,-8-24-2 0 0,1-1 0 0 0,-1 1 0 0 0,0-1 0 0 0,1 1 0 0 0,-1-1 0 0 0,0 1-1 0 0,1-1 1 0 0,-1 1 0 0 0,1-1 0 0 0,-1 1 0 0 0,1-1 0 0 0,-1 1 0 0 0,1-1 0 0 0,-1 0 0 0 0,1 1 0 0 0,-1-1 0 0 0,1 0-1 0 0,-1 0 1 0 0,1 1 0 0 0,0-1 0 0 0,-1 0 0 0 0,1 0 0 0 0,-1 0 0 0 0,1 0 0 0 0,0 0 0 0 0,-1 0 0 0 0,1 0 0 0 0,0 0-1 0 0,-1 0 1 0 0,1 0 0 0 0,0 0 0 0 0,-1 0 0 0 0,1 0 0 0 0,-1 0 0 0 0,2-1 0 0 0,-1 0-7 0 0,1 1 0 0 0,-1-1 0 0 0,0 0 0 0 0,0 1 0 0 0,0-1 0 0 0,1 0 0 0 0,-1 0 0 0 0,0 0 0 0 0,0 0 0 0 0,0 0 0 0 0,0 0 0 0 0,-1 0 0 0 0,1-1 0 0 0,0 1 0 0 0,1-3 0 0 0,15-53-1328 0 0,-12 35 173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6:16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40 1375 0 0,'0'-1'-173'0'0,"-1"-1"333"0"0,1 0 0 0 0,-1 0 0 0 0,1 0 0 0 0,-1 0 0 0 0,1 0 0 0 0,0 0 0 0 0,0 0 0 0 0,0 0 0 0 0,0-3 0 0 0,1 4 102 0 0,-1 1-1 0 0,1-1 1 0 0,-1 0 0 0 0,1 0 0 0 0,-1 1 0 0 0,1-1-1 0 0,0 0 1 0 0,-1 1 0 0 0,1-1 0 0 0,0 0-1 0 0,-1 1 1 0 0,1-1 0 0 0,0 1 0 0 0,0-1 0 0 0,0 1-1 0 0,0 0 1 0 0,-1-1 0 0 0,1 1 0 0 0,0 0 0 0 0,0-1-1 0 0,0 1 1 0 0,0 0 0 0 0,1 0 0 0 0,8-2 1332 0 0,0 1 0 0 0,0 0 0 0 0,18 1 0 0 0,-25 1 583 0 0,11 1-1190 0 0,40 10-333 0 0,-40-9 337 0 0,0 3-550 0 0,41 17-135 0 0,-41-18 392 0 0,-1 3-527 0 0,40 25-19 0 0,-51-31-127 0 0,1-1 0 0 0,-1 1 0 0 0,0 0 0 0 0,0-1-1 0 0,0 1 1 0 0,0 0 0 0 0,0 1 0 0 0,0-1 0 0 0,0 0 0 0 0,0 0 0 0 0,-1 1 0 0 0,1-1 0 0 0,-1 1 0 0 0,0-1 0 0 0,0 1 0 0 0,0 0 0 0 0,0-1 0 0 0,0 1-1 0 0,0 5 1 0 0,-1-3 23 0 0,0 1-1 0 0,0 0 0 0 0,-1-1 0 0 0,0 1 0 0 0,0-1 0 0 0,-4 11 0 0 0,4-14-34 0 0,-2 8 40 0 0,-1 0 0 0 0,-1 0 0 0 0,0-1 0 0 0,0 0 0 0 0,-1 0-1 0 0,0 0 1 0 0,0 0 0 0 0,-1-1 0 0 0,0 0 0 0 0,-1-1 0 0 0,0 1 0 0 0,0-2 0 0 0,-9 7 0 0 0,-15 8 94 0 0,0-2-1 0 0,-47 20 1 0 0,51-26-144 0 0,21-10 38 0 0,0 1 1 0 0,0 0-1 0 0,-11 8 0 0 0,17-11-77 0 0,0 1 0 0 0,0-1 0 0 0,0 0 0 0 0,-1 0 1 0 0,1 0-1 0 0,0 1 0 0 0,0-1 0 0 0,1 1 0 0 0,-1-1 0 0 0,-1 4 0 0 0,2-5-49 0 0,-1 1 0 0 0,1 0 0 0 0,0 0 0 0 0,0-1 0 0 0,0 1 0 0 0,0 0 0 0 0,0 0 0 0 0,0 0 0 0 0,0-1 0 0 0,1 1 0 0 0,-1 0 0 0 0,0 0 0 0 0,0-1 0 0 0,1 1 0 0 0,-1 0 0 0 0,0 0 0 0 0,1-1 0 0 0,-1 1 0 0 0,1 0 0 0 0,-1-1 0 0 0,0 1 0 0 0,1-1 0 0 0,0 1 0 0 0,0 0 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6:17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1 4607 0 0,'5'12'6506'0'0,"-1"2"-4194"0"0,-1-4-1164 0 0,-2-1 1 0 0,1 1 0 0 0,-2 0-1 0 0,1 13 1 0 0,-2-8-424 0 0,-1 0-1 0 0,-4 21 1 0 0,0-15-509 0 0,0-1 0 0 0,-1 0 1 0 0,-1 0-1 0 0,-11 20 0 0 0,14-31-174 0 0,-1 1 0 0 0,0-1-1 0 0,-1 0 1 0 0,1 0 0 0 0,-2-1 0 0 0,1 1 0 0 0,-1-2-1 0 0,-12 10 1 0 0,16-14-28 0 0,0 0 1 0 0,0-1-1 0 0,-1 1 0 0 0,1-1 0 0 0,-1 0 0 0 0,1 0 0 0 0,-1-1 1 0 0,1 0-1 0 0,-1 1 0 0 0,0-1 0 0 0,0-1 0 0 0,1 1 1 0 0,-1-1-1 0 0,0 0 0 0 0,0 0 0 0 0,0 0 0 0 0,0-1 0 0 0,1 1 1 0 0,-1-1-1 0 0,0-1 0 0 0,-6-1 0 0 0,4 0-32 0 0,0-1 0 0 0,0 0 0 0 0,0 0 0 0 0,1 0 0 0 0,-1-1 0 0 0,1 0 0 0 0,0-1 0 0 0,1 1 0 0 0,-1-1 0 0 0,1 0 0 0 0,0 0 0 0 0,1-1 0 0 0,-1 1 0 0 0,1-1 0 0 0,0 0 0 0 0,1 0 0 0 0,-5-15 0 0 0,4 11-16 0 0,1 1 0 0 0,1 0 0 0 0,0-1 0 0 0,0 1-1 0 0,1-1 1 0 0,0 1 0 0 0,1-1 0 0 0,0 0 0 0 0,1 1 0 0 0,0-1-1 0 0,1 1 1 0 0,5-21 0 0 0,-6 28-12 0 0,0 1 1 0 0,0-1-1 0 0,0 0 0 0 0,0 1 0 0 0,1-1 0 0 0,-1 1 1 0 0,1 0-1 0 0,-1-1 0 0 0,1 1 0 0 0,0 0 0 0 0,0 0 1 0 0,0 0-1 0 0,0 0 0 0 0,1 0 0 0 0,-1 1 0 0 0,5-4 1 0 0,-4 4 30 0 0,-1 1 0 0 0,0-1 0 0 0,1 0 1 0 0,0 1-1 0 0,-1 0 0 0 0,1-1 0 0 0,-1 1 1 0 0,1 0-1 0 0,-1 0 0 0 0,1 1 0 0 0,-1-1 1 0 0,1 1-1 0 0,-1-1 0 0 0,1 1 0 0 0,-1 0 1 0 0,1-1-1 0 0,-1 1 0 0 0,4 3 0 0 0,3-1-2 0 0,-6-2 30 0 0,0 1 1 0 0,0 0 0 0 0,0-1 0 0 0,0 1 0 0 0,0 0 0 0 0,0 0-1 0 0,0 1 1 0 0,3 3 0 0 0,37 32 117 0 0,-36-31-69 0 0,-1 0 1 0 0,1 0-1 0 0,-1 0 0 0 0,-1 1 1 0 0,1 0-1 0 0,-1 0 0 0 0,6 13 1 0 0,-3-4 19 0 0,5 10 82 0 0,-2 1-1 0 0,10 32 1 0 0,-13-32-18 0 0,2 0-1 0 0,17 33 1 0 0,-16-45-1676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6:18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10591 0 0,'12'-23'4747'0'0,"-12"22"-4610"0"0,1 0 0 0 0,-1 1-1 0 0,1-1 1 0 0,0 0 0 0 0,-1 1 0 0 0,1-1 0 0 0,0 1-1 0 0,0-1 1 0 0,-1 1 0 0 0,1-1 0 0 0,0 1 0 0 0,0 0-1 0 0,0-1 1 0 0,0 1 0 0 0,0 0 0 0 0,-1 0 0 0 0,1 0-1 0 0,0-1 1 0 0,0 1 0 0 0,0 0 0 0 0,0 0 0 0 0,0 0-1 0 0,1 1 1 0 0,-1-1-24 0 0,1 1-1 0 0,-1-1 0 0 0,0 1 0 0 0,0 0 1 0 0,0 0-1 0 0,0-1 0 0 0,0 1 1 0 0,0 0-1 0 0,0 0 0 0 0,0 0 1 0 0,-1 0-1 0 0,1 0 0 0 0,0 0 0 0 0,1 2 1 0 0,1 4 78 0 0,1 1 0 0 0,-1-1 0 0 0,-1 1 0 0 0,3 8 0 0 0,-5-16-182 0 0,4 19 108 0 0,-1 0 0 0 0,0 0 0 0 0,-1 1 0 0 0,-2 31-1 0 0,-2-15 4 0 0,-11 56 0 0 0,10-80-93 0 0,1 2 7 0 0,-1 0 0 0 0,0 0 1 0 0,-11 26-1 0 0,14-40-33 0 0,0 0-1 0 0,0 0 1 0 0,0 0 0 0 0,0 0 0 0 0,0 1 0 0 0,0-1 0 0 0,0 0-1 0 0,0 0 1 0 0,0 0 0 0 0,0 0 0 0 0,0 0 0 0 0,0 0 0 0 0,0 0-1 0 0,-1 0 1 0 0,1 0 0 0 0,0 0 0 0 0,0 0 0 0 0,0 0-1 0 0,0 0 1 0 0,0 0 0 0 0,0 0 0 0 0,0 0 0 0 0,0 0 0 0 0,0 0-1 0 0,0 0 1 0 0,0 0 0 0 0,0 1 0 0 0,0-1 0 0 0,0 0 0 0 0,0 0-1 0 0,0 0 1 0 0,0 0 0 0 0,-1 0 0 0 0,1 0 0 0 0,0 0-1 0 0,0 0 1 0 0,0 0 0 0 0,0 0 0 0 0,0 0 0 0 0,0 0 0 0 0,0 0-1 0 0,0 0 1 0 0,0 0 0 0 0,0-1 0 0 0,0 1 0 0 0,0 0-1 0 0,0 0 1 0 0,0 0 0 0 0,-1 0 0 0 0,1 0 0 0 0,0 0 0 0 0,0 0-1 0 0,0 0 1 0 0,0 0 0 0 0,0 0 0 0 0,0 0 0 0 0,0 0 0 0 0,0 0-1 0 0,0 0 1 0 0,0 0 0 0 0,-2-7 7 0 0,-1-6-13 0 0,1-25-7 0 0,1 0-1 0 0,3 1 1 0 0,1-1 0 0 0,1 1-1 0 0,2 0 1 0 0,2 0 0 0 0,20-59-1 0 0,-24 86-5 0 0,1 0-1 0 0,7-14 0 0 0,-11 22 20 0 0,0 0-1 0 0,1 0 0 0 0,-1 0 0 0 0,1 1 0 0 0,-1-1 0 0 0,1 0 0 0 0,-1 0 1 0 0,1 1-1 0 0,0-1 0 0 0,0 1 0 0 0,0 0 0 0 0,0-1 0 0 0,0 1 0 0 0,0 0 1 0 0,0 0-1 0 0,0 0 0 0 0,0 0 0 0 0,3 0 0 0 0,-3 1 0 0 0,-1 0 0 0 0,1 0 0 0 0,-1 1 0 0 0,1-1 0 0 0,0 0 0 0 0,-1 1 0 0 0,1-1 0 0 0,-1 1 0 0 0,1-1 0 0 0,-1 1 0 0 0,1 0 0 0 0,-1 0 0 0 0,0-1 0 0 0,1 1 0 0 0,-1 0 0 0 0,0 0 0 0 0,0 1 0 0 0,0-1 0 0 0,0 0 0 0 0,1 0 0 0 0,-1 0 0 0 0,-1 1 0 0 0,1-1 0 0 0,1 3 0 0 0,1 2 0 0 0,0 0 0 0 0,0 0 0 0 0,-1 0 0 0 0,3 11 0 0 0,-1 3 39 0 0,-1 0-1 0 0,-1 0 1 0 0,-1 29 0 0 0,-1-25 104 0 0,6 44 0 0 0,-6-67-141 0 0,0-1-1 0 0,0 1 0 0 0,0-1 0 0 0,0 1 0 0 0,0-1 0 0 0,0 1 0 0 0,0 0 0 0 0,1-1 0 0 0,-1 1 0 0 0,0-1 0 0 0,0 1 0 0 0,0-1 0 0 0,1 1 0 0 0,-1-1 0 0 0,0 1 0 0 0,1-1 0 0 0,-1 0 0 0 0,0 1 0 0 0,1-1 0 0 0,-1 1 0 0 0,1-1 0 0 0,-1 0 0 0 0,1 1 0 0 0,0-1 0 0 0,-1 0 1 0 0,1 0-1 0 0,-1 0 0 0 0,1 0 0 0 0,-1-1 0 0 0,1 1 1 0 0,-1 0-1 0 0,1 0 0 0 0,-1 0 0 0 0,0-1 1 0 0,1 1-1 0 0,-1 0 0 0 0,1-1 0 0 0,-1 1 0 0 0,0 0 1 0 0,1-1-1 0 0,-1 1 0 0 0,0-1 0 0 0,1 1 1 0 0,-1-1-1 0 0,13-25 27 0 0,8-46-28 0 0,-15 48 0 0 0,1 1 0 0 0,1 0 0 0 0,13-26 0 0 0,-19 46-2 0 0,0 0-1 0 0,-1 0 0 0 0,2 0 1 0 0,-1 0-1 0 0,0 0 1 0 0,0 0-1 0 0,1 1 1 0 0,0-1-1 0 0,-1 1 0 0 0,1 0 1 0 0,0 0-1 0 0,0 0 1 0 0,5-2-1 0 0,-6 3 2 0 0,-1 0 0 0 0,1 1-1 0 0,0-1 1 0 0,0 1 0 0 0,-1 0 0 0 0,1-1-1 0 0,0 1 1 0 0,0 0 0 0 0,0 0 0 0 0,-1 0-1 0 0,1 1 1 0 0,0-1 0 0 0,0 0 0 0 0,0 1 0 0 0,-1-1-1 0 0,1 1 1 0 0,0-1 0 0 0,-1 1 0 0 0,1 0-1 0 0,0 0 1 0 0,-1 0 0 0 0,1 0 0 0 0,-1 0-1 0 0,1 0 1 0 0,-1 0 0 0 0,0 0 0 0 0,1 0-1 0 0,0 2 1 0 0,2 2 13 0 0,0 0-1 0 0,0 1 0 0 0,0-1 1 0 0,-1 1-1 0 0,0 0 0 0 0,0-1 1 0 0,-1 1-1 0 0,1 1 0 0 0,-1-1 1 0 0,2 12-1 0 0,-1 1 72 0 0,-2 1-1 0 0,0 24 1 0 0,-1-29-50 0 0,0 1-1 0 0,1-1 1 0 0,1 0-1 0 0,0 0 1 0 0,5 17-1 0 0,0-19-1772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6:18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9671 0 0,'-4'3'864'0'0,"0"-1"-696"0"0,3-2-168 0 0,-1 0 0 0 0,1 0 872 0 0,-1 1 144 0 0,-3 3 24 0 0,-2 0 8 0 0,-1 3-248 0 0,1-1-56 0 0,3 0-8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05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 5983 0 0,'-3'4'334'0'0,"1"0"-1"0"0,1 0 1 0 0,-1 1-1 0 0,0-1 1 0 0,1 1-1 0 0,0-1 1 0 0,-1 10-1 0 0,-2 4 62 0 0,-5 18 351 0 0,2 0 1 0 0,1 1-1 0 0,-1 43 0 0 0,7-76-637 0 0,0 0 0 0 0,1 1 0 0 0,-1-1 0 0 0,1 0-1 0 0,0 0 1 0 0,0 0 0 0 0,0 0 0 0 0,0 0 0 0 0,1 0-1 0 0,0 0 1 0 0,0 0 0 0 0,0-1 0 0 0,0 1 0 0 0,0-1-1 0 0,1 1 1 0 0,0-1 0 0 0,-1 0 0 0 0,1 0 0 0 0,1 0-1 0 0,-1 0 1 0 0,4 2 0 0 0,7 3 346 0 0,-1 0 0 0 0,1-1 1 0 0,1-1-1 0 0,22 7 0 0 0,-20-8 140 0 0,-1 1 0 0 0,23 12 0 0 0,-33-14-437 0 0,0 0-1 0 0,0 0 1 0 0,0 0 0 0 0,-1 1 0 0 0,1-1-1 0 0,-1 1 1 0 0,-1 1 0 0 0,1-1 0 0 0,-1 1 0 0 0,0 0-1 0 0,4 7 1 0 0,-6-9-80 0 0,0 0-1 0 0,-1 0 1 0 0,1 0 0 0 0,-1 1 0 0 0,0-1-1 0 0,0 1 1 0 0,-1-1 0 0 0,1 1-1 0 0,-1-1 1 0 0,0 1 0 0 0,0-1-1 0 0,0 1 1 0 0,-1-1 0 0 0,0 0-1 0 0,0 1 1 0 0,0-1 0 0 0,0 0-1 0 0,-4 8 1 0 0,0-2-3 0 0,-1 1 0 0 0,0-1 0 0 0,-1 0 0 0 0,0 0 0 0 0,-1-1 0 0 0,0 0 0 0 0,0-1 0 0 0,-1 1 0 0 0,0-1 0 0 0,-16 10 0 0 0,10-9-54 0 0,0 1-1 0 0,-1-2 0 0 0,0 0 1 0 0,0-1-1 0 0,-1-1 1 0 0,-25 7-1 0 0,27-10 15 0 0,1-1 0 0 0,-1 0 1 0 0,0 0-1 0 0,-21-2 0 0 0,29 0-261 0 0,0-1 0 0 0,0 0 1 0 0,1 0-1 0 0,-1-1 0 0 0,0 1 0 0 0,1-2 1 0 0,-1 1-1 0 0,1-1 0 0 0,-1 0 0 0 0,1 0 1 0 0,-10-7-1 0 0,7 2-7097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6:19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89 6447 0 0,'1'-1'196'0'0,"-1"1"-1"0"0,0-1 0 0 0,0 1 0 0 0,0 0 1 0 0,0-1-1 0 0,-1 1 0 0 0,1-1 0 0 0,0 1 0 0 0,0 0 1 0 0,0-1-1 0 0,0 1 0 0 0,0 0 0 0 0,0-1 1 0 0,-1 1-1 0 0,1-1 0 0 0,0 1 0 0 0,0 0 0 0 0,0-1 1 0 0,-1 1-1 0 0,1 0 0 0 0,0 0 0 0 0,0-1 1 0 0,-1 1-1 0 0,1 0 0 0 0,0 0 0 0 0,-1-1 1 0 0,1 1-1 0 0,0 0 0 0 0,-1 0 0 0 0,1 0 0 0 0,-1 0 1 0 0,1-1-1 0 0,0 1 0 0 0,-1 0 0 0 0,1 0 1 0 0,0 0-1 0 0,-1 0 0 0 0,0 0 0 0 0,1 0-42 0 0,-1 0-1 0 0,1 0 0 0 0,-1 1 1 0 0,1-1-1 0 0,-1 0 1 0 0,1 0-1 0 0,-1 1 0 0 0,1-1 1 0 0,-1 0-1 0 0,1 0 0 0 0,-1 1 1 0 0,1-1-1 0 0,0 1 1 0 0,-1-1-1 0 0,1 0 0 0 0,0 1 1 0 0,-1-1-1 0 0,1 1 1 0 0,0-1-1 0 0,0 1 0 0 0,-1-1 1 0 0,1 0-1 0 0,0 1 0 0 0,0-1 1 0 0,0 1-1 0 0,0-1 1 0 0,0 1-1 0 0,0 0 0 0 0,0-1 1 0 0,-1 1-1 0 0,1-1 0 0 0,1 1 1 0 0,-1 55 2624 0 0,0 53-1961 0 0,-2-30-313 0 0,11-142-482 0 0,-1-64-1 0 0,0 8-8 0 0,-8 115-12 0 0,0 2 0 0 0,0 1 0 0 0,0-1 0 0 0,0 1 0 0 0,0-1 0 0 0,1 1 0 0 0,-1-1 0 0 0,0 1 0 0 0,1-1 0 0 0,-1 1 0 0 0,1-1 0 0 0,-1 1 0 0 0,2-2 0 0 0,-1 4 0 0 0,0 0 0 0 0,0 0 0 0 0,0 0 0 0 0,-1 0 0 0 0,1 1 0 0 0,0-1 0 0 0,-1 0 0 0 0,1 1 0 0 0,-1-1 0 0 0,1 0 0 0 0,-1 1 0 0 0,1-1 0 0 0,-1 2 0 0 0,7 36 52 0 0,-1 0 0 0 0,-3 1-1 0 0,-1 60 1 0 0,-1-19 8 0 0,-2-57-23 0 0,1-18-22 0 0,-1 0 1 0 0,1 0-1 0 0,0 0 0 0 0,1 0 1 0 0,-1 0-1 0 0,1 0 0 0 0,2 7 1 0 0,-3-13-16 0 0,0 0 0 0 0,0 0 1 0 0,0 0-1 0 0,0-1 0 0 0,0 1 0 0 0,0 0 1 0 0,0 0-1 0 0,0 0 0 0 0,0 0 0 0 0,0 0 1 0 0,0 0-1 0 0,0 0 0 0 0,0 0 1 0 0,0 0-1 0 0,0 0 0 0 0,0 0 0 0 0,0 0 1 0 0,0 0-1 0 0,1 0 0 0 0,-1 0 0 0 0,0-1 1 0 0,0 1-1 0 0,0 0 0 0 0,0 0 0 0 0,0 0 1 0 0,0 0-1 0 0,0 0 0 0 0,0 0 1 0 0,0 0-1 0 0,0 0 0 0 0,0 0 0 0 0,0 0 1 0 0,0 0-1 0 0,0 0 0 0 0,0 0 0 0 0,0 0 1 0 0,0 0-1 0 0,1 0 0 0 0,-1 0 1 0 0,0 0-1 0 0,0 0 0 0 0,0 0 0 0 0,0 0 1 0 0,0 0-1 0 0,0 0 0 0 0,0 0 0 0 0,0 0 1 0 0,0 0-1 0 0,0 0 0 0 0,0 0 0 0 0,0 0 1 0 0,0 0-1 0 0,0 0 0 0 0,1 0 1 0 0,-1 0-1 0 0,0 0 0 0 0,0 0 0 0 0,0 0 1 0 0,0 0-1 0 0,0 0 0 0 0,0 0 0 0 0,0 0 1 0 0,0 1-1 0 0,0-1 0 0 0,3-11 17 0 0,1-11 2 0 0,-2-7-19 0 0,-1 0 0 0 0,-1 0 0 0 0,-1 0 0 0 0,-2 1 0 0 0,-9-45 0 0 0,0 6-100 0 0,8 97 40 0 0,4 7 76 0 0,7 155 192 0 0,-7-186-161 0 0,4 21 156 0 0,-4-26-304 0 0,0 1 0 0 0,0-1 0 0 0,1 1 1 0 0,-1-1-1 0 0,1 1 0 0 0,-1-1 0 0 0,1 0 0 0 0,0 1 0 0 0,-1-1 0 0 0,1 0 1 0 0,0 1-1 0 0,1 1 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6:20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21 5983 0 0,'-1'0'188'0'0,"1"-1"-1"0"0,0 0 0 0 0,0 1 1 0 0,0-1-1 0 0,-1 0 0 0 0,1 1 0 0 0,0-1 1 0 0,0 0-1 0 0,0 1 0 0 0,0-1 1 0 0,0 0-1 0 0,0 1 0 0 0,1-1 0 0 0,-1 0 1 0 0,0 0-1 0 0,0 1 0 0 0,0-1 1 0 0,1 0-1 0 0,-1 1 0 0 0,0-1 1 0 0,1 1-1 0 0,-1-1 0 0 0,0 0 0 0 0,1 1 1 0 0,-1-1-1 0 0,1 1 0 0 0,-1-1 1 0 0,1 1-1 0 0,-1-1 0 0 0,1 1 0 0 0,0 0 1 0 0,-1-1-1 0 0,2 0 0 0 0,-1 1-57 0 0,0 1 0 0 0,0-1-1 0 0,0 0 1 0 0,0 0 0 0 0,0 1 0 0 0,0-1-1 0 0,0 1 1 0 0,0-1 0 0 0,0 1-1 0 0,0-1 1 0 0,0 1 0 0 0,0-1 0 0 0,0 1-1 0 0,0 0 1 0 0,-1-1 0 0 0,1 1-1 0 0,0 0 1 0 0,0 1 0 0 0,13 17 1195 0 0,-14-19-1324 0 0,11 18 581 0 0,-1 0 0 0 0,0 1 0 0 0,-2 1 0 0 0,0-1 1 0 0,5 22-1 0 0,19 107 693 0 0,-25-110-958 0 0,58 279 895 0 0,-38-195-992 0 0,-20-98-171 0 0,1 0 1 0 0,22 44-1 0 0,-29-67-65 0 0,-1 0-1 0 0,1 0 0 0 0,0 1 1 0 0,-1-1-1 0 0,1 0 1 0 0,0 0-1 0 0,0 0 0 0 0,0 0 1 0 0,0 0-1 0 0,0 0 1 0 0,0 0-1 0 0,0-1 0 0 0,0 1 1 0 0,2 1-1 0 0,-2-2 8 0 0,-1 0 0 0 0,0 0 0 0 0,1 0 0 0 0,-1 0 0 0 0,0 0-1 0 0,1 0 1 0 0,-1 0 0 0 0,0 0 0 0 0,0 0 0 0 0,1 0 0 0 0,-1 0 0 0 0,0 0 0 0 0,1 0-1 0 0,-1 0 1 0 0,0-1 0 0 0,1 1 0 0 0,-1 0 0 0 0,0 0 0 0 0,0 0 0 0 0,1 0 0 0 0,-1 0-1 0 0,0-1 1 0 0,0 1 0 0 0,1 0 0 0 0,4-13-214 0 0,-3 0-1573 0 0,-2-3-5540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6:21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101 185 5983 0 0,'-2'-1'109'0'0,"1"0"0"0"0,-1 0 0 0 0,1 0 0 0 0,-1 1 0 0 0,0-1 0 0 0,1 1-1 0 0,-1-1 1 0 0,0 1 0 0 0,0 0 0 0 0,1 0 0 0 0,-1 0 0 0 0,0 0 0 0 0,0 0-1 0 0,0 0 1 0 0,1 0 0 0 0,-1 0 0 0 0,-2 1 0 0 0,2 0 140 0 0,0 0 1 0 0,0 1 0 0 0,0-1 0 0 0,0 0-1 0 0,0 1 1 0 0,1-1 0 0 0,-1 1-1 0 0,0-1 1 0 0,1 1 0 0 0,-1 0-1 0 0,1 0 1 0 0,-3 3 0 0 0,1 2 405 0 0,-1-1 1 0 0,2 0 0 0 0,-1 1-1 0 0,0-1 1 0 0,1 1 0 0 0,-1 9-1 0 0,-6 44 1625 0 0,6-33-1523 0 0,-8 113 1463 0 0,13-130-2119 0 0,2-17 13 0 0,1-15 19 0 0,50-386-5 0 0,-54 397-122 0 0,1-15-30 0 0,-2 25 21 0 0,1-1-1 0 0,-1 1 1 0 0,0 0-1 0 0,1-1 0 0 0,-1 1 1 0 0,1 0-1 0 0,-1 0 1 0 0,1 0-1 0 0,0-1 0 0 0,-1 1 1 0 0,1 0-1 0 0,0 0 0 0 0,0 0 1 0 0,1-1-1 0 0,-1 1 12 0 0,0 1-1 0 0,-1 0 1 0 0,1 0-1 0 0,0 0 1 0 0,0 0 0 0 0,-1 0-1 0 0,1 0 1 0 0,0 0-1 0 0,0 0 1 0 0,0 0-1 0 0,-1 0 1 0 0,1 0 0 0 0,0 0-1 0 0,0 0 1 0 0,-1 1-1 0 0,1-1 1 0 0,0 0-1 0 0,0 1 1 0 0,-1-1-1 0 0,1 0 1 0 0,0 1 0 0 0,-1-1-1 0 0,1 1 1 0 0,-1-1-1 0 0,1 1 1 0 0,0 0-1 0 0,-1-1 1 0 0,1 1 0 0 0,16 18 389 0 0,-17-19-390 0 0,11 15 228 0 0,0 0 1 0 0,0 1-1 0 0,-2 0 0 0 0,14 32 0 0 0,-15-28-22 0 0,10 19 0 0 0,-15-33-175 0 0,1-1 0 0 0,-1 1 0 0 0,1-1 0 0 0,0 1 1 0 0,0-1-1 0 0,1 0 0 0 0,7 6 0 0 0,-11-10-92 0 0,0 0 1 0 0,0 0 0 0 0,0 0-1 0 0,0-1 1 0 0,0 1 0 0 0,1 0-1 0 0,-1-1 1 0 0,0 1 0 0 0,0-1-1 0 0,0 1 1 0 0,1-1 0 0 0,-1 0-1 0 0,0 0 1 0 0,1 1 0 0 0,-1-1-1 0 0,0 0 1 0 0,0 0 0 0 0,1 0-1 0 0,-1 0 1 0 0,0-1 0 0 0,1 1-1 0 0,-1 0 1 0 0,0 0 0 0 0,0-1-1 0 0,1 1 1 0 0,-1-1 0 0 0,0 1-1 0 0,0-1 1 0 0,0 1 0 0 0,0-1-1 0 0,2-1 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09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5063 0 0,'-2'5'841'0'0,"0"0"-1"0"0,0 1 0 0 0,1-1 0 0 0,0 1 1 0 0,0-1-1 0 0,-1 12 0 0 0,3 40 1180 0 0,-1-26-1234 0 0,-21 403 5321 0 0,19-406-5728 0 0,-10 200 1155 0 0,-6 69-1138 0 0,14-165-396 0 0,4-111 0 0 0,-1 15-1696 0 0,3-43-1348 0 0,-2-5 1688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10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28 2759 0 0,'-2'2'166'0'0,"6"2"-60"0"0,13-1 1342 0 0,10 7 2476 0 0,-13-9-3264 0 0,44 1-78 0 0,-44-2 532 0 0,-2-2-596 0 0,-11 2-498 0 0,26-4 702 0 0,43-13 1 0 0,-53 11-416 0 0,0 0 0 0 0,0 2 1 0 0,1 0-1 0 0,0 1 0 0 0,0 1 0 0 0,22 0 1 0 0,-34 3-240 0 0,0 0 0 0 0,1 0 0 0 0,-1 0 1 0 0,0 1-1 0 0,0 0 0 0 0,0 0 0 0 0,0 1 1 0 0,0 0-1 0 0,7 4 0 0 0,-10-5-19 0 0,0 0 1 0 0,-1 0-1 0 0,1 0 0 0 0,0 0 0 0 0,-1 1 0 0 0,1-1 1 0 0,-1 1-1 0 0,0-1 0 0 0,1 1 0 0 0,-1 0 0 0 0,-1 0 1 0 0,1 0-1 0 0,0 0 0 0 0,-1 0 0 0 0,0 1 0 0 0,1-1 1 0 0,-1 0-1 0 0,0 1 0 0 0,0 3 0 0 0,0 4 106 0 0,0 0-1 0 0,-1 0 0 0 0,-1 1 0 0 0,1-1 1 0 0,-2 0-1 0 0,-3 18 0 0 0,0-8 46 0 0,1 0-1 0 0,1 0 1 0 0,0 0 0 0 0,2 0-1 0 0,1 22 1 0 0,0-3 114 0 0,-1 18 66 0 0,-14 252 768 0 0,-8 285-414 0 0,24-524-758 0 0,1-37-355 0 0,-1-1 1 0 0,-9 66 0 0 0,3-81-1045 0 0,5-17 1109 0 0,-1 0 0 0 0,1-1 0 0 0,-1 1 0 0 0,1 0 0 0 0,-1-1 0 0 0,1 1 0 0 0,-1-1 0 0 0,1 1 0 0 0,-1-1 0 0 0,1 1 0 0 0,-1-1 0 0 0,0 1 0 0 0,1-1 0 0 0,-2 1 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11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1375 0 0,'-8'5'192'0'0,"-2"3"-418"0"0,10-8 304 0 0,0 0 1 0 0,0 0 0 0 0,0 0 0 0 0,0 0-1 0 0,0 0 1 0 0,-1 0 0 0 0,1 0 0 0 0,0 0-1 0 0,0 0 1 0 0,0 0 0 0 0,0 0-1 0 0,0 0 1 0 0,-1 0 236 0 0,1 1-236 0 0,0-1-1 0 0,0 0 1 0 0,0 0 0 0 0,0 0 0 0 0,0 0-1 0 0,0 0 1 0 0,0 0 0 0 0,0 0 0 0 0,0 1-1 0 0,0-1 1 0 0,0 0 0 0 0,0 0-1 0 0,0 0 1 0 0,0 0 0 0 0,0 0 0 0 0,0 0-1 0 0,0 1 1 0 0,0-1 0 0 0,0 0-1 0 0,0 0 1 0 0,0 0 0 0 0,0 0 0 0 0,0 0-1 0 0,0 0 1 0 0,0 0 0 0 0,0 1 0 0 0,0-1-1 0 0,0 0 1 0 0,0 0 0 0 0,0 0-1 0 0,27 6 3610 0 0,-25-6-1850 0 0,73 2-204 0 0,-60-2-540 0 0,4 0-612 0 0,74-2 281 0 0,7 1 32 0 0,-45 0-1465 0 0,-41 0-2875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12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27 3679 0 0,'0'-1'-60'0'0,"-6"-15"842"0"0,2 17 271 0 0,-2 9-85 0 0,-46 91 3450 0 0,34-71-3864 0 0,-23 57 1 0 0,24-42-522 0 0,3 1-1 0 0,-18 93 1 0 0,32-138-46 0 0,-1 0-1 0 0,1 0 0 0 0,0 0 1 0 0,0-1-1 0 0,0 1 0 0 0,0 0 1 0 0,0 0-1 0 0,0 0 0 0 0,0 0 0 0 0,0 0 1 0 0,0 0-1 0 0,0 0 0 0 0,1-1 1 0 0,-1 1-1 0 0,0 0 0 0 0,1 0 1 0 0,0 1-1 0 0,-1-2-8 0 0,0 0 0 0 0,1 0-1 0 0,-1 0 1 0 0,0 0 0 0 0,1 0 0 0 0,-1 0 0 0 0,0 0-1 0 0,1 0 1 0 0,-1 0 0 0 0,1 0 0 0 0,-1 0 0 0 0,0 0-1 0 0,1 0 1 0 0,-1 0 0 0 0,0-1 0 0 0,1 1-1 0 0,-1 0 1 0 0,0 0 0 0 0,1 0 0 0 0,-1-1 0 0 0,0 1-1 0 0,0 0 1 0 0,1 0 0 0 0,-1-1 0 0 0,0 1 0 0 0,0 0-1 0 0,1-1 1 0 0,3-3-241 0 0,0-1 0 0 0,0 0-1 0 0,5-9 1 0 0,44-86-2008 0 0,-25 44 1219 0 0,51-74 0 0 0,-57 97 755 0 0,-13 19 183 0 0,1-1 1 0 0,1 1-1 0 0,0 1 1 0 0,16-16-1 0 0,-23 25 120 0 0,0 0 0 0 0,0 0 0 0 0,-1 0 0 0 0,0-1 0 0 0,0 0 1 0 0,0 0-1 0 0,0 0 0 0 0,2-6 0 0 0,-2 8 224 0 0,-3 10 324 0 0,-3 12 482 0 0,-10 16 644 0 0,-27 48-1 0 0,1-3-702 0 0,-46 139 1027 0 0,22-51-1262 0 0,-4-5-658 0 0,59-137-108 0 0,8-26 22 0 0,0 0 1 0 0,0 0 0 0 0,0 0-1 0 0,0 0 1 0 0,0 0-1 0 0,-1 1 1 0 0,1-1-1 0 0,0 0 1 0 0,0 0-1 0 0,0 0 1 0 0,0 0 0 0 0,0 0-1 0 0,0 0 1 0 0,0 0-1 0 0,0 0 1 0 0,0 1-1 0 0,0-1 1 0 0,0 0 0 0 0,0 0-1 0 0,0 0 1 0 0,0 0-1 0 0,0 0 1 0 0,0 0-1 0 0,0 0 1 0 0,0 1-1 0 0,0-1 1 0 0,0 0 0 0 0,0 0-1 0 0,0 0 1 0 0,0 0-1 0 0,0 0 1 0 0,0 0-1 0 0,0 0 1 0 0,0 0-1 0 0,1 0 1 0 0,-1 1 0 0 0,0-1-1 0 0,0 0 1 0 0,0 0-1 0 0,0 0 1 0 0,0 0-1 0 0,0 0 1 0 0,0 0-1 0 0,0 0 1 0 0,0 0 0 0 0,0 0-1 0 0,1 0 1 0 0,-1 0-1 0 0,0 0 1 0 0,8-11-84 0 0,252-468-4810 0 0,-247 454 4730 0 0,-1 5-104 0 0,-1 0 1 0 0,2 0-1 0 0,18-21 0 0 0,-31 41 266 0 0,0 0-1 0 0,0 0 1 0 0,1 0-1 0 0,-1 0 1 0 0,0-1-1 0 0,0 1 1 0 0,0 0-1 0 0,0 0 1 0 0,0 0-1 0 0,0 0 1 0 0,0 0-1 0 0,1-1 1 0 0,-1 1-1 0 0,0 0 1 0 0,0 0-1 0 0,0 0 1 0 0,0 0-1 0 0,1 0 1 0 0,-1 0-1 0 0,0 0 1 0 0,0 0-1 0 0,0 0 1 0 0,0 0-1 0 0,1 0 1 0 0,-1 0-1 0 0,0 0 1 0 0,0 0-1 0 0,0 0 1 0 0,1 0-1 0 0,-1 0 1 0 0,0 0-1 0 0,0 0 1 0 0,0 0-1 0 0,1 6-24 0 0,-4 10 289 0 0,-83 213 3290 0 0,-15-5-1211 0 0,71-159-1763 0 0,-11 26-386 0 0,-28 95 0 0 0,68-178-199 0 0,6-15-13 0 0,8-18-24 0 0,116-195-1273 0 0,2 32-90 0 0,-119 172 1090 0 0,-12 16 317 0 0,0 0 1 0 0,0 0-1 0 0,0 0 0 0 0,0 0 0 0 0,0 0 0 0 0,1 0 1 0 0,-1 0-1 0 0,0 1 0 0 0,0-1 0 0 0,0 0 1 0 0,0 0-1 0 0,0 0 0 0 0,0 0 0 0 0,0 0 1 0 0,0 0-1 0 0,0 0 0 0 0,0 0 0 0 0,0 0 0 0 0,0 0 1 0 0,0 0-1 0 0,0 0 0 0 0,0 0 0 0 0,0 0 1 0 0,0 0-1 0 0,0 0 0 0 0,0 0 0 0 0,0 0 1 0 0,0 0-1 0 0,0 0 0 0 0,0 0 0 0 0,0 0 0 0 0,1 0 1 0 0,-1 0-1 0 0,0 0 0 0 0,0 0 0 0 0,0 0 1 0 0,0 0-1 0 0,0 0 0 0 0,0 0 0 0 0,0 0 1 0 0,0 0-1 0 0,0 0 0 0 0,0 0 0 0 0,0 0 1 0 0,0 0-1 0 0,0 0 0 0 0,0 0 0 0 0,0 0 0 0 0,0 0 1 0 0,0 0-1 0 0,0 0 0 0 0,0 0 0 0 0,0 0 1 0 0,0 0-1 0 0,1 0 0 0 0,-1 0 0 0 0,0 0 1 0 0,0 0-1 0 0,0 0 0 0 0,0 0 0 0 0,0-1 0 0 0,0 1 1 0 0,0 0-1 0 0,0 0 0 0 0,0 0 0 0 0,-4 12 193 0 0,-63 138 2260 0 0,10-28-1231 0 0,-63 176 783 0 0,117-292-2001 0 0,1 0-1 0 0,0 1 0 0 0,0 0 1 0 0,0 8-1 0 0,2-15-2 0 0,0 0 0 0 0,0 0 0 0 0,-1 0 0 0 0,1 0 0 0 0,0 0 1 0 0,0 1-1 0 0,0-1 0 0 0,0 0 0 0 0,0 0 0 0 0,0 0 0 0 0,0 0 0 0 0,0 0 0 0 0,0 1 0 0 0,0-1 0 0 0,0 0 0 0 0,0 0 0 0 0,0 0 0 0 0,0 0 0 0 0,0 0 0 0 0,0 1 0 0 0,0-1 0 0 0,0 0 0 0 0,0 0 0 0 0,1 0 1 0 0,-1 0-1 0 0,0 0 0 0 0,0 0 0 0 0,0 1 0 0 0,0-1 0 0 0,0 0 0 0 0,0 0 0 0 0,0 0 0 0 0,0 0 0 0 0,0 0 0 0 0,1 0 0 0 0,-1 0 0 0 0,0 0 0 0 0,0 1 0 0 0,0-1 0 0 0,5-4 2 0 0,5-10-22 0 0,39-71-155 0 0,2-5-1607 0 0,95-126 1 0 0,-132 203 804 0 0,-9 13 264 0 0,-4 10 492 0 0,-5 7 352 0 0,0 1 0 0 0,-2-1 0 0 0,0 0 0 0 0,-8 16 0 0 0,-2 6 457 0 0,2-1-346 0 0,-97 243 5492 0 0,106-269-5999 0 0,1 0 1 0 0,-6 25-1 0 0,10-37 265 0 0,0 1 0 0 0,0-1 0 0 0,0 0 0 0 0,0 0 0 0 0,0 0 0 0 0,-1 0 0 0 0,1 0 0 0 0,0 0 0 0 0,0 0 0 0 0,0 0 0 0 0,0 1 0 0 0,0-1 1 0 0,0 0-1 0 0,0 0 0 0 0,0 0 0 0 0,0 0 0 0 0,0 0 0 0 0,0 0 0 0 0,0 1 0 0 0,0-1 0 0 0,0 0 0 0 0,0 0 0 0 0,0 0 0 0 0,0 0 0 0 0,0 0 0 0 0,0 0 0 0 0,0 1 0 0 0,0-1 0 0 0,0 0 0 0 0,0 0 0 0 0,0 0 0 0 0,0 0 0 0 0,0 0 0 0 0,1 0 0 0 0,-1 0 0 0 0,0 0 0 0 0,0 1 0 0 0,0-1 0 0 0,0 0 0 0 0,0 0 0 0 0,0 0 0 0 0,0 0 0 0 0,0 0 0 0 0,1 0 0 0 0,-1 0 0 0 0,0 0 0 0 0,0 0 0 0 0,0 0 0 0 0,0 0 0 0 0,0 0 0 0 0,0 0 0 0 0,0 0 0 0 0,1 0 0 0 0,-1 0 0 0 0,0 0 0 0 0,0 0 0 0 0,0 0 0 0 0,0 0 0 0 0,0 0 1 0 0,1 0-1 0 0,8-7-4 0 0,9-14-67 0 0,20-33-21 0 0,113-142-2895 0 0,-146 191 2854 0 0,-3 2 25 0 0,1 0 1 0 0,-1-1-1 0 0,1 1 0 0 0,0 1 0 0 0,0-1 1 0 0,1 0-1 0 0,-1 1 0 0 0,0 0 0 0 0,1-1 0 0 0,6-2 1 0 0,-9 5 92 0 0,-1 0 1 0 0,1 0 0 0 0,-1 1 0 0 0,1-1 0 0 0,-1 0-1 0 0,0 0 1 0 0,1 0 0 0 0,-1 0 0 0 0,1 0 0 0 0,-1 1-1 0 0,0-1 1 0 0,1 0 0 0 0,-1 0 0 0 0,0 1 0 0 0,1-1-1 0 0,-1 0 1 0 0,0 1 0 0 0,1-1 0 0 0,-1 0 0 0 0,0 1-1 0 0,0-1 1 0 0,0 0 0 0 0,1 1 0 0 0,-1-1 0 0 0,0 0-1 0 0,0 1 1 0 0,0-1 0 0 0,0 1 0 0 0,1-1 0 0 0,-1 0-1 0 0,0 1 1 0 0,0-1 0 0 0,0 1 0 0 0,0-1 0 0 0,0 1-1 0 0,0 17-105 0 0,-7 20 627 0 0,-1-1 0 0 0,-1 1 1 0 0,-20 45-1 0 0,-15 62 1957 0 0,42-127-2200 0 0,6-16-163 0 0,4-8-81 0 0,4-5-37 0 0,19-26 0 0 0,-3 4-189 0 0,3-1-1293 0 0,-2-1-1 0 0,39-59 1 0 0,-62 87 1039 0 0,-7 16 477 0 0,-5 13 346 0 0,-84 220 5039 0 0,86-230-5181 0 0,-5 15 585 0 0,0-1 1 0 0,-5 36-1 0 0,14-61-801 0 0,0-1 0 0 0,0 0 0 0 0,0 0 0 0 0,0 0 0 0 0,-1 0 0 0 0,1 0 0 0 0,0 0 0 0 0,0 0 0 0 0,0 1 0 0 0,0-1 0 0 0,0 0 0 0 0,0 0 0 0 0,0 0 0 0 0,0 0 0 0 0,0 0 0 0 0,0 1 0 0 0,0-1 0 0 0,0 0 0 0 0,0 0 0 0 0,0 0 0 0 0,0 0 0 0 0,0 0-1 0 0,0 0 1 0 0,0 1 0 0 0,0-1 0 0 0,0 0 0 0 0,0 0 0 0 0,0 0 0 0 0,0 0 0 0 0,1 0 0 0 0,-1 0 0 0 0,0 1 0 0 0,0-1 0 0 0,0 0 0 0 0,0 0 0 0 0,0 0 0 0 0,0 0 0 0 0,0 0 0 0 0,0 0 0 0 0,1 0 0 0 0,-1 0 0 0 0,0 0 0 0 0,0 0 0 0 0,0 1 0 0 0,0-1 0 0 0,0 0 0 0 0,0 0 0 0 0,1 0 0 0 0,5-6-30 0 0,7-11-259 0 0,-13 17 284 0 0,9-13-1549 0 0,2-2-5437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03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3 6447 0 0,'0'0'52'0'0,"0"-1"-1"0"0,0 1 0 0 0,0 0 0 0 0,0 0 0 0 0,-1 0 1 0 0,1 0-1 0 0,0 0 0 0 0,0-1 0 0 0,0 1 0 0 0,0 0 1 0 0,0 0-1 0 0,-1 0 0 0 0,1 0 0 0 0,0 0 1 0 0,0 0-1 0 0,0 0 0 0 0,0 0 0 0 0,-1 0 0 0 0,1 0 1 0 0,0 0-1 0 0,0 0 0 0 0,0 0 0 0 0,-1 0 0 0 0,1 0 1 0 0,0 0-1 0 0,0 0 0 0 0,0 0 0 0 0,-1 0 0 0 0,1 0 1 0 0,0 0-1 0 0,0 0 0 0 0,0 0 0 0 0,0 0 0 0 0,-1 0 1 0 0,1 0-1 0 0,0 0 0 0 0,0 0 0 0 0,0 1 1 0 0,0-1-1 0 0,-1 0 0 0 0,1 0 0 0 0,0 0 0 0 0,0 0 1 0 0,0 0-1 0 0,0 0 0 0 0,0 1 0 0 0,0-1 0 0 0,0 0 1 0 0,-1 0-1 0 0,-2 9 852 0 0,1 14 318 0 0,0-1 0 0 0,1 1 0 0 0,3 28 0 0 0,0-11-637 0 0,-17 540 5375 0 0,-4-344-4914 0 0,-10 166-400 0 0,24-298-710 0 0,5-121-1744 0 0,0 5-5786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06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21 1375 0 0,'-2'-2'-25'0'0,"0"0"403"0"0,1 1 1 0 0,0-1-1 0 0,-1 1 1 0 0,1-1-1 0 0,-1 1 0 0 0,1 0 1 0 0,-1 0-1 0 0,0 0 0 0 0,1 0 1 0 0,-1 0-1 0 0,0 0 0 0 0,0 0 1 0 0,0 1-1 0 0,0-1 0 0 0,0 0 1 0 0,-4 0-1 0 0,6 1-324 0 0,0 0-1 0 0,0 0 1 0 0,0 1 0 0 0,0-1 0 0 0,0 0-1 0 0,0 0 1 0 0,0 0 0 0 0,-1 0-1 0 0,1 0 1 0 0,0 0 0 0 0,0 0-1 0 0,0 0 1 0 0,0 0 0 0 0,0 0 0 0 0,0 0-1 0 0,0 0 1 0 0,0 0 0 0 0,-1 0-1 0 0,1 0 1 0 0,0 0 0 0 0,0 1-1 0 0,0-1 1 0 0,0 0 0 0 0,0 0-1 0 0,0 0 1 0 0,0 0 0 0 0,0 0 0 0 0,0 0-1 0 0,0 0 1 0 0,0 1 0 0 0,0-1-1 0 0,0 0 1 0 0,0 0 0 0 0,0 0-1 0 0,0 0 1 0 0,0 0 0 0 0,0 0 0 0 0,0 0-1 0 0,0 1 1 0 0,0-1 0 0 0,0 0-1 0 0,0 0 1 0 0,0 0 0 0 0,0 0-1 0 0,0 0 1 0 0,0 0 0 0 0,0 0 0 0 0,0 1-1 0 0,0-1 1 0 0,0 0 0 0 0,0 0-1 0 0,0 0 1 0 0,0 0 0 0 0,1 0-1 0 0,-1 0 1 0 0,0 0 0 0 0,0 0 0 0 0,0 0-1 0 0,0 0 1 0 0,0 1 0 0 0,0-1-1 0 0,0 0 1 0 0,1 0 0 0 0,6 8 2070 0 0,-6-7-1773 0 0,2 2-92 0 0,0 0-1 0 0,1-1 1 0 0,-1 1-1 0 0,1-1 1 0 0,-1 0-1 0 0,1 0 1 0 0,0 0-1 0 0,-1 0 1 0 0,1-1 0 0 0,0 1-1 0 0,0-1 1 0 0,5 1-1 0 0,33 10 2154 0 0,-38-11-2319 0 0,9 0 232 0 0,-2-1 1 0 0,44 1-140 0 0,-42-1-24 0 0,3 0-2 0 0,61-2 168 0 0,-62 3-256 0 0,44 2-1 0 0,-44-2-6 0 0,-1 2-11 0 0,40 6-44 0 0,-52-8-9 0 0,0-1 0 0 0,0 0-1 0 0,0 1 1 0 0,0 0 0 0 0,0-1 0 0 0,0 1-1 0 0,0 0 1 0 0,0 0 0 0 0,-1 0 0 0 0,3 1 0 0 0,-3-1 0 0 0,-1 0 0 0 0,1-1 0 0 0,-1 1 0 0 0,1-1 0 0 0,-1 1 0 0 0,1 0 0 0 0,-1-1 0 0 0,0 1 0 0 0,1 0 0 0 0,-1-1 0 0 0,0 1 0 0 0,1 0 0 0 0,-1 0 0 0 0,0-1 0 0 0,0 1 1 0 0,0 0-1 0 0,0 1 0 0 0,0 1 2 0 0,0 0 1 0 0,-1-1-1 0 0,0 1 1 0 0,0-1-1 0 0,0 1 1 0 0,0-1-1 0 0,0 1 1 0 0,0-1-1 0 0,-3 4 1 0 0,1-1-3 0 0,1-1-1 0 0,-1 0 0 0 0,-1 0 0 0 0,1 0 0 0 0,0 0 0 0 0,-1 0 0 0 0,-6 4 0 0 0,-5 5 0 0 0,14-12 0 0 0,-1 1 1 0 0,0-1-1 0 0,0 0 0 0 0,0 0 0 0 0,0-1 0 0 0,0 1 0 0 0,0 0 1 0 0,0-1-1 0 0,-1 1 0 0 0,-2 0 0 0 0,-10 2-12 0 0,14-2 72 0 0,-2 0-1418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07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6 919 0 0,'0'-1'32'0'0,"0"1"-1"0"0,0 0 0 0 0,0 0 1 0 0,0-1-1 0 0,0 1 0 0 0,0 0 0 0 0,0 0 1 0 0,0-1-1 0 0,0 1 0 0 0,0 0 1 0 0,0 0-1 0 0,-1 0 0 0 0,1-1 0 0 0,0 1 1 0 0,0 0-1 0 0,0 0 0 0 0,0 0 1 0 0,-1 0-1 0 0,1-1 0 0 0,0 1 0 0 0,0 0 1 0 0,0 0-1 0 0,0 0 0 0 0,-1 0 0 0 0,1 0 1 0 0,0-1-1 0 0,0 1 0 0 0,-1 0 1 0 0,1 0-1 0 0,0 0 0 0 0,0 0 0 0 0,-1 0 1 0 0,1 0-1 0 0,0 0 0 0 0,-3 10 2579 0 0,3 26 3104 0 0,0-24-4655 0 0,-9 251 5659 0 0,-25 422-2409 0 0,24-473-4085 0 0,7-96-85 0 0,0-82-133 0 0,1-24 3 0 0,1 0-1 0 0,0-1 1 0 0,1 1 0 0 0,0 0 0 0 0,3 17 0 0 0,-1-24-923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0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4607 0 0,'0'1'33'0'0,"0"-1"-1"0"0,0 1 0 0 0,0 0 0 0 0,0-1 0 0 0,0 1 0 0 0,0-1 0 0 0,0 1 1 0 0,0 0-1 0 0,0-1 0 0 0,0 1 0 0 0,0-1 0 0 0,0 1 0 0 0,0 0 0 0 0,1-1 0 0 0,-1 1 1 0 0,0-1-1 0 0,1 1 0 0 0,-1-1 0 0 0,0 1 0 0 0,1-1 0 0 0,-1 1 0 0 0,1 0 1 0 0,16 9 3006 0 0,24 1 3177 0 0,-36-10-5867 0 0,8 2 775 0 0,-1-1-1 0 0,1 0 1 0 0,-1-1 0 0 0,19-1-1 0 0,-20-1-893 0 0,1-1 0 0 0,0 0 0 0 0,0 0 0 0 0,19-8 0 0 0,7-3-1808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07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3 3223 0 0,'-6'2'58'0'0,"5"-1"-31"0"0,-1-1-1 0 0,0 1 1 0 0,0 0-1 0 0,1 0 1 0 0,-1 0-1 0 0,1 0 1 0 0,-1 0-1 0 0,1 0 1 0 0,-1 0 0 0 0,1 0-1 0 0,0 1 1 0 0,0-1-1 0 0,-2 2 1 0 0,3-2 85 0 0,-1 0 0 0 0,1-1 0 0 0,0 1 0 0 0,0-1 0 0 0,-1 1 0 0 0,1-1 0 0 0,0 1 0 0 0,0 0 0 0 0,0-1 0 0 0,0 1 0 0 0,0-1 0 0 0,0 1 0 0 0,0 0 0 0 0,0-1 0 0 0,0 1 0 0 0,0-1 0 0 0,0 1 0 0 0,0 0 0 0 0,0-1 0 0 0,1 1 0 0 0,-1-1 0 0 0,0 1 0 0 0,0-1 0 0 0,1 1 0 0 0,-1-1 0 0 0,0 1 0 0 0,1-1 0 0 0,-1 1 0 0 0,0-1 0 0 0,1 1 0 0 0,-1-1 0 0 0,1 1 0 0 0,-1-1 0 0 0,1 0 0 0 0,-1 1 0 0 0,1-1 0 0 0,-1 0 0 0 0,1 0 0 0 0,-1 1 0 0 0,1-1 0 0 0,0 0 0 0 0,0 0 0 0 0,2 2 250 0 0,0-1-1 0 0,0 0 1 0 0,0 0-1 0 0,0 0 0 0 0,1 0 1 0 0,2 0-1 0 0,4-1 257 0 0,0-1 1 0 0,1 0-1 0 0,-1-1 0 0 0,12-3 0 0 0,-19 5 15 0 0,8-3-38 0 0,84-21 934 0 0,-79 20-1201 0 0,-12 3 459 0 0,9 0-655 0 0,68-5 89 0 0,-51 5-329 0 0,-17 2-4821 0 0,-4 0-774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3:09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219 196 3223 0 0,'1'5'53'0'0,"-1"-4"-35"0"0,0 0-1 0 0,0 0 1 0 0,0 0 0 0 0,1 0-1 0 0,-1 0 1 0 0,0 0 0 0 0,1 0 0 0 0,-1 0-1 0 0,0-1 1 0 0,1 1 0 0 0,0 0-1 0 0,0 1 1 0 0,0-3 121 0 0,0 0-1 0 0,0-1 0 0 0,0 1 1 0 0,0 0-1 0 0,-1-1 1 0 0,1 1-1 0 0,0 0 1 0 0,-1-1-1 0 0,1 1 1 0 0,-1-1-1 0 0,1-2 0 0 0,9-45 4898 0 0,-10 51-4572 0 0,0-1-363 0 0,0-1-1 0 0,0 1 0 0 0,0 0 1 0 0,0-1-1 0 0,0 1 1 0 0,-1-1-1 0 0,1 1 1 0 0,0-1-1 0 0,0 1 0 0 0,0-1 1 0 0,0 1-1 0 0,-1-1 1 0 0,1 1-1 0 0,0-1 1 0 0,0 1-1 0 0,-1-1 1 0 0,1 1-1 0 0,0-1 0 0 0,-1 1 1 0 0,1-1-1 0 0,-1 0 1 0 0,1 1-1 0 0,0-1 1 0 0,-1 0-1 0 0,1 1 0 0 0,-1-1 1 0 0,0 1-1 0 0,-4 7-100 0 0,2-3 0 0 0,0-11 0 0 0,3 4-58 0 0,0 0 0 0 0,0 0 0 0 0,0 0 0 0 0,0 0 0 0 0,0-1 0 0 0,0 1 0 0 0,1 0 0 0 0,-1 0 0 0 0,1 0 0 0 0,-1 0 0 0 0,1 0-1 0 0,0 0 1 0 0,0 0 0 0 0,0 0 0 0 0,0 0 0 0 0,1-1 0 0 0,4-9-171 0 0,-5 10 208 0 0,7-16-845 0 0,-11 15 382 0 0,-5 6 271 0 0,7-2 226 0 0,1-1 0 0 0,-1 0-1 0 0,1 0 1 0 0,0 0 0 0 0,-1 0-1 0 0,1 0 1 0 0,-1 0-1 0 0,1 0 1 0 0,-1 0 0 0 0,1 1-1 0 0,0-1 1 0 0,-1-1 0 0 0,1 1-1 0 0,-1 0 1 0 0,1 0 0 0 0,-1 0-1 0 0,1 0 1 0 0,0 0 0 0 0,-1 0-1 0 0,-4-1 352 0 0,-2 11-109 0 0,-96 203 771 0 0,15 7-100 0 0,195-484-1080 0 0,-62 172 43 0 0,-11 24-8 0 0,-16 33 111 0 0,32-47 0 0 0,-46 79 6 0 0,-3 9 11 0 0,-3 10 68 0 0,-22 60 589 0 0,-37 78 0 0 0,-2 6-258 0 0,-8 65-264 0 0,130-377-505 0 0,-22 60-954 0 0,69-125 1 0 0,-89 180 1025 0 0,-10 23 235 0 0,12-22 1 0 0,-15 33 6 0 0,-3 9 33 0 0,-2 9 57 0 0,-61 191 1968 0 0,26-98-1234 0 0,-96 285 311 0 0,122-367-1088 0 0,4-11-3 0 0,0 1 1 0 0,1 0-1 0 0,-5 26 1 0 0,10-42 0 0 0,0 0 0 0 0,0 0 1 0 0,0 0-1 0 0,0 0 1 0 0,0 0-1 0 0,0 0 0 0 0,0 0 1 0 0,1 0-1 0 0,-1 0 1 0 0,0 0-1 0 0,0 0 0 0 0,0 0 1 0 0,0 0-1 0 0,0 0 0 0 0,0 0 1 0 0,0 0-1 0 0,0 0 1 0 0,0 0-1 0 0,0 0 0 0 0,0 0 1 0 0,0 0-1 0 0,0 0 1 0 0,0 0-1 0 0,0 0 0 0 0,0 0 1 0 0,0 0-1 0 0,0 0 1 0 0,0 0-1 0 0,0 0 0 0 0,0 0 1 0 0,0 0-1 0 0,0 0 1 0 0,1 0-1 0 0,-1 0 0 0 0,0 0 1 0 0,0 0-1 0 0,0 0 1 0 0,0 0-1 0 0,0 0 0 0 0,0 0 1 0 0,0 0-1 0 0,0 0 0 0 0,0 0 1 0 0,0 1-1 0 0,0-1 1 0 0,0 0-1 0 0,0 0 0 0 0,0 0 1 0 0,5-8-63 0 0,4-10-29 0 0,65-148-1306 0 0,-13 35 408 0 0,-25 39 518 0 0,30-66 184 0 0,-58 145 140 0 0,-4 11 19 0 0,-3 9 15 0 0,-1 5 173 0 0,-2 1 0 0 0,0-1 0 0 0,-1 0 0 0 0,-6 21 0 0 0,0-5 195 0 0,-131 372 2682 0 0,39-128-2541 0 0,88-234-464 0 0,1-5-121 0 0,-8 40 0 0 0,19-68-90 0 0,3-6 63 0 0,5-10-85 0 0,8-21-172 0 0,32-77-266 0 0,4 2 0 0 0,94-145 0 0 0,-127 222 741 0 0,-11 17 5 0 0,1 0 0 0 0,14-17 0 0 0,-22 30-3 0 0,0 0 1 0 0,0 0-1 0 0,0 0 0 0 0,0 0 0 0 0,0-1 1 0 0,0 1-1 0 0,0 0 0 0 0,0 0 0 0 0,0 0 1 0 0,0 0-1 0 0,0 0 0 0 0,0 0 1 0 0,0 0-1 0 0,0 0 0 0 0,0 0 0 0 0,1-1 1 0 0,-1 1-1 0 0,0 0 0 0 0,0 0 0 0 0,0 0 1 0 0,0 0-1 0 0,0 0 0 0 0,0 0 0 0 0,0 0 1 0 0,0 0-1 0 0,0 0 0 0 0,1 0 1 0 0,-1 0-1 0 0,0 0 0 0 0,0 0 0 0 0,0 0 1 0 0,0 0-1 0 0,0 0 0 0 0,0 0 0 0 0,0 0 1 0 0,0 0-1 0 0,1 0 0 0 0,-1 0 1 0 0,0 0-1 0 0,0 0 0 0 0,0 0 0 0 0,0 0 1 0 0,0 0-1 0 0,0 0 0 0 0,0 0 0 0 0,1 0 1 0 0,-1 0-1 0 0,0 0 0 0 0,0 0 1 0 0,-1 7 85 0 0,-3 10 221 0 0,-82 198 2304 0 0,13-36-1224 0 0,17-41-1121 0 0,0 4-88 0 0,51-119-180 0 0,5-16 0 0 0,6-15 0 0 0,132-265-888 0 0,-36 103-730 0 0,-101 168 1558 0 0,1-1-46 0 0,-1 1 0 0 0,1-1 1 0 0,0 1-1 0 0,0-1 0 0 0,0 1 0 0 0,0 0 1 0 0,0 0-1 0 0,1 0 0 0 0,-1 0 1 0 0,3-2-1 0 0,-4 5 97 0 0,-1-1 1 0 0,0 0-1 0 0,1 0 0 0 0,-1 1 0 0 0,0-1 1 0 0,1 0-1 0 0,-1 1 0 0 0,0-1 0 0 0,0 1 1 0 0,0-1-1 0 0,1 0 0 0 0,-1 1 0 0 0,0-1 1 0 0,0 1-1 0 0,0-1 0 0 0,0 0 1 0 0,0 1-1 0 0,0-1 0 0 0,0 1 0 0 0,0-1 1 0 0,0 1-1 0 0,0-1 0 0 0,0 1 0 0 0,0-1 1 0 0,0 0-1 0 0,0 1 0 0 0,0-1 1 0 0,-1 1-1 0 0,0 14 11 0 0,-39 129 577 0 0,17-68-178 0 0,-53 165 522 0 0,74-235-900 0 0,1-3-18 0 0,0 1-1 0 0,0-1 0 0 0,0 0 0 0 0,0 1 1 0 0,1-1-1 0 0,-1 7 0 0 0,1-10-4 0 0,0 0 0 0 0,0 1-1 0 0,0-1 1 0 0,0 0 0 0 0,1 0 0 0 0,-1 0-1 0 0,0 0 1 0 0,0 0 0 0 0,0 0 0 0 0,0 0-1 0 0,0 0 1 0 0,1 0 0 0 0,-1 0-1 0 0,0 0 1 0 0,0 0 0 0 0,0 0 0 0 0,0 0-1 0 0,1 0 1 0 0,-1 0 0 0 0,0 0 0 0 0,0 0-1 0 0,0 0 1 0 0,0 0 0 0 0,1 0-1 0 0,-1 0 1 0 0,0 0 0 0 0,0 0 0 0 0,0 0-1 0 0,0 0 1 0 0,0 0 0 0 0,1 0 0 0 0,-1 0-1 0 0,0 0 1 0 0,0 0 0 0 0,0-1-1 0 0,0 1 1 0 0,0 0 0 0 0,0 0 0 0 0,1 0-1 0 0,-1 0 1 0 0,0 0 0 0 0,0 0 0 0 0,0-1-1 0 0,0 1 1 0 0,0 0 0 0 0,0 0-1 0 0,0 0 1 0 0,0 0 0 0 0,0 0 0 0 0,0-1-1 0 0,0 1 1 0 0,0 0 0 0 0,6-9-66 0 0,67-112-362 0 0,30-46-1312 0 0,-91 154 1157 0 0,-8 13 209 0 0,-3 10 250 0 0,-3 2 326 0 0,0 0 0 0 0,-2-1 0 0 0,1 1 1 0 0,-9 18-1 0 0,-2 6 487 0 0,-16 43 799 0 0,-6 19-239 0 0,29-78-1041 0 0,5-15-183 0 0,0-1-1 0 0,0 1 0 0 0,0 0 1 0 0,1 0-1 0 0,0 0 1 0 0,0 0-1 0 0,0 0 0 0 0,1 1 1 0 0,0 9-1 0 0,0-15-24 0 0,0 0-1 0 0,0 0 1 0 0,0 0-1 0 0,1 0 0 0 0,-1 0 1 0 0,0 0-1 0 0,0 0 1 0 0,0 1-1 0 0,0-1 1 0 0,0 0-1 0 0,0 0 1 0 0,0 0-1 0 0,0 0 1 0 0,1 0-1 0 0,-1 0 0 0 0,0 0 1 0 0,0 0-1 0 0,0 0 1 0 0,0 0-1 0 0,0 0 1 0 0,1 0-1 0 0,-1 0 1 0 0,0 0-1 0 0,0 0 0 0 0,0 0 1 0 0,0 0-1 0 0,0 0 1 0 0,1 0-1 0 0,-1 0 1 0 0,0 0-1 0 0,0 0 1 0 0,0 0-1 0 0,0 0 1 0 0,0 0-1 0 0,0 0 0 0 0,1 0 1 0 0,-1 0-1 0 0,0 0 1 0 0,0 0-1 0 0,0 0 1 0 0,0 0-1 0 0,0 0 1 0 0,0-1-1 0 0,0 1 0 0 0,1 0 1 0 0,-1 0-1 0 0,0 0 1 0 0,0 0-1 0 0,0 0 1 0 0,0 0-1 0 0,0 0 1 0 0,0-1-1 0 0,0 1 1 0 0,0 0-1 0 0,0 0 0 0 0,0 0 1 0 0,0 0-1 0 0,0 0 1 0 0,0-1-1 0 0,0 1 1 0 0,8-11-177 0 0,-6 9 107 0 0,6-7-1103 0 0,2 0-4118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3:37:12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24575,'0'0'0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15.3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209 174 4143 0 0,'-5'2'393'0'0,"0"0"0"0"0,0 1-1 0 0,0 0 1 0 0,0 0-1 0 0,0 0 1 0 0,0 1-1 0 0,-5 5 1 0 0,-28 32 1784 0 0,31-34-1743 0 0,-5 8 371 0 0,1 0 1 0 0,1 1-1 0 0,-16 30 0 0 0,-18 55 1436 0 0,41-91-2067 0 0,-1 1 1 0 0,2 0-1 0 0,-1 0 1 0 0,1 1-1 0 0,1-1 1 0 0,0 0-1 0 0,1 1 1 0 0,1 12-1 0 0,3 10 238 0 0,10 45 0 0 0,-11-68-330 0 0,-1-1-1 0 0,1 1 0 0 0,1-1 1 0 0,0 0-1 0 0,1 0 0 0 0,-1 0 1 0 0,2-1-1 0 0,-1 1 0 0 0,2-1 1 0 0,-1-1-1 0 0,12 13 0 0 0,-16-19 221 0 0,12 0-164 0 0,40 9-2 0 0,-52-11-128 0 0,-1 1 0 0 0,0-1 0 0 0,0 0 0 0 0,0 0 0 0 0,1 1 0 0 0,-1-1 0 0 0,0 0 0 0 0,1 0 0 0 0,-1 0 0 0 0,0 0 0 0 0,0-1 0 0 0,1 1 0 0 0,-1 0 0 0 0,0 0 0 0 0,0-1 0 0 0,3 0 0 0 0,5-2 28 0 0,0-1 3 0 0,0 1 1 0 0,0-1-1 0 0,0 0 1 0 0,0-1-1 0 0,9-7 0 0 0,13-13 162 0 0,-1-2 0 0 0,40-44 0 0 0,-53 51-54 0 0,0-1 0 0 0,-2-1 1 0 0,20-36-1 0 0,27-79 628 0 0,-54 115-726 0 0,-1-1-1 0 0,-1 0 1 0 0,-1 0-1 0 0,-1 0 1 0 0,-1-1 0 0 0,-1 1-1 0 0,-1-1 1 0 0,-1 0 0 0 0,-5-33 0 0 0,4 50-39 0 0,0 0 0 0 0,-1 0 1 0 0,0 0-1 0 0,0 1 1 0 0,0-1-1 0 0,-1 0 0 0 0,0 1 1 0 0,-1 0-1 0 0,1 0 1 0 0,-1 0-1 0 0,-1 0 0 0 0,1 0 1 0 0,-9-7-1 0 0,9 9-6 0 0,0 1 0 0 0,-1-1 0 0 0,1 1-1 0 0,-1 0 1 0 0,0 1 0 0 0,0-1 0 0 0,0 1 0 0 0,0 0 0 0 0,0 1 0 0 0,0-1-1 0 0,-1 1 1 0 0,1 0 0 0 0,-1 0 0 0 0,1 0 0 0 0,-1 1 0 0 0,1 0-1 0 0,-1 0 1 0 0,-5 1 0 0 0,-1 1 2 0 0,0 1 1 0 0,0 0-1 0 0,0 1 0 0 0,1 0 0 0 0,0 1 0 0 0,0 0 1 0 0,0 1-1 0 0,0 0 0 0 0,1 1 0 0 0,0 0 0 0 0,1 1 0 0 0,-11 9 1 0 0,0 2-43 0 0,2 1 1 0 0,0 1-1 0 0,1 0 0 0 0,-19 33 1 0 0,19-21-869 0 0,14-26 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15.6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3135 0 0,'23'73'866'0'0,"-20"-64"412"0"0,1 0 1 0 0,0-1-1 0 0,1 0 0 0 0,-1 1 1 0 0,12 13-1 0 0,-12-18-873 0 0,-1 0-1 0 0,1 0 0 0 0,-1 0 1 0 0,0 1-1 0 0,4 9 1 0 0,-1-4 72 0 0,-1-1 859 0 0,3 0-437 0 0,52 70 1060 0 0,-55-71-1806 0 0,-1 1 0 0 0,7 13 0 0 0,-8-15-96 0 0,0 1 1 0 0,1-1-1 0 0,5 9 1 0 0,-1-9-58 0 0,1-2-107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16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265 1 5063 0 0,'1'1'204'0'0,"0"-1"-1"0"0,0 1 0 0 0,-1 0 1 0 0,1 0-1 0 0,0 0 0 0 0,0 0 0 0 0,0 0 1 0 0,-1 0-1 0 0,1 1 0 0 0,0-1 1 0 0,-1 0-1 0 0,1 0 0 0 0,-1 0 0 0 0,1 1 1 0 0,-1-1-1 0 0,0 0 0 0 0,1 2 1 0 0,2 27 1971 0 0,-3-23-1626 0 0,1 9 163 0 0,-2-1 1 0 0,0 1-1 0 0,0-1 0 0 0,-2 1 0 0 0,0-1 0 0 0,-8 25 0 0 0,-39 86 1411 0 0,40-105-1661 0 0,-18 29 0 0 0,23-41-313 0 0,-1-1 1 0 0,0 0-1 0 0,-1 0 1 0 0,0 0-1 0 0,-15 12 0 0 0,20-19-127 0 0,1 0-1 0 0,-1 0 0 0 0,1 0 1 0 0,-1 0-1 0 0,0 0 1 0 0,0 0-1 0 0,0 0 1 0 0,1 0-1 0 0,-1-1 0 0 0,0 1 1 0 0,0-1-1 0 0,0 1 1 0 0,0-1-1 0 0,0 0 0 0 0,0 0 1 0 0,0 0-1 0 0,0 0 1 0 0,0 0-1 0 0,-3-1 1 0 0,3 0-11 0 0,0 1 0 0 0,-1-2 0 0 0,1 1 0 0 0,0 0 0 0 0,0 0 0 0 0,0-1 1 0 0,-1 1-1 0 0,2-1 0 0 0,-1 1 0 0 0,0-1 0 0 0,0 0 0 0 0,0 0 0 0 0,-1-3 1 0 0,-2-3-7 0 0,0 0 1 0 0,0-1 0 0 0,1 1-1 0 0,1-1 1 0 0,-1 0 0 0 0,-3-19-1 0 0,1 0-32 0 0,2-1-1 0 0,-2-41 1 0 0,6 56 7 0 0,0 0 0 0 0,1 0 1 0 0,0 1-1 0 0,1-1 0 0 0,1 1 1 0 0,0-1-1 0 0,7-15 0 0 0,-9 26 16 0 0,0 0-1 0 0,1 0 1 0 0,-1 0 0 0 0,1 0-1 0 0,0 0 1 0 0,0 1-1 0 0,0-1 1 0 0,0 1-1 0 0,0 0 1 0 0,0-1 0 0 0,1 1-1 0 0,-1 0 1 0 0,1 0-1 0 0,3-2 1 0 0,-4 4 4 0 0,-1-1 0 0 0,1 1-1 0 0,-1-1 1 0 0,1 1 0 0 0,0-1 0 0 0,-1 1 0 0 0,1 0-1 0 0,0 0 1 0 0,0 0 0 0 0,-1 0 0 0 0,1 0-1 0 0,0 0 1 0 0,-1 1 0 0 0,1-1 0 0 0,0 0 0 0 0,-1 1-1 0 0,1 0 1 0 0,0-1 0 0 0,-1 1 0 0 0,1 0 0 0 0,-1 0-1 0 0,1-1 1 0 0,-1 1 0 0 0,0 0 0 0 0,1 1 0 0 0,-1-1-1 0 0,2 1 1 0 0,3 5 13 0 0,1 1 0 0 0,-1-1 0 0 0,0 1 0 0 0,0 0 1 0 0,-1 0-1 0 0,0 0 0 0 0,-1 1 0 0 0,6 14 0 0 0,0 7 83 0 0,8 41-1 0 0,-12-41 243 0 0,15 39 1 0 0,-16-55-231 0 0,16 35 521 0 0,-19-45-593 0 0,0 0 0 0 0,0-1 0 0 0,0 1 1 0 0,1-1-1 0 0,-1 0 0 0 0,1 0 0 0 0,0 0 0 0 0,0 0 0 0 0,0 0 0 0 0,5 2 0 0 0,-6-4-36 0 0,1 0 0 0 0,-1-1 0 0 0,0 1 0 0 0,0-1 0 0 0,1 0 0 0 0,-1 1 0 0 0,0-1 0 0 0,1 0 0 0 0,-1 0 0 0 0,0-1 0 0 0,0 1 0 0 0,1-1 0 0 0,-1 1 0 0 0,3-2 0 0 0,-1 1 0 0 0,7-1 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17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40 7367 0 0,'0'0'568'0'0,"3"11"1236"0"0,6 75 2890 0 0,-2 43-2169 0 0,-4-65-2036 0 0,-3-63-481 0 0,0 5 77 0 0,1 0 0 0 0,-1 0 0 0 0,1 0-1 0 0,3 11 1 0 0,-2-16 90 0 0,0-5-122 0 0,0-6-33 0 0,6-50 123 0 0,-1 0 32 0 0,19-77 1 0 0,-19 107-137 0 0,-5 20-17 0 0,0 0 0 0 0,0 0 0 0 0,6-10 1 0 0,-8 18-14 0 0,1 0 0 0 0,0 0 0 0 0,0 0 0 0 0,0 1 0 0 0,0-1 0 0 0,0 0 0 0 0,0 1 0 0 0,1-1 0 0 0,-1 1 0 0 0,3-3 0 0 0,-4 4-8 0 0,0 0 1 0 0,1 0-1 0 0,-1 0 0 0 0,0 0 0 0 0,0 0 1 0 0,0 0-1 0 0,1 0 0 0 0,-1 0 1 0 0,0 0-1 0 0,0 0 0 0 0,1 0 0 0 0,-1 0 1 0 0,0 0-1 0 0,0 0 0 0 0,1 0 0 0 0,-1 0 1 0 0,0 0-1 0 0,0 0 0 0 0,1 0 1 0 0,-1 0-1 0 0,0 0 0 0 0,0 0 0 0 0,1 0 1 0 0,-1 0-1 0 0,0 1 0 0 0,6 8 13 0 0,-1 4-15 0 0,-1-5 14 0 0,-1 0-1 0 0,0 0 0 0 0,0 0 0 0 0,1 16 0 0 0,1 36 21 0 0,-4-39 35 0 0,1 0 1 0 0,1 0 0 0 0,1 0-1 0 0,7 25 1 0 0,-11-45-54 0 0,0 0 1 0 0,1 0-1 0 0,-1 1 0 0 0,1-1 1 0 0,-1 0-1 0 0,1 0 0 0 0,0 0 0 0 0,-1 1 1 0 0,1-1-1 0 0,0 0 0 0 0,0 0 0 0 0,0 0 1 0 0,0 0-1 0 0,0 0 0 0 0,0-1 1 0 0,0 1-1 0 0,0 0 0 0 0,0 0 0 0 0,0-1 1 0 0,0 1-1 0 0,2 0 0 0 0,-1-1-3 0 0,-1 0 0 0 0,0 0 0 0 0,1 0 0 0 0,-1 0 0 0 0,1 0 0 0 0,-1 0 0 0 0,1 0 0 0 0,-1-1 0 0 0,0 1 0 0 0,1 0 0 0 0,-1-1 0 0 0,1 1 0 0 0,-1-1 0 0 0,0 0 0 0 0,0 1 0 0 0,2-2 0 0 0,4-4 21 0 0,0 1 0 0 0,0-1 0 0 0,-1 0 0 0 0,11-13 1 0 0,-8 6 67 0 0,1 0 1 0 0,-1 0 0 0 0,-1-1-1 0 0,0 0 1 0 0,-1-1 0 0 0,-1 0 0 0 0,0 0-1 0 0,-1 0 1 0 0,3-18 0 0 0,-8 55 269 0 0,1-14-304 0 0,-1 0 1 0 0,0 0 0 0 0,-2 12-1 0 0,-2-4 76 0 0,2 0 0 0 0,-2 29-1 0 0,4-36-125 0 0,0-1-1 0 0,1 1 0 0 0,0 0 0 0 0,1-1 0 0 0,-1 1 0 0 0,6 14 0 0 0,-6-21-29 0 0,-1 0 0 0 0,1 0 0 0 0,0 0 0 0 0,0 1 0 0 0,0-1 0 0 0,1 0 0 0 0,-1-1 0 0 0,0 1-1 0 0,1 0 1 0 0,-1 0 0 0 0,1 0 0 0 0,-1-1 0 0 0,1 1 0 0 0,0-1 0 0 0,0 1 0 0 0,0-1-1 0 0,0 0 1 0 0,2 1 0 0 0,4 0-175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17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 8751 0 0,'-7'11'1357'0'0,"0"1"0"0"0,1 1 0 0 0,-7 17 0 0 0,11-24-932 0 0,1-1 1 0 0,-1 0-1 0 0,1 1 0 0 0,0-1 1 0 0,1 1-1 0 0,-1-1 0 0 0,1 1 1 0 0,0-1-1 0 0,1 1 0 0 0,-1-1 1 0 0,2 8-1 0 0,-1-12-457 0 0,-1 0 0 0 0,0 0 0 0 0,0 0-1 0 0,1 0 1 0 0,-1 0 0 0 0,1 0 0 0 0,-1 0 0 0 0,0 0-1 0 0,1 0 1 0 0,0 0 0 0 0,-1 0 0 0 0,1-1 0 0 0,0 1-1 0 0,-1 0 1 0 0,1 0 0 0 0,0-1 0 0 0,0 1 0 0 0,0 0-1 0 0,-1-1 1 0 0,1 1 0 0 0,0-1 0 0 0,0 1 0 0 0,0-1-1 0 0,0 0 1 0 0,0 1 0 0 0,0-1 0 0 0,0 0 0 0 0,0 0-1 0 0,0 1 1 0 0,0-1 0 0 0,0 0 0 0 0,1 0 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18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 1 2303 0 0,'9'13'14898'0'0,"-7"-5"-12433"0"0,-6 8 823 0 0,0-4-3164 0 0,-28 101 839 0 0,20-76-393 0 0,1 0 0 0 0,-9 72 0 0 0,19-93-2287 0 0,2-2-6870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3:37:25.9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18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 4607 0 0,'-1'-1'178'0'0,"0"1"1"0"0,-1 0-1 0 0,1 0 0 0 0,-1 0 0 0 0,1 0 0 0 0,-1 0 0 0 0,1 0 0 0 0,-1 0 0 0 0,1 0 0 0 0,-1 0 0 0 0,1 1 0 0 0,-1-1 0 0 0,1 1 0 0 0,0-1 0 0 0,-1 1 0 0 0,1 0 0 0 0,0-1 0 0 0,-1 1 0 0 0,1 0 1 0 0,0 0-1 0 0,0 0 0 0 0,0 0 0 0 0,0 0 0 0 0,0 0 0 0 0,0 0 0 0 0,0 0 0 0 0,-1 2 0 0 0,-1 1 259 0 0,0 0 0 0 0,1 0 0 0 0,-1 0 0 0 0,1 1 0 0 0,0-1 1 0 0,-2 8-1 0 0,-10 45 1428 0 0,3 0 1 0 0,-6 69 0 0 0,10 117 91 0 0,9-209-1494 0 0,9 62 0 0 0,-7-78-287 0 0,0 0 1 0 0,2 0-1 0 0,0-1 1 0 0,14 30-1 0 0,-18-43 92 0 0,9 3-192 0 0,34 23-4 0 0,-33-23 4 0 0,1-11 0 0 0,44-15-44 0 0,-52 17-23 0 0,1-1 0 0 0,-1 1 0 0 0,0-2 0 0 0,1 1 0 0 0,-2 0 0 0 0,1-1 0 0 0,0 0 0 0 0,-1 0 0 0 0,0 0 0 0 0,1-1 0 0 0,3-6 0 0 0,3-2 16 0 0,2-2-6 0 0,-1-1-1 0 0,0-1 0 0 0,-1 0 0 0 0,-1 0 1 0 0,11-28-1 0 0,-16 34-10 0 0,-1 0 1 0 0,-1 0-1 0 0,0 0 1 0 0,0 0-1 0 0,-2-1 1 0 0,1 1-1 0 0,-1-1 1 0 0,-1 1-1 0 0,0-1 1 0 0,-3-22-1 0 0,3 30-5 0 0,-1 1 1 0 0,0 0-1 0 0,0 0 0 0 0,0 0 0 0 0,0 0 0 0 0,0 0 1 0 0,-1 0-1 0 0,1 0 0 0 0,-1 0 0 0 0,0 1 0 0 0,1-1 1 0 0,-1 0-1 0 0,-1 1 0 0 0,1 0 0 0 0,0-1 0 0 0,-1 1 1 0 0,1 0-1 0 0,-1 0 0 0 0,-3-2 0 0 0,2 2 2 0 0,-1 1 0 0 0,1-1 0 0 0,-1 0 0 0 0,0 1 0 0 0,1 0 0 0 0,-1 1 0 0 0,0-1 0 0 0,0 1-1 0 0,0-1 1 0 0,1 1 0 0 0,-1 1 0 0 0,-7 0 0 0 0,-8 4 2 0 0,-1 0 0 0 0,1 1 0 0 0,0 1 1 0 0,1 1-1 0 0,0 1 0 0 0,0 0 0 0 0,1 2 0 0 0,-26 19 0 0 0,-3 7-7 0 0,42-32 0 0 0,0 0 0 0 0,0 0 0 0 0,0 1 0 0 0,1 0 0 0 0,0 0 0 0 0,-4 7 0 0 0,5-1-138 0 0,3-12 127 0 0,0 1 1 0 0,0-1-1 0 0,1 0 0 0 0,-1 0 0 0 0,0 1 1 0 0,0-1-1 0 0,0 0 0 0 0,0 0 0 0 0,1 1 1 0 0,-1-1-1 0 0,0 0 0 0 0,0 0 0 0 0,0 0 1 0 0,1 1-1 0 0,-1-1 0 0 0,0 0 0 0 0,0 0 1 0 0,1 0-1 0 0,-1 0 0 0 0,0 1 0 0 0,0-1 1 0 0,1 0-1 0 0,-1 0 0 0 0,0 0 0 0 0,1 0 1 0 0,-1 0-1 0 0,0 0 0 0 0,0 0 0 0 0,1 0 1 0 0,-1 0-1 0 0,0 0 0 0 0,1 0 0 0 0,-1 0 1 0 0,0 0-1 0 0,1 0 0 0 0,-1 0 0 0 0,0 0 1 0 0,0 0-1 0 0,1-1 0 0 0,7-1-589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27.1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15 6447 0 0,'-6'-7'-284'0'0,"-3"0"6786"0"0,10 14-4421 0 0,10 78 2136 0 0,-7 45-2542 0 0,-2-51-1026 0 0,14 175 175 0 0,-7-127-2573 0 0,-7-116-5542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27.4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308 30 4143 0 0,'0'-5'-367'0'0,"0"3"588"0"0,-1 0-1 0 0,1 0 0 0 0,0 0 1 0 0,-1 0-1 0 0,1-1 1 0 0,-1 1-1 0 0,1 0 1 0 0,-3-2-1 0 0,3 3-126 0 0,0 1 1 0 0,0 0-1 0 0,0 0 0 0 0,-1 0 0 0 0,1-1 1 0 0,0 1-1 0 0,0 0 0 0 0,-1 0 0 0 0,1 0 1 0 0,0 0-1 0 0,0-1 0 0 0,-1 1 0 0 0,1 0 1 0 0,0 0-1 0 0,0 0 0 0 0,-1 0 1 0 0,1 0-1 0 0,0 0 0 0 0,-1 0 0 0 0,1 0 1 0 0,0 0-1 0 0,0 0 0 0 0,-1 0 0 0 0,1 0 1 0 0,-1 0-1 0 0,-11 8 2686 0 0,3 0-1275 0 0,1 0 0 0 0,-8 12 0 0 0,-26 42 698 0 0,2-2-1611 0 0,29-44-509 0 0,0-2-46 0 0,1-1 1 0 0,-13 13-1 0 0,19-22-37 0 0,0-1 0 0 0,0 0 0 0 0,0 0 0 0 0,0 0 0 0 0,-1 0 0 0 0,1 0-1 0 0,-1-1 1 0 0,0 0 0 0 0,1 0 0 0 0,-1 0 0 0 0,-6 1 0 0 0,-6-1 0 0 0,13-2 0 0 0,0 0 0 0 0,0 1 0 0 0,0-1 0 0 0,0 1 0 0 0,0 0 0 0 0,0 0 0 0 0,-4 3 0 0 0,30 3 304 0 0,14-1 114 0 0,-33-5 159 0 0,11 1-340 0 0,46 7 3 0 0,-45-6 142 0 0,-2 0-253 0 0,38 9-8 0 0,-48-11-111 0 0,-1-1 0 0 0,1 1 0 0 0,-1 0-1 0 0,1 0 1 0 0,-1 0 0 0 0,0 0 0 0 0,1 0-1 0 0,2 3 1 0 0,42 24-58 0 0,-35-21-60 0 0,0 1 10 0 0,36 25-1356 0 0,-36-25-5454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27.9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269 18 4143 0 0,'0'-2'333'0'0,"1"1"-1"0"0,0-1 1 0 0,0 1-1 0 0,0-1 1 0 0,0 1-1 0 0,0 0 0 0 0,0-1 1 0 0,3-1-1 0 0,-4 3-223 0 0,0-1-1 0 0,1 1 1 0 0,-1 0-1 0 0,0 0 1 0 0,0 0-1 0 0,0-1 0 0 0,1 1 1 0 0,-1 0-1 0 0,0 0 1 0 0,0 0-1 0 0,1 0 1 0 0,-1 0-1 0 0,0-1 1 0 0,1 1-1 0 0,-1 0 1 0 0,0 0-1 0 0,0 0 1 0 0,1 0-1 0 0,-1 0 0 0 0,0 0 1 0 0,1 0-1 0 0,-1 0 1 0 0,0 0-1 0 0,1 0 1 0 0,-1 0-1 0 0,0 0 1 0 0,0 1-1 0 0,1-1 1 0 0,-1 0-1 0 0,0 0 0 0 0,0 0 1 0 0,1 0-1 0 0,-1 0 1 0 0,0 0-1 0 0,0 1 1 0 0,1-1-1 0 0,-1 0 1 0 0,0 0-1 0 0,0 0 1 0 0,1 1-1 0 0,-1-1 1 0 0,0 0-1 0 0,0 0 0 0 0,0 1 1 0 0,0-1-1 0 0,0 0 1 0 0,1 0-1 0 0,-1 1 1 0 0,0-1-1 0 0,0 0 1 0 0,0 1-1 0 0,0-1 1 0 0,0 0-1 0 0,0 0 1 0 0,0 1-1 0 0,0-1 0 0 0,0 0 1 0 0,0 1-1 0 0,0-1 1 0 0,0 1-1 0 0,0 2 280 0 0,-1 1 0 0 0,0 0 0 0 0,1-1 0 0 0,-1 1 0 0 0,0-1 0 0 0,-1 1 0 0 0,1-1 0 0 0,0 0 0 0 0,-1 1 0 0 0,0-1-1 0 0,-3 4 1 0 0,-2 6 132 0 0,-5 10-206 0 0,0 0 1 0 0,-2 0-1 0 0,0-2 1 0 0,-2 0-1 0 0,-27 30 1 0 0,40-48-314 0 0,0 0 0 0 0,-1 0 0 0 0,1 0 0 0 0,-1-1 0 0 0,0 1 0 0 0,1-1 0 0 0,-1 0 0 0 0,0 0 0 0 0,0 0 0 0 0,-8 2 0 0 0,10-3-1 0 0,0-1 0 0 0,-1 0 0 0 0,1 0 0 0 0,0 0 0 0 0,0 0 0 0 0,-1 0 0 0 0,1 0 0 0 0,0 0 0 0 0,0-1 0 0 0,-1 1 0 0 0,1-1 0 0 0,0 0 0 0 0,0 0 0 0 0,0 0 0 0 0,0 0-1 0 0,0 0 1 0 0,0 0 0 0 0,0 0 0 0 0,0 0 0 0 0,1-1 0 0 0,-1 1 0 0 0,0-1 0 0 0,-1-1 0 0 0,-3-6-17 0 0,-1 1 0 0 0,1-1 0 0 0,0-1 0 0 0,1 1-1 0 0,0-1 1 0 0,1 0 0 0 0,0 0 0 0 0,1 0 0 0 0,0 0 0 0 0,0-1-1 0 0,1 1 1 0 0,0-1 0 0 0,1 0 0 0 0,0 1 0 0 0,1-19 0 0 0,1 26 10 0 0,-1 0 0 0 0,0-1 1 0 0,1 1-1 0 0,-1 0 0 0 0,1 0 1 0 0,0 0-1 0 0,0-1 1 0 0,0 1-1 0 0,1 0 0 0 0,-1 0 1 0 0,1 1-1 0 0,0-1 1 0 0,0 0-1 0 0,0 0 0 0 0,3-3 1 0 0,-3 5 5 0 0,0 0 1 0 0,0-1-1 0 0,-1 1 1 0 0,1 0-1 0 0,0 0 1 0 0,1 1-1 0 0,-1-1 1 0 0,0 0-1 0 0,0 1 1 0 0,0-1-1 0 0,0 1 1 0 0,1-1-1 0 0,-1 1 1 0 0,0 0-1 0 0,0 0 1 0 0,1 0 0 0 0,-1 1-1 0 0,0-1 1 0 0,0 0-1 0 0,0 1 1 0 0,0-1-1 0 0,1 1 1 0 0,2 1-1 0 0,-1-1 3 0 0,16 10 64 0 0,-9 1 20 0 0,-11-12-85 0 0,70 84 252 0 0,-63-73-194 0 0,-2-3 114 0 0,0-1-1 0 0,12 12 0 0 0,30 33-1490 0 0,8 6-5852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28.7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1 293 455 0 0,'25'-30'6784'0'0,"-14"12"-4043"0"0,-10 17-2434 0 0,0-1 0 0 0,0 0 0 0 0,-1 1 0 0 0,1-1 0 0 0,0 1 0 0 0,0-1 0 0 0,0 1 0 0 0,1-1 0 0 0,-1 1 1 0 0,0 0-1 0 0,0-1 0 0 0,1 1 0 0 0,-1 0 0 0 0,1 0 0 0 0,2-1 0 0 0,-4 2-204 0 0,1 0 1 0 0,0 0-1 0 0,-1 0 1 0 0,1 0 0 0 0,0 0-1 0 0,-1 0 1 0 0,1 0 0 0 0,-1 1-1 0 0,1-1 1 0 0,0 0 0 0 0,-1 1-1 0 0,1-1 1 0 0,-1 0-1 0 0,1 1 1 0 0,0-1 0 0 0,-1 0-1 0 0,1 1 1 0 0,-1-1 0 0 0,1 1-1 0 0,-1-1 1 0 0,0 1-1 0 0,1-1 1 0 0,-1 1 0 0 0,1 0-1 0 0,-1-1 1 0 0,0 1 0 0 0,0-1-1 0 0,1 1 1 0 0,-1 1-1 0 0,8 21 689 0 0,-7-18-530 0 0,19 48 1702 0 0,-20-52-1879 0 0,0 1 0 0 0,0-1 0 0 0,0 0 1 0 0,0 1-1 0 0,0-1 0 0 0,0 0 0 0 0,0 1 0 0 0,0-1 0 0 0,-1 0 0 0 0,1 0 0 0 0,-1 1 0 0 0,1-1 0 0 0,0 0 1 0 0,-1 0-1 0 0,0 0 0 0 0,-1 2 0 0 0,-15 21 94 0 0,8-13-117 0 0,5-3-42 0 0,-10 11 46 0 0,14-18-64 0 0,-1-1-1 0 0,1 1 0 0 0,0-1 1 0 0,-1 1-1 0 0,1-1 0 0 0,-1 1 0 0 0,1-1 1 0 0,-1 0-1 0 0,1 1 0 0 0,-1-1 1 0 0,1 0-1 0 0,-1 1 0 0 0,1-1 1 0 0,-1 0-1 0 0,0 0 0 0 0,1 1 1 0 0,-1-1-1 0 0,1 0 0 0 0,-1 0 0 0 0,0 0 1 0 0,1 0-1 0 0,-1 0 0 0 0,1 0 1 0 0,-1 0-1 0 0,0 0 0 0 0,1 0 1 0 0,-1 0-1 0 0,0-1 0 0 0,0 1-1 0 0,1-1 0 0 0,-1 1 0 0 0,1-1 0 0 0,-1 1 0 0 0,1-1 0 0 0,0 0 0 0 0,0 1 0 0 0,-1-1 0 0 0,1 1 0 0 0,0-1 0 0 0,0 0 0 0 0,0 1 0 0 0,-1-1 0 0 0,1 0 0 0 0,0 1 0 0 0,0-1 0 0 0,0 0 0 0 0,0 1 0 0 0,0-1 0 0 0,0 0 0 0 0,1 1 0 0 0,-1-1 0 0 0,0-1 0 0 0,5-18 0 0 0,-5 18 0 0 0,11-30 0 0 0,23-48 0 0 0,-19 47 0 0 0,41-80 0 0 0,-49 101 0 0 0,0 1 0 0 0,1 0 0 0 0,0 0 0 0 0,1 1 0 0 0,0 0 0 0 0,1 1 0 0 0,14-11 0 0 0,-22 18 0 0 0,1 0 0 0 0,0 0 0 0 0,0 1 0 0 0,0-1 0 0 0,0 1 0 0 0,0 0 0 0 0,0 0 0 0 0,0 0 0 0 0,0 0 0 0 0,0 1 0 0 0,4-1 0 0 0,-6 1 0 0 0,0 0 0 0 0,1 0 0 0 0,-1 0 0 0 0,0 0 0 0 0,1 0 0 0 0,-1 1 0 0 0,0-1 0 0 0,1 1 0 0 0,-1-1 0 0 0,0 1 0 0 0,0-1 0 0 0,0 1 0 0 0,0 0 0 0 0,0-1 0 0 0,1 1 0 0 0,-1 0 0 0 0,0 0 0 0 0,-1 0 0 0 0,1 0 0 0 0,0 0 0 0 0,0 0 0 0 0,0 0 0 0 0,0 0 0 0 0,-1 0 0 0 0,1 0 0 0 0,-1 1 0 0 0,1-1 0 0 0,-1 0 0 0 0,1 2 0 0 0,2 8 0 0 0,0 0 0 0 0,-1 0 0 0 0,0 0 0 0 0,-1 0 0 0 0,0 1 0 0 0,-1 14 0 0 0,-9 71 0 0 0,4-64 0 0 0,2-10 6 0 0,0-2 13 0 0,1-1 1 0 0,1 42-1 0 0,1-62-19 0 0,0 0 0 0 0,0 1 0 0 0,0-1 0 0 0,0 1 0 0 0,0-1 0 0 0,0 1 0 0 0,0-1 0 0 0,0 0 0 0 0,0 1 0 0 0,0-1 0 0 0,0 1 0 0 0,1-1 0 0 0,-1 0 0 0 0,0 1 0 0 0,0-1 0 0 0,0 1 0 0 0,0-1 0 0 0,1 0 0 0 0,-1 1 0 0 0,0-1 0 0 0,0 0 0 0 0,1 1 0 0 0,-1-1 0 0 0,0 0 0 0 0,1 1 0 0 0,-1-1 0 0 0,0 0 0 0 0,1 0 0 0 0,-1 1 0 0 0,0-1 0 0 0,1 0 0 0 0,0 0 0 0 0,0 0 0 0 0,-1-1 0 0 0,1 1 0 0 0,0 0 0 0 0,-1-1 0 0 0,1 1 0 0 0,0-1 0 0 0,-1 1 0 0 0,1-1 0 0 0,-1 1 0 0 0,1-1 0 0 0,-1 1 0 0 0,1-1 0 0 0,-1 0 0 0 0,1 0 0 0 0,14-27 0 0 0,41-144 0 0 0,-56 170 0 0 0,3-10 0 0 0,1 0 0 0 0,0 1 0 0 0,1 0 0 0 0,0 0 0 0 0,0 0 0 0 0,1 0 0 0 0,8-10 0 0 0,-13 20 0 0 0,-1 1 0 0 0,1-1 0 0 0,-1 1 0 0 0,0-1 0 0 0,1 1 0 0 0,-1 0 0 0 0,1-1 0 0 0,-1 1 0 0 0,1 0 0 0 0,-1-1 0 0 0,1 1 0 0 0,-1 0 0 0 0,1-1 0 0 0,-1 1 0 0 0,1 0 0 0 0,0 0 0 0 0,-1 0 0 0 0,1 0 0 0 0,-1-1 0 0 0,1 1 0 0 0,0 0 0 0 0,-1 0 0 0 0,1 0 0 0 0,-1 0 0 0 0,1 0 0 0 0,0 1 0 0 0,-1-1 0 0 0,1 0 0 0 0,0 0 0 0 0,1 1 0 0 0,-1 0 0 0 0,0 0 0 0 0,0 0 0 0 0,1 0 0 0 0,-1 0 0 0 0,0 0 0 0 0,0 0 0 0 0,0 0 0 0 0,0 0 0 0 0,0 1 0 0 0,1 1 0 0 0,1 3 0 0 0,0-1 0 0 0,-1 1 0 0 0,1 0 0 0 0,2 12 0 0 0,-2 2 57 0 0,-2 0 0 0 0,0 32 0 0 0,0 6 28 0 0,0-46-312 0 0,-1-6-799 0 0,0 0 0 0 0,1-1 0 0 0,-1 1 0 0 0,1 0 1 0 0,4 11-1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29.1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37 172 6735 0 0,'-5'8'414'0'0,"0"0"-1"0"0,1 0 0 0 0,-4 11 0 0 0,5-10 630 0 0,0 0 1 0 0,1 0-1 0 0,0-1 1 0 0,0 2 0 0 0,1-1-1 0 0,0 10 1 0 0,1-19-1020 0 0,0 1 1 0 0,-1 0 0 0 0,1 0 0 0 0,0 0-1 0 0,0 0 1 0 0,1 0 0 0 0,-1 0 0 0 0,0 0 0 0 0,0 0-1 0 0,0 0 1 0 0,1 0 0 0 0,-1 0 0 0 0,0 0 0 0 0,1 0-1 0 0,-1 0 1 0 0,1 0 0 0 0,-1-1 0 0 0,1 1-1 0 0,-1 0 1 0 0,1 0 0 0 0,0-1 0 0 0,-1 1 0 0 0,1 0-1 0 0,0-1 1 0 0,0 1 0 0 0,-1 0 0 0 0,1-1-1 0 0,0 1 1 0 0,0-1 0 0 0,0 0 0 0 0,0 1 0 0 0,0-1-1 0 0,0 0 1 0 0,0 1 0 0 0,0-1 0 0 0,-1 0-1 0 0,1 0 1 0 0,0 0 0 0 0,0 0 0 0 0,2 0 0 0 0,6-1-5999 0 0</inkml:trace>
  <inkml:trace contextRef="#ctx0" brushRef="#br0" timeOffset="1">262 11 4607 0 0,'0'0'124'0'0,"0"-1"0"0"0,0 1-1 0 0,0-1 1 0 0,0 0 0 0 0,0 1-1 0 0,0-1 1 0 0,0 1 0 0 0,0-1-1 0 0,1 1 1 0 0,-1-1 0 0 0,0 1-1 0 0,0-1 1 0 0,1 1 0 0 0,-1-1-1 0 0,0 1 1 0 0,1-1 0 0 0,-1 1-1 0 0,0 0 1 0 0,1-1 0 0 0,0 0-1 0 0,-1 1 97 0 0,1 1 0 0 0,-1-1 0 0 0,0 0 0 0 0,1 0 0 0 0,-1 0 0 0 0,0 0 1 0 0,1 1-1 0 0,-1-1 0 0 0,0 0 0 0 0,0 0 0 0 0,1 0 0 0 0,-1 1 0 0 0,0-1 0 0 0,0 0 0 0 0,1 1 0 0 0,-1-1 0 0 0,0 0 0 0 0,0 0 0 0 0,0 1 0 0 0,1-1 0 0 0,-1 0 0 0 0,0 1 0 0 0,11 29 8568 0 0,-10-25-8510 0 0,3 11 95 0 0,-1 0 0 0 0,0 0 0 0 0,-1 0 0 0 0,0 21 0 0 0,3 30 414 0 0,3-23-2388 0 0,-3-33-6406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3:37:33.1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34.6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5983 0 0,'0'5'5258'0'0,"25"104"-250"0"0,-1-10-3716 0 0,2 6 49 0 0,3 14 459 0 0,-26-104-1573 0 0,1-1 0 0 0,6 16 0 0 0,-8-24-144 0 0,1 1 0 0 0,0-1 0 0 0,0 0 0 0 0,1-1 0 0 0,0 1-1 0 0,8 10 1 0 0,-11-16-71 0 0,-1 1-1 0 0,1-1 1 0 0,-1 1-1 0 0,1-1 1 0 0,-1 1-1 0 0,1-1 1 0 0,-1 1 0 0 0,1-1-1 0 0,-1 0 1 0 0,1 1-1 0 0,0-1 1 0 0,-1 0-1 0 0,1 1 1 0 0,0-1-1 0 0,-1 0 1 0 0,1 0 0 0 0,0 0-1 0 0,-1 0 1 0 0,1 1-1 0 0,0-1 1 0 0,0 0-1 0 0,-1 0 1 0 0,1 0 0 0 0,0-1-1 0 0,-1 1 1 0 0,1 0-1 0 0,0 0 1 0 0,-1 0-1 0 0,1 0 1 0 0,0-1-1 0 0,-1 1 1 0 0,1 0 0 0 0,0-1-1 0 0,-1 1 1 0 0,1 0-1 0 0,-1-1 1 0 0,1 1-1 0 0,-1-1 1 0 0,1 1-1 0 0,-1-1 1 0 0,1 1 0 0 0,-1-1-1 0 0,1 1 1 0 0,-1-1-1 0 0,1 1 1 0 0,-1-1-1 0 0,1-1 1 0 0,2-3 33 0 0,-1-1 0 0 0,1 1 0 0 0,-1-1 0 0 0,2-7 0 0 0,-3 11-41 0 0,53-240 87 0 0,-17 58-54 0 0,-34 174-419 0 0,-1 0 0 0 0,2 0 0 0 0,5-12 0 0 0,-3 12-7258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35.1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195 22 3679 0 0,'0'-1'219'0'0,"1"0"-1"0"0,0 0 1 0 0,0 0-1 0 0,-1 0 1 0 0,1 0-1 0 0,0 0 1 0 0,0 0-1 0 0,0 0 1 0 0,0 0-1 0 0,0 1 0 0 0,2-2 1 0 0,-3 2-90 0 0,0-1 0 0 0,1 1 0 0 0,-1 0 1 0 0,0 0-1 0 0,1 0 0 0 0,-1-1 0 0 0,0 1 0 0 0,0 0 0 0 0,1 0 1 0 0,-1 0-1 0 0,0 0 0 0 0,1-1 0 0 0,-1 1 0 0 0,0 0 0 0 0,1 0 1 0 0,-1 0-1 0 0,1 0 0 0 0,-1 0 0 0 0,0 0 0 0 0,1 0 0 0 0,-1 0 1 0 0,0 0-1 0 0,1 0 0 0 0,-1 0 0 0 0,0 0 0 0 0,1 0 0 0 0,-1 1 1 0 0,0-1-1 0 0,1 0 0 0 0,-1 0 0 0 0,0 0 0 0 0,1 0 0 0 0,-1 1 1 0 0,0-1-1 0 0,1 0 0 0 0,-1 0 0 0 0,0 1 0 0 0,0-1 0 0 0,1 0 0 0 0,-1 1 1 0 0,2 4 286 0 0,-1 1 1 0 0,0 0 0 0 0,-1 0-1 0 0,1 0 1 0 0,-1 0 0 0 0,0 0 0 0 0,0 0-1 0 0,-1 0 1 0 0,0-1 0 0 0,0 1-1 0 0,0 0 1 0 0,-1 0 0 0 0,0-1 0 0 0,-3 9-1 0 0,-2 2-5 0 0,-1 0 0 0 0,-1 0 0 0 0,-15 21 0 0 0,17-27-338 0 0,3-4 27 0 0,0-1-1 0 0,0 0 0 0 0,0 0 1 0 0,0 0-1 0 0,-8 6 0 0 0,10-10-83 0 0,1 0 0 0 0,-1 0 0 0 0,1 0 0 0 0,-1 0 0 0 0,0 0 0 0 0,1-1 0 0 0,-1 1 0 0 0,0-1 0 0 0,1 1 0 0 0,-1-1 0 0 0,0 0 0 0 0,0 1 0 0 0,0-1 0 0 0,0 0 0 0 0,1 0 0 0 0,-1 0 0 0 0,0-1 0 0 0,0 1-1 0 0,0 0 1 0 0,1-1 0 0 0,-1 1 0 0 0,0-1 0 0 0,1 0 0 0 0,-4-1 0 0 0,0 0-20 0 0,0-2 1 0 0,0 1-1 0 0,0 0 0 0 0,0-1 0 0 0,1 0 1 0 0,0 0-1 0 0,-1-1 0 0 0,2 1 0 0 0,-1-1 1 0 0,0 1-1 0 0,1-1 0 0 0,0-1 0 0 0,0 1 0 0 0,0 0 1 0 0,1-1-1 0 0,-3-8 0 0 0,2 5-2 0 0,1 1 1 0 0,0-1-1 0 0,1 1 0 0 0,0-1 0 0 0,0 0 0 0 0,1 1 0 0 0,0-1 1 0 0,0 0-1 0 0,1 1 0 0 0,4-18 0 0 0,-4 24 3 0 0,-1-1-1 0 0,1 0 1 0 0,0 0-1 0 0,0 1 1 0 0,1-1 0 0 0,-1 1-1 0 0,0-1 1 0 0,1 1-1 0 0,0 0 1 0 0,-1-1-1 0 0,1 1 1 0 0,0 0 0 0 0,0 0-1 0 0,0 0 1 0 0,3-1-1 0 0,-3 2 4 0 0,-1 0 0 0 0,1 0-1 0 0,0 0 1 0 0,0 1-1 0 0,-1-1 1 0 0,1 1 0 0 0,0 0-1 0 0,0-1 1 0 0,0 1 0 0 0,0 0-1 0 0,0 0 1 0 0,-1 0-1 0 0,1 0 1 0 0,0 0 0 0 0,0 1-1 0 0,0-1 1 0 0,0 0-1 0 0,-1 1 1 0 0,1 0 0 0 0,0-1-1 0 0,0 1 1 0 0,-1 0 0 0 0,3 1-1 0 0,3 2 22 0 0,-1 1 0 0 0,0-1 0 0 0,0 1-1 0 0,0 0 1 0 0,-1 1 0 0 0,8 8 0 0 0,26 42 253 0 0,-18-24-46 0 0,-5-9-54 0 0,-2-3-122 0 0,0 0 0 0 0,20 20 0 0 0,-26-32-166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35.7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97 4607 0 0,'0'-1'134'0'0,"0"1"-1"0"0,0 0 0 0 0,0-1 0 0 0,1 1 1 0 0,-1-1-1 0 0,0 1 0 0 0,0 0 0 0 0,1-1 1 0 0,-1 1-1 0 0,0 0 0 0 0,0-1 0 0 0,1 1 0 0 0,-1 0 1 0 0,0-1-1 0 0,1 1 0 0 0,-1 0 0 0 0,0 0 1 0 0,1-1-1 0 0,-1 1 0 0 0,1 0 0 0 0,-1 0 0 0 0,0 0 1 0 0,1 0-1 0 0,-1 0 0 0 0,1-1 0 0 0,-1 1 1 0 0,0 0-1 0 0,1 0 0 0 0,-1 0 0 0 0,1 0 1 0 0,-1 0-1 0 0,1 0 0 0 0,0 0 0 0 0,0 1 105 0 0,0 0-1 0 0,0-1 0 0 0,0 1 0 0 0,1 0 1 0 0,-1 0-1 0 0,0 0 0 0 0,0-1 0 0 0,-1 1 1 0 0,1 0-1 0 0,0 0 0 0 0,1 2 0 0 0,2 3 511 0 0,-1-1-1 0 0,0 1 1 0 0,5 12-1 0 0,-4-4-254 0 0,0 1 0 0 0,-1 1 0 0 0,-1-1 0 0 0,0 0 1 0 0,-1 20-1 0 0,-8 79 1168 0 0,4-81-1208 0 0,3-130 171 0 0,2 36-624 0 0,-1 23 0 0 0,1-1 0 0 0,2 1 0 0 0,10-41 0 0 0,-13 75 2 0 0,0 1 0 0 0,0-1 0 0 0,0 1 0 0 0,1-1 0 0 0,-1 1 0 0 0,1 0 0 0 0,0 0 0 0 0,2-3 0 0 0,-3 5 0 0 0,0 0-1 0 0,-1 1 0 0 0,1-1 1 0 0,-1 1-1 0 0,1-1 1 0 0,0 1-1 0 0,0-1 1 0 0,-1 1-1 0 0,1-1 0 0 0,0 1 1 0 0,0 0-1 0 0,0 0 1 0 0,-1-1-1 0 0,1 1 1 0 0,0 0-1 0 0,0 0 0 0 0,0 0 1 0 0,0 0-1 0 0,0 0 1 0 0,-1 0-1 0 0,1 0 0 0 0,0 0 1 0 0,0 0-1 0 0,0 0 1 0 0,0 0-1 0 0,0 1 1 0 0,-1-1-1 0 0,1 0 0 0 0,0 1 1 0 0,0-1-1 0 0,0 0 1 0 0,-1 1-1 0 0,1-1 1 0 0,0 1-1 0 0,-1-1 0 0 0,1 1 1 0 0,1 1-1 0 0,2 2 35 0 0,0 0 0 0 0,0 0 0 0 0,-1 0 0 0 0,1 1 0 0 0,-1-1-1 0 0,0 1 1 0 0,0 0 0 0 0,3 7 0 0 0,15 45 307 0 0,-15-39-222 0 0,-2-8-50 0 0,-1-1-1 0 0,1 1 1 0 0,1-1 0 0 0,8 15-1 0 0,-12-23-59 0 0,0 0-1 0 0,0 1 1 0 0,1-1 0 0 0,-1 0-1 0 0,0 1 1 0 0,0-1-1 0 0,1 0 1 0 0,-1 0-1 0 0,1 0 1 0 0,-1 0-1 0 0,1-1 1 0 0,-1 1 0 0 0,1 0-1 0 0,-1-1 1 0 0,3 2-1 0 0,-2-2-6 0 0,-1 0 0 0 0,1 0 1 0 0,-1-1-1 0 0,1 1 0 0 0,-1 0 0 0 0,1 0 0 0 0,-1-1 0 0 0,1 1 0 0 0,-1-1 1 0 0,0 1-1 0 0,1-1 0 0 0,-1 0 0 0 0,0 0 0 0 0,1 1 0 0 0,-1-1 0 0 0,0 0 1 0 0,0 0-1 0 0,0 0 0 0 0,0 0 0 0 0,0 0 0 0 0,1-2 0 0 0,5-6-4 0 0,0 0 1 0 0,-1-1-1 0 0,-1 1 0 0 0,0-1 0 0 0,0-1 0 0 0,4-13 1 0 0,5-10 61 0 0,13-2 13 0 0,-26 35-68 0 0,-1 0 1 0 0,1 0-1 0 0,0 0 1 0 0,-1 0-1 0 0,1 0 1 0 0,0 0-1 0 0,0 0 1 0 0,0 0-1 0 0,0 0 1 0 0,0 0-1 0 0,0 1 1 0 0,0-1-1 0 0,0 0 1 0 0,0 1-1 0 0,0-1 1 0 0,3 0-1 0 0,-4 1 4 0 0,1-1 0 0 0,0 1-1 0 0,0 0 1 0 0,0 0 0 0 0,-1 1 0 0 0,1-1 0 0 0,0 0-1 0 0,0 0 1 0 0,-1 0 0 0 0,1 0 0 0 0,0 1 0 0 0,0-1-1 0 0,-1 0 1 0 0,1 1 0 0 0,0-1 0 0 0,-1 1 0 0 0,1-1-1 0 0,0 0 1 0 0,-1 1 0 0 0,2 0 0 0 0,0 2 23 0 0,0 0 1 0 0,0 0-1 0 0,0 0 1 0 0,0 0-1 0 0,0 0 1 0 0,0 0-1 0 0,-1 0 1 0 0,0 1-1 0 0,1-1 1 0 0,0 4-1 0 0,1 15 144 0 0,3 41 0 0 0,-5-46-71 0 0,1 1 0 0 0,0-1 0 0 0,9 34 0 0 0,-10-48-306 0 0,-1-1 0 0 0,1 0 1 0 0,0 0-1 0 0,0 0 0 0 0,0-1 0 0 0,1 1 0 0 0,2 4 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36.1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 1 5063 0 0,'-5'4'548'0'0,"1"0"0"0"0,0 0-1 0 0,0 0 1 0 0,0 1 0 0 0,1 0 0 0 0,-1 0-1 0 0,1 0 1 0 0,0 0 0 0 0,1 0-1 0 0,-1 1 1 0 0,1-1 0 0 0,0 1-1 0 0,1 0 1 0 0,-1 0 0 0 0,1-1-1 0 0,0 1 1 0 0,0 0 0 0 0,1 0 0 0 0,0 0-1 0 0,0 0 1 0 0,2 9 0 0 0,-2-12-490 0 0,1-1 0 0 0,0 1 0 0 0,0 0 0 0 0,0-1 0 0 0,0 1 0 0 0,1-1 0 0 0,-1 0 0 0 0,3 4 0 0 0,1 0-118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2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5063 0 0,'-15'7'1034'0'0,"-9"6"3492"0"0,23-13-4322 0 0,0 1 0 0 0,0-1 0 0 0,0 1 1 0 0,0 0-1 0 0,0 0 0 0 0,0 0 0 0 0,0 0 0 0 0,0 0 0 0 0,1-1 0 0 0,-1 1 0 0 0,0 1 0 0 0,1-1 0 0 0,-1 0 0 0 0,1 0 0 0 0,-1 0 0 0 0,1 0 1 0 0,-1 1-1 0 0,1-1-102 0 0,0 0 0 0 0,0-1 0 0 0,0 1 0 0 0,0 0 0 0 0,1-1 0 0 0,-1 1 0 0 0,0 0 0 0 0,0-1 0 0 0,1 1 0 0 0,-1-1 1 0 0,0 1-1 0 0,1-1 0 0 0,-1 1 0 0 0,0-1 0 0 0,1 1 0 0 0,-1-1 0 0 0,1 1 0 0 0,-1-1 0 0 0,1 1 0 0 0,-1-1 0 0 0,1 1 0 0 0,-1-1 1 0 0,1 0-1 0 0,-1 0 0 0 0,1 1 0 0 0,0-1 0 0 0,0 0 0 0 0,20 7 1008 0 0,-17-6-770 0 0,-2 0 742 0 0,14 1-571 0 0,47 9-72 0 0,-47-9-30 0 0,-3 0-8 0 0,38 6-31 0 0,-38-7 51 0 0,1 1-252 0 0,3 1-111 0 0,-6-1 36 0 0,-1-1-1 0 0,1 0 1 0 0,12 0-1 0 0,-10 2-16 0 0,42 11-10 0 0,-52-14-55 0 0,-1 1-1 0 0,1-1 1 0 0,-1 1-1 0 0,0 0 1 0 0,1 0-1 0 0,-1 0 1 0 0,0 1-1 0 0,0-1 1 0 0,0 0-1 0 0,0 1 1 0 0,0-1-1 0 0,0 1 1 0 0,0 0 0 0 0,-1 0-1 0 0,1-1 1 0 0,-1 1-1 0 0,1 0 1 0 0,-1 1-1 0 0,1-1 1 0 0,-1 0-1 0 0,0 0 1 0 0,0 0-1 0 0,0 1 1 0 0,-1-1-1 0 0,1 0 1 0 0,0 5-1 0 0,0 0 24 0 0,-1 0 1 0 0,0 0-1 0 0,-1 0 0 0 0,0 0 0 0 0,0 0 0 0 0,-3 11 0 0 0,4-17-32 0 0,-13 43 175 0 0,-3 0 0 0 0,-32 64 0 0 0,11-25-24 0 0,26-57-135 0 0,-48 121 264 0 0,47-113-213 0 0,2 0 0 0 0,-8 50 0 0 0,17-76-69 0 0,0 0 1 0 0,0 0-1 0 0,1 0 0 0 0,0 0 0 0 0,1 10 0 0 0,-1-17-2 0 0,1 1 0 0 0,-1-1 0 0 0,0 1 0 0 0,0-1 1 0 0,1 0-1 0 0,-1 1 0 0 0,1-1 0 0 0,-1 0 0 0 0,1 1 0 0 0,0-1 0 0 0,-1 0 0 0 0,1 1 0 0 0,0-1 0 0 0,0 0 0 0 0,0 0 0 0 0,0 0 0 0 0,0 0 0 0 0,0 0 0 0 0,0 0 0 0 0,0 0 0 0 0,1 0 0 0 0,-1-1 0 0 0,0 1 0 0 0,0 0 0 0 0,1-1 0 0 0,-1 1 0 0 0,0-1 0 0 0,1 1 0 0 0,-1-1 0 0 0,1 0 0 0 0,-1 1 0 0 0,1-1 0 0 0,-1 0 0 0 0,1 0 0 0 0,-1 0 0 0 0,2 0 0 0 0,1-1-226 0 0,0 1 0 0 0,0-1 1 0 0,0 0-1 0 0,0 0 0 0 0,0-1 1 0 0,0 1-1 0 0,0-1 0 0 0,4-2 1 0 0,10-7-7905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36.5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46 8751 0 0,'6'-10'711'0'0,"7"-10"-514"0"0,-3 8 5482 0 0,-10 11-5295 0 0,1 1 1 0 0,-1 0-1 0 0,1-1 1 0 0,-1 1-1 0 0,1 0 1 0 0,-1-1-1 0 0,1 1 1 0 0,-1 0-1 0 0,1 0 1 0 0,0 0-1 0 0,-1-1 1 0 0,1 1-1 0 0,-1 0 1 0 0,1 0-1 0 0,1 0 1 0 0,11 3 1781 0 0,-11-3-2074 0 0,-1 1 0 0 0,1-1 0 0 0,-1 1 0 0 0,1 0 0 0 0,-1-1 0 0 0,0 1 0 0 0,1 0 0 0 0,-1 0 0 0 0,0 0 0 0 0,0 0 0 0 0,1 0 0 0 0,-1 0 0 0 0,1 2 0 0 0,0 4 222 0 0,-1-1 0 0 0,0 0 0 0 0,0 0-1 0 0,-1 1 1 0 0,0-1 0 0 0,0 0 0 0 0,0 1-1 0 0,-1-1 1 0 0,-2 11 0 0 0,1-6-30 0 0,-32 226 1132 0 0,34-233-1915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46.2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91 7367 0 0,'-1'1'344'0'0,"0"-1"-1"0"0,0 0 1 0 0,0 1-1 0 0,1-1 0 0 0,-1 1 1 0 0,0-1-1 0 0,0 1 1 0 0,1-1-1 0 0,-1 1 1 0 0,0 0-1 0 0,1-1 0 0 0,-1 1 1 0 0,0 0-1 0 0,1-1 1 0 0,-1 2-1 0 0,1-1-236 0 0,0-1 1 0 0,0 1-1 0 0,0 0 0 0 0,0-1 0 0 0,0 1 1 0 0,0 0-1 0 0,1-1 0 0 0,-1 1 0 0 0,0-1 1 0 0,0 1-1 0 0,1-1 0 0 0,-1 1 0 0 0,0 0 1 0 0,1-1-1 0 0,-1 1 0 0 0,0-1 0 0 0,1 1 1 0 0,-1-1-1 0 0,1 0 0 0 0,-1 1 0 0 0,1-1 1 0 0,-1 1-1 0 0,1-1 0 0 0,0 1 0 0 0,21 12 1732 0 0,-20-12-710 0 0,13 3-597 0 0,45 10-52 0 0,-45-10-28 0 0,2-4-4 0 0,50 3-14 0 0,-38-4-62 0 0,20-5-27 0 0,-26 3-8 0 0,-9 0-228 0 0,-2 1 32 0 0,0-1 0 0 0,17-6 0 0 0,153-66 703 0 0,-173 71-812 0 0,4-2 80 0 0,0-1 0 0 0,21-15 0 0 0,-33 22-122 0 0,-1-1 1 0 0,0 1-1 0 0,0 0 0 0 0,0 0 0 0 0,0 0 1 0 0,0 0-1 0 0,1 0 0 0 0,-1 0 1 0 0,0 0-1 0 0,0-1 0 0 0,0 1 0 0 0,0 0 1 0 0,0 0-1 0 0,0 0 0 0 0,1 0 0 0 0,-1 0 1 0 0,0-1-1 0 0,0 1 0 0 0,0 0 1 0 0,0 0-1 0 0,0 0 0 0 0,0-1 0 0 0,0 1 1 0 0,0 0-1 0 0,0 0 0 0 0,0 0 0 0 0,0-1 1 0 0,0 1-1 0 0,0 0 0 0 0,0 0 1 0 0,0 0-1 0 0,0 0 0 0 0,0-1 0 0 0,0 1 1 0 0,0 0-1 0 0,0 0 0 0 0,-7-4-1130 0 0,-9 1-3840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47.1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47 4143 0 0,'-3'1'243'0'0,"0"1"-1"0"0,1-1 0 0 0,-1 1 1 0 0,1-1-1 0 0,0 1 1 0 0,-1 0-1 0 0,1 0 0 0 0,0 0 1 0 0,0 0-1 0 0,-2 3 0 0 0,4-4-79 0 0,0-1-1 0 0,-1 0 0 0 0,1 1 1 0 0,0-1-1 0 0,0 1 1 0 0,-1-1-1 0 0,1 1 0 0 0,0-1 1 0 0,0 1-1 0 0,0-1 1 0 0,0 1-1 0 0,0-1 0 0 0,0 1 1 0 0,0 0-1 0 0,0-1 0 0 0,0 1 1 0 0,0-1-1 0 0,0 1 1 0 0,0-1-1 0 0,0 1 0 0 0,0-1 1 0 0,0 1-1 0 0,1 0 1 0 0,-1 0 38 0 0,1 0 1 0 0,0-1 0 0 0,0 1 0 0 0,-1 0-1 0 0,1-1 1 0 0,0 1 0 0 0,0-1 0 0 0,0 1-1 0 0,0-1 1 0 0,0 1 0 0 0,0-1-1 0 0,0 1 1 0 0,0-1 0 0 0,0 0 0 0 0,0 0-1 0 0,0 1 1 0 0,1-1 0 0 0,27 2 2091 0 0,-26-2-1210 0 0,10-2-191 0 0,60-11 701 0 0,-30 6-862 0 0,-32 5-224 0 0,4-1-99 0 0,43-7-22 0 0,-31 4-37 0 0,-14 1-268 0 0,0 0 5 0 0,-1 1 0 0 0,17-3 0 0 0,11-2 41 0 0,-30 6-14 0 0,1 1-34 0 0,90-11 167 0 0,-94 12-222 0 0,-5 1-10 0 0,1-1 1 0 0,-1 1 0 0 0,1 0 0 0 0,-1 0-1 0 0,1 0 1 0 0,0 0 0 0 0,-1 1 0 0 0,1-1-1 0 0,4 2 1 0 0,-7-2-36 0 0,0 0-1 0 0,0 1 1 0 0,1-1-1 0 0,-1 0 1 0 0,0 0 0 0 0,0 0-1 0 0,0 0 1 0 0,0 1-1 0 0,0-1 1 0 0,0 0-1 0 0,1 0 1 0 0,-1 0-1 0 0,0 1 1 0 0,0-1 0 0 0,0 0-1 0 0,0 0 1 0 0,0 1-1 0 0,0-1 1 0 0,0 0-1 0 0,0 0 1 0 0,0 0-1 0 0,0 1 1 0 0,0-1 0 0 0,0 0-1 0 0,0 0 1 0 0,0 1-1 0 0,0-1 1 0 0,0 0-1 0 0,0 0 1 0 0,0 0 0 0 0,-1 1-1 0 0,1-1 1 0 0,0 0-1 0 0,0 0 1 0 0,0 0-1 0 0,0 1 1 0 0,0-1-1 0 0,0 0 1 0 0,-1 0 0 0 0,1 0-1 0 0,0 0 1 0 0,0 1-1 0 0,-11 8-2977 0 0,7-6 427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49.6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58 7831 0 0,'-1'0'6138'0'0,"8"2"-4079"0"0,9 0 1240 0 0,0 0-2720 0 0,50 2-124 0 0,-49-3-58 0 0,-4-2-12 0 0,54 0 217 0 0,-51 0-413 0 0,48-4-12 0 0,-48 3-14 0 0,0 0-58 0 0,49-9-29 0 0,-49 9-4 0 0,-1-2-12 0 0,71-16 128 0 0,-69 15-175 0 0,-5 1 6 0 0,0 1 0 0 0,23-3-1 0 0,-34 5-13 0 0,0 1-1 0 0,1 0 0 0 0,-1 0 0 0 0,0 0 1 0 0,0 0-1 0 0,0-1 0 0 0,0 2 0 0 0,0-1 1 0 0,0 0-1 0 0,0 0 0 0 0,1 0 0 0 0,-1 0 0 0 0,0 1 1 0 0,0-1-1 0 0,0 0 0 0 0,0 1 0 0 0,0-1 1 0 0,0 1-1 0 0,1 0 0 0 0,-2 0 1 0 0,1-1-1 0 0,-1 1 1 0 0,0 0-1 0 0,0-1 0 0 0,0 1 1 0 0,1-1-1 0 0,-1 1 1 0 0,0 0-1 0 0,0-1 1 0 0,0 1-1 0 0,0-1 1 0 0,0 1-1 0 0,0 0 1 0 0,0-1-1 0 0,0 1 1 0 0,0 0-1 0 0,-1-1 1 0 0,1 1-1 0 0,0-1 1 0 0,0 1-1 0 0,0 0 1 0 0,-1-1-1 0 0,0 2 1 0 0,-2 3 21 0 0,0 0 0 0 0,0-1 0 0 0,-1 1 0 0 0,1-1 1 0 0,-10 8-1 0 0,-2 1-18 0 0,-1 0 0 0 0,-1-2 0 0 0,0 0 0 0 0,-1-1 0 0 0,0-1 0 0 0,-1 0 0 0 0,1-2 0 0 0,-2 0 0 0 0,-28 6 0 0 0,-3-3 13 0 0,-2-3-1 0 0,-73 2 0 0 0,72-4-20 0 0,113-15 0 0 0,-46 8 11 0 0,5-2 31 0 0,54-12-31 0 0,47-11 53 0 0,-108 25-260 0 0,0-1 0 0 0,0-1 0 0 0,0 0 0 0 0,0 0 0 0 0,0-1 0 0 0,-1-1 0 0 0,11-7 0 0 0,-11 6-7644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7:53.9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1276 4112 1375 0 0,'-25'4'572'0'0,"1"0"-1"0"0,-36 1 1 0 0,-10 0 528 0 0,66-4-1005 0 0,-1-1 0 0 0,1 1 0 0 0,-1-1 0 0 0,1 0-1 0 0,-1-1 1 0 0,1 1 0 0 0,0-1 0 0 0,-1 0 0 0 0,1 0 0 0 0,0 0 0 0 0,0-1 0 0 0,-6-2-1 0 0,5 2 84 0 0,0 1-1 0 0,0-1 0 0 0,-10-1 1 0 0,-10-3 402 0 0,8-1-260 0 0,0 0 1 0 0,1-1-1 0 0,0-1 0 0 0,0 0 1 0 0,-14-12-1 0 0,-4-3-20 0 0,-1-1 302 0 0,1-1 0 0 0,-56-55 0 0 0,10-7 384 0 0,-88-126 0 0 0,126 153-585 0 0,4-2 0 0 0,2-1 0 0 0,-36-92 0 0 0,-51-180 186 0 0,92 232-323 0 0,-24-141-1 0 0,41 143-211 0 0,4-2 0 0 0,5 0 0 0 0,14-175 0 0 0,56-98-4 0 0,-52 320-32 0 0,6-21-6 0 0,4 1-1 0 0,3 2 0 0 0,4 0 1 0 0,64-118-1 0 0,-9 51 0 0 0,125-161-1 0 0,-189 276-8 0 0,1 2 0 0 0,1 0 0 0 0,1 2 0 0 0,1 0 0 0 0,2 2 0 0 0,30-20 0 0 0,123-66 0 0 0,23-16 0 0 0,-74 47 0 0 0,-86 56 11 0 0,26-7 32 0 0,8 6-33 0 0,18 6-10 0 0,-14 9 11 0 0,-49 5 32 0 0,32-4-22 0 0,-33 3 22 0 0,30-2-22 0 0,-30 4 22 0 0,35 3-19 0 0,-32 0 29 0 0,34 5-29 0 0,-33-2 29 0 0,37 9 11 0 0,-37-8-10 0 0,33 6-29 0 0,-51-9 44 0 0,-1-1-11 0 0,46 8-32 0 0,-32-6 53 0 0,30 2 9 0 0,-31-2-20 0 0,29 5-41 0 0,-28-3 39 0 0,35 10 12 0 0,-30-7-6 0 0,39 14 13 0 0,-36-13-26 0 0,37 10-37 0 0,-38-11 37 0 0,33 9 6 0 0,-37-9-11 0 0,27 10-28 0 0,-45-15 50 0 0,0 1 0 0 0,45 19-4 0 0,-45-19 4 0 0,0 1 18 0 0,45 20 8 0 0,-45-20 2 0 0,-2 1-1 0 0,42 22-6 0 0,-42-22-1 0 0,2 2 0 0 0,44 30-2 0 0,-34-24-13 0 0,17 11-8 0 0,-32-20-1 0 0,5 4-1 0 0,43 31 0 0 0,-30-23 14 0 0,23 17-14 0 0,-38-27-1 0 0,0-1 2 0 0,41 28 0 0 0,-41-27 2 0 0,0 0 4 0 0,38 29 2 0 0,-38-28 0 0 0,-3-3-1 0 0,30 21-6 0 0,-30-21-1 0 0,2 4 0 0 0,39 33 3 0 0,-31-25 10 0 0,29 30 91 0 0,-10-7-92 0 0,6 12-16 0 0,-2 0-14 0 0,7 10 16 0 0,-16-20-47 0 0,3 8 20 0 0,0 4-33 0 0,2 9 1 0 0,-4-1 32 0 0,-8-16-33 0 0,-17-30-10 0 0,37 71 0 0 0,66 190 0 0 0,-93-215 0 0 0,-3 1 0 0 0,-3 1 0 0 0,10 131 0 0 0,-22-153 0 0 0,-2 1 0 0 0,-6 56 0 0 0,-22 88 0 0 0,24-168 0 0 0,-20 92 0 0 0,-65 186 0 0 0,9-96 0 0 0,69-182 0 0 0,-1-1 0 0 0,-1 0 0 0 0,0 0 0 0 0,-25 26 0 0 0,-70 63 0 0 0,102-103 0 0 0,-32 28 34 0 0,-2-1 0 0 0,-1-3 0 0 0,-2-1-1 0 0,-1-1 1 0 0,-54 23 0 0 0,70-37 0 0 0,-257 139 432 0 0,226-118-250 0 0,-2-3-1 0 0,-1-2 1 0 0,-1-3 0 0 0,-120 33-1 0 0,149-52-209 0 0,-1-2 0 0 0,1-2 0 0 0,-1-1 0 0 0,-1-1 0 0 0,1-3 0 0 0,0 0 0 0 0,-46-9 0 0 0,43 4-99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0:40:42.9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44.3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 1 5063 0 0,'2'0'189'0'0,"-1"0"0"0"0,0 1 0 0 0,0-1 1 0 0,0 1-1 0 0,0-1 0 0 0,0 1 0 0 0,1-1 0 0 0,-1 1 0 0 0,0-1 0 0 0,0 1 0 0 0,-1 0 0 0 0,1 0 0 0 0,0 0 0 0 0,0-1 0 0 0,0 1 0 0 0,0 0 0 0 0,-1 0 0 0 0,1 0 0 0 0,0 0 0 0 0,-1 0 0 0 0,1 1 0 0 0,-1-1 0 0 0,1 1 0 0 0,10 32 1456 0 0,-9-29-1187 0 0,5 25 907 0 0,-1 0-1 0 0,-1 1 1 0 0,1 40-1 0 0,-10 95 578 0 0,-6-69-1791 0 0,-4 0 0 0 0,-29 104 1 0 0,38-173-479 0 0,5-19 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44.7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362 4 5983 0 0,'-9'-1'741'0'0,"7"0"-540"0"0,1 1 1 0 0,0-1 0 0 0,0 1 0 0 0,-1 0 0 0 0,1 0-1 0 0,0 0 1 0 0,-1 0 0 0 0,1 0 0 0 0,0 0 0 0 0,-3 0-1 0 0,-3 2 289 0 0,0 0-1 0 0,0 1 0 0 0,0 0 0 0 0,0 0 0 0 0,0 0 1 0 0,-9 7-1 0 0,-39 32 1035 0 0,29-22-989 0 0,5-3-240 0 0,-48 32 226 0 0,61-45-519 0 0,0 1 0 0 0,0-2-1 0 0,0 1 1 0 0,-1-1 0 0 0,0 0 0 0 0,0 0 0 0 0,-10 0 0 0 0,-9 2-145 0 0,30-4 137 0 0,0 1 1 0 0,0-1-1 0 0,0 0 0 0 0,0 1 0 0 0,0-1 0 0 0,0 1 1 0 0,2 3-1 0 0,8 6-8 0 0,-2-4 25 0 0,46 37 230 0 0,-45-36-35 0 0,-1 2 8 0 0,51 45 533 0 0,-16-12 426 0 0,-14-15-613 0 0,-23-21-166 0 0,4 2-70 0 0,34 26-18 0 0,-35-26-39 0 0,0-2-163 0 0,31 19-79 0 0,-39-24-17 0 0,0 0 0 0 0,0 0 0 0 0,0-1 0 0 0,0 1 0 0 0,5 0 0 0 0,44 17-10 0 0,-38-14-104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45.5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1 9671 0 0,'-3'5'691'0'0,"1"1"0"0"0,0-1 0 0 0,0 1 0 0 0,0 0 0 0 0,1 0 0 0 0,0 0 0 0 0,0 0 0 0 0,1 6 0 0 0,-5 24 1641 0 0,-10 37 735 0 0,12-41-8861 0 0,3-21-862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46.4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83 19 6447 0 0,'0'0'94'0'0,"0"0"-1"0"0,-1 0 0 0 0,1 0 0 0 0,0 0 1 0 0,0 0-1 0 0,0 0 0 0 0,-1 0 0 0 0,1 0 1 0 0,0-1-1 0 0,0 1 0 0 0,0 0 0 0 0,0 0 1 0 0,0 0-1 0 0,0 0 0 0 0,-1-1 0 0 0,1 1 1 0 0,0 0-1 0 0,0 0 0 0 0,0 0 0 0 0,0-1 1 0 0,0 1-1 0 0,0 0 0 0 0,0 0 0 0 0,0 0 0 0 0,0-1 1 0 0,0 1-1 0 0,0 0 0 0 0,0 0 0 0 0,0 0 1 0 0,0-1-1 0 0,0 1 0 0 0,0 0 0 0 0,0 0 1 0 0,0 0-1 0 0,0-1 0 0 0,0 1 0 0 0,0 0 1 0 0,0 0-1 0 0,0 0 0 0 0,0 0 0 0 0,1-1 1 0 0,-1 1-1 0 0,0 0 0 0 0,0 0 0 0 0,0 0 1 0 0,0 0-1 0 0,0-1 0 0 0,1 1 0 0 0,-1 0 1 0 0,0 0-1 0 0,0 0 0 0 0,0 0 0 0 0,1 0 1 0 0,-1 0 50 0 0,1 0 0 0 0,-1 0 0 0 0,1 0 0 0 0,-1 0 0 0 0,1 0 0 0 0,-1 0 0 0 0,1 0 0 0 0,-1 1 1 0 0,1-1-1 0 0,-1 0 0 0 0,1 0 0 0 0,-1 1 0 0 0,0-1 0 0 0,1 0 0 0 0,-1 0 0 0 0,1 1 0 0 0,-1-1 1 0 0,0 1-1 0 0,1-1 0 0 0,-1 0 0 0 0,0 1 0 0 0,0-1 0 0 0,1 1 0 0 0,-1-1 0 0 0,0 1 0 0 0,0-1 1 0 0,1 0-1 0 0,-1 1 0 0 0,0 0 0 0 0,4 12 323 0 0,0 0 0 0 0,0 1 0 0 0,-2-1 0 0 0,0 1-1 0 0,0 0 1 0 0,-1 16 0 0 0,-7 84 822 0 0,6-105-1199 0 0,-2 12 21 0 0,0 0 0 0 0,-1 0 0 0 0,-2 0 0 0 0,0 0 1 0 0,-1-1-1 0 0,-11 25 0 0 0,16-42-107 0 0,0-1 0 0 0,-1 0-1 0 0,1 0 1 0 0,-1 0 0 0 0,1 0-1 0 0,-1 0 1 0 0,0 0 0 0 0,0 0 0 0 0,0 0-1 0 0,0-1 1 0 0,0 1 0 0 0,0-1-1 0 0,-4 3 1 0 0,5-4-3 0 0,0 1 0 0 0,0-1-1 0 0,0 0 1 0 0,0 0 0 0 0,0 0-1 0 0,0 0 1 0 0,0 0 0 0 0,0 0-1 0 0,0 0 1 0 0,0 0 0 0 0,0 0 0 0 0,0 0-1 0 0,0 0 1 0 0,1-1 0 0 0,-1 1-1 0 0,0 0 1 0 0,0-1 0 0 0,0 1-1 0 0,0 0 1 0 0,0-1 0 0 0,0 1 0 0 0,1-1-1 0 0,-1 0 1 0 0,0 1 0 0 0,1-1-1 0 0,-1 0 1 0 0,0 1 0 0 0,1-1-1 0 0,-1 0 1 0 0,0 0 0 0 0,1 1 0 0 0,-1-1-1 0 0,1 0 1 0 0,0 0 0 0 0,-1 0-1 0 0,1 0 1 0 0,0 0 0 0 0,-1 0-1 0 0,1-1 1 0 0,-2-5-4 0 0,0-1-1 0 0,0 0 1 0 0,1 1-1 0 0,0-1 0 0 0,1 0 1 0 0,-1 0-1 0 0,2 0 1 0 0,0-12-1 0 0,3-2-12 0 0,11-39 0 0 0,-15 59 16 0 0,11-36 0 0 0,1 0 0 0 0,2 1 0 0 0,19-37 0 0 0,-28 66 0 0 0,0 0 0 0 0,1 0 0 0 0,0 1 0 0 0,11-11 0 0 0,-14 14 0 0 0,0 1 0 0 0,1 0 0 0 0,0 0 0 0 0,0 1 0 0 0,0-1 0 0 0,0 1 0 0 0,0-1 0 0 0,1 1 0 0 0,-1 1 0 0 0,0-1 0 0 0,6-1 0 0 0,-8 3 4 0 0,-1 0-1 0 0,1 0 1 0 0,-1 0 0 0 0,1-1-1 0 0,0 1 1 0 0,-1 1-1 0 0,1-1 1 0 0,-1 0 0 0 0,1 0-1 0 0,0 1 1 0 0,-1-1-1 0 0,1 1 1 0 0,-1-1-1 0 0,1 1 1 0 0,-1-1 0 0 0,0 1-1 0 0,1 0 1 0 0,-1 0-1 0 0,0 0 1 0 0,2 1 0 0 0,-1 0 12 0 0,0 1 1 0 0,0-1 0 0 0,0 0 0 0 0,-1 1 0 0 0,1 0-1 0 0,-1-1 1 0 0,1 1 0 0 0,-1 0 0 0 0,2 5 0 0 0,-1 4 48 0 0,1 0 1 0 0,-1 0 0 0 0,0 24 0 0 0,-3 15 118 0 0,-13 89 1 0 0,7-86-93 0 0,4-32-67 0 0,-2 21 22 0 0,23-76 17 0 0,13-52-57 0 0,-20 52-21 0 0,0 2 0 0 0,3-1-1 0 0,0 2 1 0 0,20-30 0 0 0,-29 52 14 0 0,1 0 0 0 0,0 1 0 0 0,12-11 0 0 0,-15 16 0 0 0,-1 0 0 0 0,1-1 0 0 0,-1 1 0 0 0,1 1 0 0 0,0-1 0 0 0,0 0 0 0 0,0 1 0 0 0,0 0 0 0 0,0-1 0 0 0,1 1 0 0 0,-1 0 0 0 0,0 1 0 0 0,7-2 0 0 0,-9 2 3 0 0,0 1 0 0 0,0-1 0 0 0,0 1 0 0 0,1-1 0 0 0,-1 1 0 0 0,0-1 0 0 0,0 1 1 0 0,0-1-1 0 0,0 1 0 0 0,0 0 0 0 0,0 0 0 0 0,0 0 0 0 0,-1-1 0 0 0,1 1 0 0 0,0 0 0 0 0,0 0 0 0 0,-1 0 0 0 0,1 0 0 0 0,0 0 0 0 0,-1 0 0 0 0,1 1 0 0 0,-1-1 0 0 0,1 2 0 0 0,8 30 92 0 0,-5-6 35 0 0,-2 0-1 0 0,0 1 1 0 0,-3 0-1 0 0,-3 32 1 0 0,1-26 11 0 0,2 0 1 0 0,3 41-1 0 0,-2-73-143 0 0,1 0 1 0 0,-1 0-1 0 0,1 0 0 0 0,-1 0 0 0 0,1-1 0 0 0,0 1 1 0 0,-1 0-1 0 0,1 0 0 0 0,0 0 0 0 0,0-1 0 0 0,0 1 1 0 0,0-1-1 0 0,1 1 0 0 0,-1 0 0 0 0,0-1 0 0 0,1 0 1 0 0,-1 1-1 0 0,1-1 0 0 0,-1 0 0 0 0,3 1 0 0 0,14 5-6621 0 0,-9-5-628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02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1375 0 0,'5'-6'910'0'0,"1"1"0"0"0,-1 0 0 0 0,9-6 0 0 0,3-2 204 0 0,-4 4-293 0 0,0 0 0 0 0,1 1-1 0 0,28-13 1 0 0,-22 12-314 0 0,1 1-50 0 0,0 1 0 0 0,1 0 0 0 0,0 2 0 0 0,23-3-1 0 0,-39 7-417 0 0,0 1 0 0 0,-1 0 0 0 0,1 0 0 0 0,0 1-1 0 0,-1-1 1 0 0,1 1 0 0 0,-1 1 0 0 0,1-1 0 0 0,-1 1-1 0 0,1 0 1 0 0,-1 0 0 0 0,0 0 0 0 0,0 1 0 0 0,0 0-1 0 0,0 0 1 0 0,0 0 0 0 0,-1 0 0 0 0,0 1 0 0 0,1 0-1 0 0,-1 0 1 0 0,-1 0 0 0 0,1 0 0 0 0,0 1 0 0 0,-1 0-1 0 0,0-1 1 0 0,0 1 0 0 0,-1 0 0 0 0,1 0 0 0 0,2 9-1 0 0,-3-4-9 0 0,-1-1-1 0 0,0 1 0 0 0,0 0 0 0 0,-1 0 1 0 0,-1 0-1 0 0,1 0 0 0 0,-2 0 0 0 0,1-1 1 0 0,-1 1-1 0 0,-1 0 0 0 0,0-1 0 0 0,0 0 1 0 0,-5 11-1 0 0,-1-2-1 0 0,-1 0 1 0 0,-1 0-1 0 0,0 0 1 0 0,-1-2-1 0 0,-18 20 0 0 0,-1-2-14 0 0,-1-2 0 0 0,-2 0 0 0 0,-1-3-1 0 0,-62 41 1 0 0,89-64-27 0 0,0 0 0 0 0,-11 10 0 0 0,-6 7-16 0 0,14-13 30 0 0,12-7 0 0 0,8-2 0 0 0,5-1 0 0 0,46 2 0 0 0,-32-3 0 0 0,30-9 16 0 0,-45 7 151 0 0,111 0 172 0 0,-112 2-266 0 0,-6 1 49 0 0,1 0 1 0 0,-1 0 0 0 0,1 1-1 0 0,11 2 1 0 0,-16-3-91 0 0,0 1 1 0 0,-1 0 0 0 0,1-1 0 0 0,0 1-1 0 0,-1 0 1 0 0,1 0 0 0 0,-1 0 0 0 0,1 0-1 0 0,-1 0 1 0 0,0 0 0 0 0,0 0-1 0 0,1 1 1 0 0,-1-1 0 0 0,0 0 0 0 0,0 1-1 0 0,0-1 1 0 0,0 1 0 0 0,0-1-1 0 0,-1 1 1 0 0,1-1 0 0 0,0 1 0 0 0,0 3-1 0 0,1 12 485 0 0,-3-14-524 0 0,1 0 0 0 0,-1 0 0 0 0,1 0 0 0 0,-1-1 0 0 0,0 1 0 0 0,-3 5 0 0 0,3-7-1155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32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14279 0 0,'-4'23'2457'0'0,"1"22"0"0"0,7 58-248 0 0,-3-93-2071 0 0,0 0 0 0 0,1 1 0 0 0,0-1 0 0 0,1 0 0 0 0,0 0 0 0 0,10 19 0 0 0,-11-24-289 0 0,1-1 0 0 0,0 1 0 0 0,0-1 0 0 0,0 0-1 0 0,1 0 1 0 0,-1 0 0 0 0,1 0 0 0 0,0-1 0 0 0,0 1-1 0 0,1-1 1 0 0,-1 0 0 0 0,0 0 0 0 0,1-1 0 0 0,9 5 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46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 0 7831 0 0,'-3'3'367'0'0,"1"0"1"0"0,-1 0-1 0 0,1 0 0 0 0,0 0 0 0 0,0 0 0 0 0,0 1 0 0 0,1-1 0 0 0,-1 0 0 0 0,1 1 0 0 0,-2 4 0 0 0,1 3 1112 0 0,0 1 1 0 0,-1 12-1 0 0,3-23-1475 0 0,0 0 62 0 0,0 10 1071 0 0,0-11-1121 0 0,0 0-1 0 0,0 1 0 0 0,0-1 1 0 0,0 0-1 0 0,0 0 0 0 0,0 0 0 0 0,0 0 1 0 0,0 1-1 0 0,0-1 0 0 0,0 0 0 0 0,0 0 1 0 0,0 0-1 0 0,0 0 0 0 0,0 1 1 0 0,0-1-1 0 0,0 0 0 0 0,0 0 0 0 0,0 0 1 0 0,0 0-1 0 0,0 1 0 0 0,0-1 1 0 0,1 0-1 0 0,-1 0 0 0 0,0 0 0 0 0,0 0 1 0 0,0 0-1 0 0,0 0 0 0 0,0 0 1 0 0,1 1-1 0 0,-1-1 0 0 0,0 0 0 0 0,0 0 1 0 0,0 0-1 0 0,0 0 0 0 0,0 0 1 0 0,1 0-1 0 0,-1 0 0 0 0,0 0 0 0 0,0 0 1 0 0,0 0-1 0 0,0 0 0 0 0,1 0 1 0 0,-1 0-1 0 0,0 0 0 0 0,0 0 0 0 0,0 0 1 0 0,1 0-1 0 0,-1 0 0 0 0,4-3-543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47.2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9215 0 0,'1'1'686'0'0,"0"0"-1"0"0,-1 0 0 0 0,1 0 1 0 0,-1 0-1 0 0,1 0 0 0 0,-1 0 0 0 0,1 0 1 0 0,-1 0-1 0 0,0 0 0 0 0,0 0 1 0 0,1 2-1 0 0,0 18 3159 0 0,-5 30-2590 0 0,1-28-413 0 0,1 216 433 0 0,4-120-887 0 0,0-78-591 0 0,-2-24-16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1:01.8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141 1 5063 0 0,'-3'0'250'0'0,"1"1"0"0"0,-1-1 0 0 0,1 1 0 0 0,0 0 0 0 0,-1 0 0 0 0,1 0 0 0 0,0 0 0 0 0,0 0 0 0 0,0 0 0 0 0,0 1-1 0 0,0-1 1 0 0,0 1 0 0 0,0-1 0 0 0,-2 4 0 0 0,-2 1 389 0 0,1 0 0 0 0,0 0 1 0 0,-5 9-1 0 0,3-4-74 0 0,1 1 0 0 0,1 0 0 0 0,0 1 0 0 0,-5 15 0 0 0,-8 54 1049 0 0,9-40-887 0 0,2-9-246 0 0,2 1-1 0 0,1 0 1 0 0,1 0 0 0 0,2 0-1 0 0,2 0 1 0 0,5 41-1 0 0,-4-63-458 0 0,0-2 1 0 0,1 1-1 0 0,6 15 0 0 0,-7-21-51 0 0,0-1 0 0 0,0 0 0 0 0,0 0 1 0 0,1 0-1 0 0,-1 0 0 0 0,1-1 0 0 0,0 1 0 0 0,0-1 0 0 0,0 1 1 0 0,1-1-1 0 0,3 3 0 0 0,-6-6-56 0 0,0 1 0 0 0,-1-1 0 0 0,1 1 0 0 0,0-1 1 0 0,0 0-1 0 0,-1 0 0 0 0,1 1 0 0 0,0-1 0 0 0,0 0 0 0 0,-1 0 0 0 0,1 0 0 0 0,0 0 1 0 0,0 0-1 0 0,0 0 0 0 0,0 0 0 0 0,-1 0 0 0 0,1 0 0 0 0,0-1 0 0 0,1 1 1 0 0,8-5-6374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1:02.2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158 8 3223 0 0,'-17'-7'3845'0'0,"25"9"-215"0"0,20 11 2078 0 0,-18-6-5237 0 0,31 26-183 0 0,-38-31-249 0 0,0 1 1 0 0,0 0 0 0 0,-1 0 0 0 0,1 0-1 0 0,-1 0 1 0 0,1 0 0 0 0,-1 0 0 0 0,0 1-1 0 0,0-1 1 0 0,-1 1 0 0 0,1 0 0 0 0,-1-1 0 0 0,0 1-1 0 0,1 0 1 0 0,-1 6 0 0 0,1-3 5 0 0,0 1 9 0 0,-1 0 0 0 0,0 0 0 0 0,-1-1 0 0 0,0 1 0 0 0,0 0-1 0 0,0 0 1 0 0,-1 0 0 0 0,0-1 0 0 0,-1 1 0 0 0,1 0 0 0 0,-7 14 0 0 0,7-18 16 0 0,-1-1 0 0 0,0 1 0 0 0,0 0-1 0 0,0-1 1 0 0,0 0 0 0 0,-1 1 0 0 0,1-1 0 0 0,-1 0 0 0 0,0 0 0 0 0,0 0-1 0 0,0-1 1 0 0,0 1 0 0 0,0-1 0 0 0,-1 0 0 0 0,1 0 0 0 0,-1 0-1 0 0,0 0 1 0 0,1 0 0 0 0,-1-1 0 0 0,0 0 0 0 0,0 0 0 0 0,0 0-1 0 0,0 0 1 0 0,-6 0 0 0 0,6 0 24 0 0,-33-1 402 0 0,35 0-470 0 0,0 0 1 0 0,0 0 0 0 0,0 0 0 0 0,-1-1 0 0 0,1 1 0 0 0,0-1 0 0 0,0 1-1 0 0,0-1 1 0 0,0 0 0 0 0,0 0 0 0 0,0 0 0 0 0,0 0 0 0 0,-2-2 0 0 0,4 3-18 0 0,-1-1 0 0 0,0 1 0 0 0,1-1 1 0 0,-1 1-1 0 0,1-1 0 0 0,0 0 0 0 0,-1 1 1 0 0,1-1-1 0 0,-1 0 0 0 0,1 1 0 0 0,0-1 1 0 0,0 0-1 0 0,-1 0 0 0 0,1 1 0 0 0,0-1 1 0 0,0 0-1 0 0,0 0 0 0 0,0 0 0 0 0,0 1 1 0 0,0-1-1 0 0,0 0 0 0 0,0 0 0 0 0,0 1 1 0 0,0-2-1 0 0,1 0 10 0 0,0 1 0 0 0,-1-1 0 0 0,1 1 0 0 0,0 0 1 0 0,0-1-1 0 0,0 1 0 0 0,0 0 0 0 0,0-1 0 0 0,0 1 0 0 0,3-2 0 0 0,1-1 33 0 0,-1 1-1 0 0,1 0 1 0 0,1 0-1 0 0,-1 0 1 0 0,7-2-1 0 0,12-4 33 0 0,-21 8 65 0 0,9 0-74 0 0,39-5-43 0 0,-46 5-20 0 0,-1 0-1 0 0,0 1 1 0 0,0 0 0 0 0,0 0-1 0 0,0 0 1 0 0,0 1-1 0 0,0-1 1 0 0,0 1 0 0 0,0 0-1 0 0,0 0 1 0 0,0 1-1 0 0,0-1 1 0 0,0 1 0 0 0,-1 0-1 0 0,1 0 1 0 0,6 4 0 0 0,-8-4-1 0 0,-1 0 0 0 0,1 0 1 0 0,-1 0-1 0 0,0 0 1 0 0,1 0-1 0 0,-1 0 1 0 0,0 0-1 0 0,0 0 1 0 0,0 1-1 0 0,-1-1 1 0 0,1 0-1 0 0,0 1 1 0 0,-1-1-1 0 0,0 0 1 0 0,1 1-1 0 0,-1-1 1 0 0,0 1-1 0 0,0-1 1 0 0,0 1-1 0 0,-1-1 1 0 0,1 0-1 0 0,-1 1 1 0 0,1-1-1 0 0,-1 0 1 0 0,-1 3-1 0 0,-3 10 122 0 0,0-1 0 0 0,-1 0-1 0 0,-1 0 1 0 0,-1-1 0 0 0,0 0 0 0 0,0 0-1 0 0,-1-1 1 0 0,-1 0 0 0 0,-21 21 0 0 0,22-25-65 0 0,-1 0 0 0 0,0 0 1 0 0,-1-1-1 0 0,1 0 0 0 0,-1-1 1 0 0,-1-1-1 0 0,1 1 0 0 0,-1-2 1 0 0,0 0-1 0 0,0 0 0 0 0,0-1 1 0 0,-18 3-1 0 0,27-6-74 0 0,0 0-1 0 0,0 1 1 0 0,0-1-1 0 0,0 0 1 0 0,0-1-1 0 0,1 1 0 0 0,-1 0 1 0 0,0-1-1 0 0,0 0 1 0 0,0 1-1 0 0,1-1 1 0 0,-1 0-1 0 0,0-1 1 0 0,1 1-1 0 0,-1 0 1 0 0,1-1-1 0 0,-5-3 1 0 0,2-3-149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50.7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73 5527 0 0,'1'12'621'0'0,"0"0"0"0"0,1-1 1 0 0,1 1-1 0 0,0 0 0 0 0,5 10 0 0 0,0 6-36 0 0,82 247 4555 0 0,-68-206-3715 0 0,-11-32-753 0 0,1 0 1 0 0,21 40 0 0 0,-31-74-612 0 0,-1 0 1 0 0,1 0-1 0 0,0-1 0 0 0,0 1 1 0 0,0 0-1 0 0,3 2 0 0 0,-4-4-46 0 0,-1-1 1 0 0,1 0-1 0 0,-1 1 0 0 0,1-1 0 0 0,-1 1 0 0 0,1-1 0 0 0,-1 0 1 0 0,1 0-1 0 0,-1 1 0 0 0,1-1 0 0 0,-1 0 0 0 0,1 0 0 0 0,0 0 1 0 0,-1 0-1 0 0,1 0 0 0 0,-1 0 0 0 0,1 0 0 0 0,0 0 0 0 0,-1 0 1 0 0,1 0-1 0 0,-1 0 0 0 0,1 0 0 0 0,-1 0 0 0 0,1 0 0 0 0,0 0 0 0 0,-1 0 1 0 0,1-1-1 0 0,-1 1 0 0 0,1 0 0 0 0,-1-1 0 0 0,1 1 0 0 0,-1 0 1 0 0,1-1-1 0 0,-1 1 0 0 0,1 0 0 0 0,-1-1 0 0 0,1 1 0 0 0,-1-1 1 0 0,0 1-1 0 0,1-1 0 0 0,-1 1 0 0 0,1-1 0 0 0,7-13 157 0 0,0-1-1 0 0,-1 1 1 0 0,0-1-1 0 0,-1-1 1 0 0,-1 1-1 0 0,4-19 1 0 0,-3 15-38 0 0,44-223 574 0 0,-26 112-687 0 0,-19 107 27 0 0,0 0 0 0 0,12-29 0 0 0,-15 46-180 0 0,1 0 1 0 0,0 0 0 0 0,0 0-1 0 0,0 1 1 0 0,1-1 0 0 0,-1 1 0 0 0,1 0-1 0 0,1 0 1 0 0,-1 0 0 0 0,1 0-1 0 0,0 1 1 0 0,0 0 0 0 0,7-5 0 0 0,0 3-6983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51.7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255 7 6447 0 0,'0'-1'93'0'0,"1"1"-1"0"0,-1 0 0 0 0,1-1 1 0 0,-1 1-1 0 0,1-1 0 0 0,-1 1 0 0 0,1 0 1 0 0,-1 0-1 0 0,1-1 0 0 0,-1 1 1 0 0,1 0-1 0 0,-1 0 0 0 0,1-1 0 0 0,0 1 1 0 0,-1 0-1 0 0,1 0 0 0 0,-1 0 1 0 0,1 0-1 0 0,0 0 0 0 0,0 0 1 0 0,14-1 1244 0 0,-12 1-1014 0 0,0 0 0 0 0,0 0 0 0 0,1 1 0 0 0,-1-1-1 0 0,0 1 1 0 0,0-1 0 0 0,0 1 0 0 0,0 0 0 0 0,0 0-1 0 0,0 1 1 0 0,0-1 0 0 0,0 1 0 0 0,0-1 0 0 0,-1 1-1 0 0,1 0 1 0 0,4 4 0 0 0,-4-3-91 0 0,-1 0 0 0 0,1 0 1 0 0,-1 1-1 0 0,0-1 0 0 0,-1 1 0 0 0,1-1 0 0 0,0 1 1 0 0,-1 0-1 0 0,0-1 0 0 0,0 1 0 0 0,0 0 0 0 0,0 0 1 0 0,0 6-1 0 0,0 7-69 0 0,-1-1 0 0 0,-1 1 1 0 0,0-1-1 0 0,-2 1 0 0 0,1-1 0 0 0,-2 1 1 0 0,0-1-1 0 0,-1-1 0 0 0,-1 1 0 0 0,-12 25 1 0 0,12-29-56 0 0,-1 0 0 0 0,-1 0 1 0 0,0 0-1 0 0,0-1 1 0 0,-1 0-1 0 0,-1-1 0 0 0,1 0 1 0 0,-2 0-1 0 0,1-1 1 0 0,-1-1-1 0 0,-1 0 0 0 0,1 0 1 0 0,-14 6-1 0 0,21-12-108 0 0,0 0 0 0 0,-1 0 0 0 0,1-1 0 0 0,0 1 0 0 0,-1-1 0 0 0,1 0 0 0 0,-1 0 0 0 0,1-1 0 0 0,-1 1 0 0 0,1-1 0 0 0,-1 0 0 0 0,1 0 0 0 0,-1-1 0 0 0,1 1 0 0 0,-1-1 0 0 0,1 0 0 0 0,-1 0 0 0 0,1-1 0 0 0,0 1 0 0 0,0-1 0 0 0,-1 0 0 0 0,1 0 0 0 0,0 0 0 0 0,1-1 0 0 0,-1 1 0 0 0,0-1 0 0 0,1 0 0 0 0,-1 0 0 0 0,1 0 0 0 0,0 0 0 0 0,0-1 0 0 0,0 0 0 0 0,-2-3 0 0 0,1 0-6 0 0,0 1 0 0 0,0-1 0 0 0,1 0 0 0 0,0 0 0 0 0,0 0 0 0 0,1 0 0 0 0,-1-1 0 0 0,2 1 0 0 0,-1 0 0 0 0,1-1 0 0 0,0 0 0 0 0,1 1 0 0 0,-1-1 0 0 0,2 0 0 0 0,-1 1 0 0 0,1-1 0 0 0,0 1 0 0 0,1-1 0 0 0,-1 1 0 0 0,2-1 0 0 0,-1 1 0 0 0,1 0 0 0 0,6-12 0 0 0,-7 16 6 0 0,0 1 0 0 0,0-1 0 0 0,0 0 0 0 0,0 1 0 0 0,1 0 0 0 0,-1-1 0 0 0,1 1 0 0 0,0 0 0 0 0,-1 0 0 0 0,1 1 0 0 0,0-1 0 0 0,0 0 0 0 0,0 1 0 0 0,1 0 0 0 0,-1 0 0 0 0,3-1 0 0 0,-3 1 1 0 0,0 1 1 0 0,-1 0-1 0 0,1 0 0 0 0,-1 0 0 0 0,1 0 0 0 0,-1 1 0 0 0,1-1 1 0 0,4 2-1 0 0,56 15 55 0 0,-61-17-48 0 0,0 1 1 0 0,1-1-1 0 0,-1 1 1 0 0,0 0-1 0 0,1 0 1 0 0,-1 0-1 0 0,0 0 0 0 0,4 3 1 0 0,33 23 64 0 0,-29-21-1 0 0,-2 2 12 0 0,25 23 51 0 0,-24-23 22 0 0,-3-1 3 0 0,45 51 125 0 0,-31-36-194 0 0,17 16-88 0 0,-1 0-73 0 0,-20-22-23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52.1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 1 10591 0 0,'-6'9'790'0'0,"1"0"0"0"0,0 1 0 0 0,1 0 0 0 0,0 0 1 0 0,0 1-1 0 0,1-1 0 0 0,0 0 0 0 0,0 12 0 0 0,-2-1-159 0 0,3-15-680 0 0,1 0 1 0 0,0 0 0 0 0,0 0 0 0 0,0 0 0 0 0,1 0 0 0 0,0 0 0 0 0,0 0-1 0 0,0 0 1 0 0,2 7 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53.1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93 5063 0 0,'0'-6'418'0'0,"0"-6"481"0"0,0 1 0 0 0,0-1 0 0 0,1 0 0 0 0,1 0 0 0 0,4-16 0 0 0,-4 28 496 0 0,1 5-715 0 0,0 6 25 0 0,2 35 736 0 0,-3 0 0 0 0,-4 61 0 0 0,0-45-753 0 0,-6 101 859 0 0,2-70-576 0 0,8 120 0 0 0,-1-198-953 0 0,1 0 0 0 0,1 0 0 0 0,0 0 0 0 0,1 0 0 0 0,10 26 0 0 0,-14-40-31 0 0,1 0 0 0 0,-1 0-1 0 0,1 0 1 0 0,-1 1 0 0 0,1-1 0 0 0,0 0-1 0 0,-1 0 1 0 0,1 0 0 0 0,0 0 0 0 0,0 0 0 0 0,0-1-1 0 0,0 1 1 0 0,0 0 0 0 0,0 0 0 0 0,0 0-1 0 0,0-1 1 0 0,0 1 0 0 0,0-1 0 0 0,0 1-1 0 0,2 0 1 0 0,-2-1 41 0 0,0 0-1 0 0,0 0 1 0 0,0 0 0 0 0,1 0 0 0 0,-1 0-1 0 0,0-1 1 0 0,0 1 0 0 0,0 0-1 0 0,0-1 1 0 0,0 1 0 0 0,0-1-1 0 0,0 1 1 0 0,0-1 0 0 0,0 1-1 0 0,0-1 1 0 0,0 0 0 0 0,-1 1-1 0 0,2-2 1 0 0,2-1-273 0 0,-1-1 1 0 0,-1 1-1 0 0,1-1 0 0 0,3-5 1 0 0,6-14-5283 0 0,-3-1-1251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53.6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154 53 6911 0 0,'-2'-2'225'0'0,"0"0"0"0"0,0 0-1 0 0,0-1 1 0 0,0 1-1 0 0,0-1 1 0 0,1 1 0 0 0,0-1-1 0 0,-2-4 1 0 0,3 6-20 0 0,0 0 1 0 0,0 0-1 0 0,0 0 1 0 0,0 0-1 0 0,0 0 1 0 0,0 0-1 0 0,0 0 1 0 0,1 0-1 0 0,-1 0 1 0 0,0 0-1 0 0,1 1 1 0 0,-1-1-1 0 0,1 0 1 0 0,-1 0-1 0 0,1 0 1 0 0,-1 0-1 0 0,1 1 1 0 0,-1-1-1 0 0,1 0 1 0 0,0 1-1 0 0,-1-1 1 0 0,1 0-1 0 0,0 1 1 0 0,0-1-1 0 0,0 1 1 0 0,-1-1-1 0 0,1 1 1 0 0,0 0-1 0 0,0-1 1 0 0,2 0-1 0 0,-2 1-34 0 0,1-1 0 0 0,0 1 1 0 0,0-1-1 0 0,-1 1 0 0 0,1 0 0 0 0,0 0 0 0 0,0 0 0 0 0,0 0 0 0 0,0 0 0 0 0,-1 0 0 0 0,1 0 0 0 0,0 0 0 0 0,0 1 1 0 0,0-1-1 0 0,-1 1 0 0 0,1-1 0 0 0,0 1 0 0 0,-1 0 0 0 0,1 0 0 0 0,0-1 0 0 0,-1 1 0 0 0,1 0 0 0 0,-1 1 1 0 0,0-1-1 0 0,3 2 0 0 0,3 4 267 0 0,0 0 0 0 0,0 0 0 0 0,7 12 1 0 0,-12-16-309 0 0,3 4-86 0 0,0 0-1 0 0,-1 1 1 0 0,0 0 0 0 0,0 0-1 0 0,-1 0 1 0 0,0 1 0 0 0,0-1-1 0 0,-1 1 1 0 0,0-1 0 0 0,-1 1-1 0 0,0 0 1 0 0,0 0 0 0 0,-1 16-1 0 0,-1-19-23 0 0,1 0 0 0 0,-1 0-1 0 0,0 0 1 0 0,-1 0 0 0 0,1 0-1 0 0,-1 0 1 0 0,0-1 0 0 0,0 1-1 0 0,-1-1 1 0 0,0 1 0 0 0,0-1-1 0 0,0 0 1 0 0,-1 0 0 0 0,1 0-1 0 0,-1-1 1 0 0,0 1 0 0 0,-1-1-1 0 0,1 0 1 0 0,-1 0 0 0 0,0 0-1 0 0,-5 3 1 0 0,3-3-20 0 0,0-1 0 0 0,-1 1 0 0 0,1-1 0 0 0,-1 0 0 0 0,0-1 0 0 0,0 1 0 0 0,0-2 0 0 0,-16 3 0 0 0,86-15 11 0 0,-37 8 43 0 0,25-4 17 0 0,-24 6-11 0 0,30 3-36 0 0,-42-1 35 0 0,-3 5-5 0 0,33 22-31 0 0,-43-27-21 0 0,0-1 0 0 0,0 1 0 0 0,0 0 0 0 0,0 0 0 0 0,0-1 0 0 0,0 1-1 0 0,-1 0 1 0 0,1 0 0 0 0,0 0 0 0 0,-1 0 0 0 0,1 0 0 0 0,0 0 0 0 0,-1 0 0 0 0,1 0 0 0 0,-1 0 0 0 0,1 0 0 0 0,-1 0-1 0 0,0 0 1 0 0,0 0 0 0 0,1 1 0 0 0,-1-1 0 0 0,0 0 0 0 0,0 0 0 0 0,0 0 0 0 0,0 0 0 0 0,0 1 0 0 0,0-1-1 0 0,-1 0 1 0 0,1 0 0 0 0,0 0 0 0 0,0 0 0 0 0,-1 0 0 0 0,1 0 0 0 0,-1 2 0 0 0,-1 1 10 0 0,-2 7 49 0 0,0-1 1 0 0,-1-1-1 0 0,0 1 1 0 0,0-1-1 0 0,-1 0 1 0 0,0 0-1 0 0,-1 0 1 0 0,0-1-1 0 0,0 0 1 0 0,-14 11-1 0 0,-3 1 93 0 0,0-2-1 0 0,-40 23 0 0 0,59-38-144 0 0,-101 57 135 0 0,87-51-160 0 0,0-1 0 0 0,0-1 0 0 0,-38 10 0 0 0,53-18-182 0 0,6-3-259 0 0,0 2 228 0 0,2-4-459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53.9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100 0 7367 0 0,'-3'2'308'0'0,"-1"-1"1"0"0,1 0-1 0 0,0 1 0 0 0,0 0 0 0 0,1 0 0 0 0,-1 0 0 0 0,0 0 0 0 0,0 0 0 0 0,1 0 0 0 0,0 1 0 0 0,-1 0 0 0 0,1-1 0 0 0,0 1 0 0 0,0 0 1 0 0,-2 4-1 0 0,-4 7 490 0 0,1 0 0 0 0,1 1-1 0 0,0-1 1 0 0,1 2 0 0 0,1-1 0 0 0,0 0 0 0 0,-2 23 0 0 0,-3 113 2173 0 0,9-123-2576 0 0,10 471 1957 0 0,-9-473-2287 0 0,1-1 1 0 0,2 1-1 0 0,0-1 1 0 0,2 1 0 0 0,10 25-1 0 0,-16-49-65 0 0,1 0 0 0 0,0 0 1 0 0,1 0-1 0 0,-1 0 0 0 0,0 0 0 0 0,0 0 0 0 0,1 0 1 0 0,-1 0-1 0 0,1 0 0 0 0,0-1 0 0 0,0 1 0 0 0,3 2 0 0 0,-4-3-1 0 0,0-1 0 0 0,0 1 0 0 0,0-1 0 0 0,0 0 0 0 0,1 1 0 0 0,-1-1 0 0 0,0 0 0 0 0,0 0 0 0 0,0 1 0 0 0,0-1 0 0 0,0 0 0 0 0,0 0 0 0 0,1 0 0 0 0,-1 0 0 0 0,0-1 0 0 0,0 1 0 0 0,0 0 0 0 0,0 0 0 0 0,0-1 0 0 0,0 1 0 0 0,1 0 0 0 0,-1-1 0 0 0,0 1 0 0 0,0-1 0 0 0,0 0 0 0 0,0 1 0 0 0,1-2-1 0 0,3-3-413 0 0,1 1 0 0 0,-1-1-1 0 0,-1 0 1 0 0,7-8-1 0 0,2-5-7720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32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 6447 0 0,'-11'12'1542'0'0,"1"0"0"0"0,0 1-1 0 0,1 0 1 0 0,1 1 0 0 0,-10 19-1 0 0,-29 78 1458 0 0,33-76-1924 0 0,-35 123 506 0 0,17-48-838 0 0,31-108-771 0 0,0 1-1 0 0,0-1 1 0 0,0 0-1 0 0,0 0 0 0 0,0 0 1 0 0,0 0-1 0 0,-2 1 1 0 0,3-2 20 0 0,0-1 1 0 0,0 0 0 0 0,0 0-1 0 0,0 0 1 0 0,0 0-1 0 0,-1 0 1 0 0,1 1-1 0 0,0-1 1 0 0,0 0-1 0 0,0 0 1 0 0,0 0 0 0 0,-1 0-1 0 0,1 0 1 0 0,0 0-1 0 0,0 0 1 0 0,0 0-1 0 0,-1 0 1 0 0,1 0-1 0 0,0 0 1 0 0,0 0 0 0 0,0 0-1 0 0,-1 0 1 0 0,1 0-1 0 0,0 0 1 0 0,0 0-1 0 0,0 0 1 0 0,-1 0-1 0 0,1 0 1 0 0,0 0 0 0 0,0 0-1 0 0,-6-10-251 0 0,0-25-2996 0 0,4 21-264 0 0,-1-10-2781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1:05.9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 26 919 0 0,'-1'0'118'0'0,"0"0"-1"0"0,0 0 0 0 0,0 0 0 0 0,0 0 0 0 0,0 0 0 0 0,0 0 0 0 0,0 0 0 0 0,0 0 0 0 0,0 1 0 0 0,0-1 0 0 0,0 0 0 0 0,1 1 0 0 0,-1-1 0 0 0,0 1 0 0 0,0-1 0 0 0,0 1 0 0 0,0-1 0 0 0,0 1 0 0 0,1 0 0 0 0,-1-1 0 0 0,-1 2 0 0 0,1 1 302 0 0,0-1-1 0 0,0 0 0 0 0,0 1 1 0 0,0 0-1 0 0,1-1 0 0 0,-1 1 0 0 0,0 3 1 0 0,-4 37 2177 0 0,0 46 1 0 0,-2 26-242 0 0,6-98-1975 0 0,1-13-259 0 0,-1 0 0 0 0,1 0 0 0 0,-1 0 0 0 0,1 0-1 0 0,-1 0 1 0 0,-3 8 0 0 0,9-46 575 0 0,6-6-30 0 0,2 0 0 0 0,2 1-1 0 0,29-54 1 0 0,-30 67-130 0 0,27-37 0 0 0,-40 62-517 0 0,0-1 0 0 0,0 1 0 0 0,0 0 1 0 0,0 0-1 0 0,0-1 0 0 0,1 1 0 0 0,-1 0 0 0 0,0 0 0 0 0,1 0 1 0 0,-1 0-1 0 0,0 1 0 0 0,1-1 0 0 0,0 0 0 0 0,-1 1 0 0 0,1-1 1 0 0,-1 1-1 0 0,1-1 0 0 0,0 1 0 0 0,-1 0 0 0 0,4-1 0 0 0,-4 1-8 0 0,1 1 0 0 0,-1-1 0 0 0,1 1-1 0 0,-1-1 1 0 0,1 1 0 0 0,-1-1 0 0 0,0 1-1 0 0,1 0 1 0 0,-1 0 0 0 0,0 0-1 0 0,1 0 1 0 0,-1 0 0 0 0,0 0 0 0 0,0 0-1 0 0,0 0 1 0 0,0 0 0 0 0,0 0 0 0 0,0 0-1 0 0,0 1 1 0 0,0-1 0 0 0,-1 0-1 0 0,2 3 1 0 0,1 4 30 0 0,1 0 0 0 0,-1 1 0 0 0,-1 0-1 0 0,0 0 1 0 0,2 11 0 0 0,2 49 316 0 0,-5-47-204 0 0,5 178 996 0 0,8-271-1005 0 0,-2-8-144 0 0,14-64 0 0 0,-24 135 0 0 0,0 0 0 0 0,0 1 0 0 0,1-1 0 0 0,0 0 0 0 0,1 1 0 0 0,-1-1 0 0 0,1 1 0 0 0,7-9 0 0 0,-10 15 0 0 0,0 0 0 0 0,-1 0 0 0 0,1 0 0 0 0,0 1 0 0 0,0-1 0 0 0,0 0 0 0 0,0 0 0 0 0,0 1 0 0 0,0-1 0 0 0,-1 1 0 0 0,1-1 0 0 0,0 1 0 0 0,1-1 0 0 0,-1 1 0 0 0,0-1 0 0 0,0 1 0 0 0,0 0 0 0 0,0 0 0 0 0,0 0 0 0 0,0 0 0 0 0,0-1 0 0 0,0 1 0 0 0,1 1 0 0 0,-1-1 0 0 0,0 0 0 0 0,0 0 0 0 0,0 0 0 0 0,0 1 0 0 0,0-1 0 0 0,0 0 0 0 0,0 1 0 0 0,0-1 0 0 0,0 1 0 0 0,0-1 0 0 0,0 1 0 0 0,0 0 0 0 0,0-1 0 0 0,0 1 0 0 0,0 0 0 0 0,-1-1 0 0 0,1 1 0 0 0,0 0 0 0 0,0 0 0 0 0,-1 0 0 0 0,1 0 0 0 0,-1 0 0 0 0,2 1 0 0 0,1 5 0 0 0,0-1 0 0 0,0 1 0 0 0,0 0 0 0 0,0 0 0 0 0,2 13 0 0 0,0 11 26 0 0,-2 1 0 0 0,0 37 0 0 0,-3-33 159 0 0,7 40 0 0 0,-7-73-165 0 0,0-1-4 0 0,1 1 0 0 0,-1 0 0 0 0,1-1 0 0 0,-1 1 0 0 0,1 0 1 0 0,0-1-1 0 0,0 1 0 0 0,0-1 0 0 0,0 1 0 0 0,3 3 0 0 0,-4-6-13 0 0,0 0-1 0 0,1 0 1 0 0,-1 0-1 0 0,1 0 1 0 0,-1 0-1 0 0,0 0 1 0 0,1 0-1 0 0,-1 0 1 0 0,0-1-1 0 0,1 1 1 0 0,-1 0-1 0 0,0 0 1 0 0,1 0-1 0 0,-1 0 0 0 0,0-1 1 0 0,1 1-1 0 0,-1 0 1 0 0,0 0-1 0 0,1-1 1 0 0,-1 1-1 0 0,0 0 1 0 0,0-1-1 0 0,1 1 1 0 0,-1 0-1 0 0,0-1 1 0 0,0 1-1 0 0,0 0 1 0 0,0-1-1 0 0,1 1 0 0 0,-1 0 1 0 0,0-1-1 0 0,7-16-11 0 0,-6 13 14 0 0,21-58-5 0 0,-17 43 0 0 0,2 1 0 0 0,0 0 0 0 0,1 1 0 0 0,17-29 0 0 0,-22 40 0 0 0,1 1 0 0 0,-1 0 0 0 0,1 0 0 0 0,0 0 0 0 0,8-7 0 0 0,-12 11 0 0 0,1 1 0 0 0,-1-1 0 0 0,1 0 0 0 0,0 1 0 0 0,-1 0 0 0 0,1-1 0 0 0,0 1 0 0 0,0-1 0 0 0,-1 1 0 0 0,1 0 0 0 0,0-1 0 0 0,0 1 0 0 0,0 0 0 0 0,-1 0 0 0 0,1 0 0 0 0,0 0 0 0 0,0 0 0 0 0,0 0 0 0 0,-1 0 0 0 0,1 0 0 0 0,0 0 0 0 0,0 0 0 0 0,0 0 0 0 0,0 0 0 0 0,-1 0 0 0 0,1 1 0 0 0,0-1 0 0 0,0 0 0 0 0,-1 1 0 0 0,1-1 0 0 0,0 1 0 0 0,0-1 0 0 0,-1 1 0 0 0,1-1 0 0 0,0 1 0 0 0,-1-1 0 0 0,1 1 0 0 0,-1-1 0 0 0,1 1 0 0 0,-1 0 0 0 0,1-1 0 0 0,-1 1 0 0 0,1 1 0 0 0,6 10 4 0 0,-1 0 0 0 0,-1 0 0 0 0,0 1 0 0 0,0 0 0 0 0,-1 0 0 0 0,2 15-1 0 0,-3-13-65 0 0,1 0-1 0 0,1 0 0 0 0,0-1 0 0 0,9 20 0 0 0,-6-23-218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1:06.3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104 1 6447 0 0,'-3'0'605'0'0,"0"0"1"0"0,-1 0-1 0 0,1 0 0 0 0,0 1 0 0 0,-1-1 0 0 0,1 1 0 0 0,-4 1 0 0 0,5-1-69 0 0,1 0 0 0 0,-1 0 0 0 0,1 0 0 0 0,-1 0 0 0 0,1 1 0 0 0,-1-1 0 0 0,1 0 0 0 0,0 1-1 0 0,0-1 1 0 0,0 1 0 0 0,0 0 0 0 0,0-1 0 0 0,0 1 0 0 0,-1 2 0 0 0,-14 37 3396 0 0,-1 23-2663 0 0,5-15-1142 0 0,7-29-637 0 0,4-7-3987 0 0,0-10 2698 0 0,0 10-5867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1:06.7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16 10591 0 0,'0'0'214'0'0,"-1"0"0"0"0,1-1 0 0 0,0 1 0 0 0,-1 0 0 0 0,1 0 0 0 0,0-1 0 0 0,-1 1 0 0 0,1 0 0 0 0,0 0 0 0 0,0-1 0 0 0,-1 1 0 0 0,1 0 0 0 0,0-1 0 0 0,0 1 0 0 0,-1 0 0 0 0,1-1 0 0 0,0 1 0 0 0,0-1 0 0 0,0 1 0 0 0,0 0 0 0 0,0-1 0 0 0,0 1 0 0 0,0-1 0 0 0,0 1 0 0 0,0 0 0 0 0,0-1 0 0 0,0 1 0 0 0,0-1 0 0 0,0 1 0 0 0,0 0-1 0 0,0-1 1 0 0,0 1 0 0 0,0-1 0 0 0,0 1 0 0 0,2-3 2265 0 0,-2 3-2395 0 0,0 0 0 0 0,0 0 0 0 0,0 0-1 0 0,0 0 1 0 0,0-1 0 0 0,1 1 0 0 0,-1 0 0 0 0,0 0 0 0 0,0 0 0 0 0,0 0 0 0 0,0 0-1 0 0,0 0 1 0 0,0 0 0 0 0,0 0 0 0 0,1 0 0 0 0,-1 1 0 0 0,4 10 929 0 0,0 17 56 0 0,1 43 1 0 0,-3-39-800 0 0,0 160 390 0 0,-2-76-2533 0 0,1-66-6794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3:45.7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 6911 0 0,'-1'1'251'0'0,"1"1"-1"0"0,-1-1 1 0 0,1 1-1 0 0,-1 0 1 0 0,1-1-1 0 0,0 1 0 0 0,0 0 1 0 0,0 0-1 0 0,0-1 1 0 0,0 1-1 0 0,0 0 0 0 0,1 3 1 0 0,0-2 131 0 0,2 23 1057 0 0,2-1 1 0 0,1 1 0 0 0,13 33-1 0 0,-2-7-813 0 0,-15-46-828 0 0,0-1 0 0 0,0 0 1 0 0,1 0-1 0 0,-1 0 1 0 0,6 7-1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3:46.1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49 4143 0 0,'-3'3'1325'0'0,"9"-1"-283"0"0,12 1 380 0 0,-11-1 1721 0 0,10-1-2163 0 0,50 3 4 0 0,-51-3-33 0 0,-3-3-140 0 0,39-5-62 0 0,-40 5-12 0 0,3-1-55 0 0,45-7-232 0 0,-45 7-104 0 0,1 0-24 0 0,50-10-22 0 0,-49 10-84 0 0,-4 2-119 0 0,1 0 1 0 0,21-6-1 0 0,-16 3-41 0 0,-3 2 106 0 0,-1 1-28 0 0,58-2 114 0 0,-60 4-132 0 0,40 4-16 0 0,-40-4 188 0 0,1 3-192 0 0,43 17 0 0 0,-54-20-74 0 0,0 0 0 0 0,-1 1 0 0 0,1-1 0 0 0,0 1 0 0 0,-1 0 0 0 0,1-1 0 0 0,-1 1 0 0 0,0 0 0 0 0,0 0 0 0 0,0 1 0 0 0,0-1 0 0 0,0 0 0 0 0,0 1 0 0 0,0-1 0 0 0,-1 1-1 0 0,1 0 1 0 0,-1-1 0 0 0,0 1 0 0 0,0 0 0 0 0,0 0 0 0 0,0 0 0 0 0,0 0 0 0 0,-1 0 0 0 0,1 3 0 0 0,0-1 21 0 0,1 10 124 0 0,0 1 0 0 0,-2 0 0 0 0,0 0-1 0 0,0 0 1 0 0,-2 0 0 0 0,0 0 0 0 0,-1-1 0 0 0,-8 28-1 0 0,9-37-141 0 0,-1 1 0 0 0,0-1 0 0 0,-1 0-1 0 0,1 1 1 0 0,-1-2 0 0 0,0 1 0 0 0,-1 0-1 0 0,0-1 1 0 0,1 0 0 0 0,-11 8-1 0 0,0 2-40 0 0,10-9-485 0 0,-1 1-1 0 0,1 0 0 0 0,1 0 1 0 0,0 1-1 0 0,0 0 0 0 0,-4 10 0 0 0,0-1-4577 0 0,2-3-943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3:46.4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 67 3679 0 0,'-40'18'486'0'0,"61"-28"6175"0"0,19-5-4414 0 0,-22 9-1533 0 0,-14 5-30 0 0,10-4-74 0 0,42-13-300 0 0,-42 14-135 0 0,5 0-743 0 0,54-13-3031 0 0,-55 13-1297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3:46.8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 6 6447 0 0,'-1'-1'183'0'0,"0"1"0"0"0,0-1 0 0 0,0 1 0 0 0,1-1 0 0 0,-1 1-1 0 0,0-1 1 0 0,0 1 0 0 0,0 0 0 0 0,0-1 0 0 0,0 1 0 0 0,0 0-1 0 0,0 0 1 0 0,0 0 0 0 0,0 0 0 0 0,0 0 0 0 0,0 0 0 0 0,0 0-1 0 0,0 0 1 0 0,0 0 0 0 0,0 0 0 0 0,0 1 0 0 0,0-1 0 0 0,-2 1-1 0 0,1 0 89 0 0,1 0-1 0 0,-1 1 1 0 0,0-1-1 0 0,1 0 1 0 0,-1 1-1 0 0,1-1 1 0 0,-1 1-1 0 0,1 0 1 0 0,0-1-1 0 0,0 1 1 0 0,-1 2-1 0 0,-1 2 204 0 0,0 0 0 0 0,1 0-1 0 0,0 0 1 0 0,0 0 0 0 0,0 0 0 0 0,1 0-1 0 0,-1 8 1 0 0,2 41 781 0 0,9 69 0 0 0,-4-73-1370 0 0,-2 88 0 0 0,-3-138-28 0 0,0 0 0 0 0,0 0-1 0 0,0 0 1 0 0,0 0 0 0 0,0 0-1 0 0,0 0 1 0 0,-1 0 0 0 0,1 0 0 0 0,0 0-1 0 0,-1 0 1 0 0,1 0 0 0 0,-1 0-1 0 0,1 0 1 0 0,-2 1 0 0 0,0-3-956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3:47.1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1 235 2759 0 0,'2'-5'93'0'0,"1"0"0"0"0,-1 1 0 0 0,1-1-1 0 0,0 1 1 0 0,0 0 0 0 0,1 0-1 0 0,-1 0 1 0 0,1 0 0 0 0,5-4 0 0 0,35-24 1461 0 0,-34 26-1466 0 0,11-7 876 0 0,30-14 129 0 0,-26 15 26 0 0,24-10-33 0 0,-24 12-167 0 0,26-8-78 0 0,-25 10-10 0 0,25-6-36 0 0,-38 11-131 0 0,5 0-59 0 0,53-8-12 0 0,-53 8-22 0 0,68-2 1210 0 0,-71 9-1391 0 0,43 13-20 0 0,-55-16-308 0 0,0 0-1 0 0,0 1 1 0 0,0-1-1 0 0,0 0 1 0 0,-1 1-1 0 0,1 0 1 0 0,0-1-1 0 0,-1 1 1 0 0,1 0-1 0 0,-1 0 1 0 0,0 1-1 0 0,0-1 1 0 0,0 0-1 0 0,0 1 1 0 0,0-1-1 0 0,0 1 1 0 0,-1 0-1 0 0,1 0 1 0 0,-1-1-1 0 0,2 7 1 0 0,1 0 150 0 0,2 7-18 0 0,-1-1-1 0 0,0 1 1 0 0,-1 0 0 0 0,-1 1-1 0 0,0-1 1 0 0,-1 1-1 0 0,-1 26 1 0 0,-14 120 1261 0 0,13-156-1451 0 0,-3 17-98 0 0,-5 34-616 0 0,7-51 592 0 0,-1 0-1 0 0,0-1 0 0 0,0 1 1 0 0,0-1-1 0 0,-1 0 0 0 0,-4 8 1 0 0,1-6-1902 0 0</inkml:trace>
  <inkml:trace contextRef="#ctx0" brushRef="#br0" timeOffset="1">246 631 2303 0 0,'0'0'18'0'0,"-1"0"0"0"0,1-1 0 0 0,-1 1-1 0 0,1 0 1 0 0,-1 0 0 0 0,1 0-1 0 0,-1-1 1 0 0,1 1 0 0 0,0 0 0 0 0,-1-1-1 0 0,1 1 1 0 0,0 0 0 0 0,-1-1 0 0 0,1 1-1 0 0,0 0 1 0 0,-1-1 0 0 0,1 1-1 0 0,0-1 1 0 0,0 1 0 0 0,-1-1 0 0 0,1 0 39 0 0,0 1 1 0 0,0 0-1 0 0,1-1 1 0 0,-1 1-1 0 0,0 0 1 0 0,0 0-1 0 0,0-1 1 0 0,0 1 0 0 0,1 0-1 0 0,-1 0 1 0 0,0-1-1 0 0,0 1 1 0 0,0 0-1 0 0,1 0 1 0 0,-1-1 0 0 0,0 1-1 0 0,0 0 1 0 0,1 0-1 0 0,-1 0 1 0 0,0 0-1 0 0,1 0 1 0 0,0-1 0 0 0,20-4 2173 0 0,-19 5-2299 0 0,1-1 930 0 0,10-2 8 0 0,40-8-47 0 0,-39 8-208 0 0,3 0-95 0 0,53-9-22 0 0,-52 10-59 0 0,1-2-242 0 0,55-11-107 0 0,-42 10-528 0 0,20-1-2119 0 0,-39 4-910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3:47.5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4 8287 0 0,'0'-1'50'0'0,"0"1"-1"0"0,0 0 1 0 0,0 0-1 0 0,0 0 1 0 0,-1 0-1 0 0,1 0 1 0 0,0 0-1 0 0,0-1 1 0 0,0 1-1 0 0,0 0 1 0 0,0 0-1 0 0,0 0 1 0 0,0 0-1 0 0,0 0 1 0 0,0 0-1 0 0,0 0 1 0 0,-1 0-1 0 0,1-1 1 0 0,0 1-1 0 0,0 0 1 0 0,0 0-1 0 0,0 0 1 0 0,0 0-1 0 0,0 0 1 0 0,-1 0-1 0 0,1 0 1 0 0,0 0-1 0 0,0 0 1 0 0,0 0-1 0 0,0 0 1 0 0,0 0-1 0 0,-1 0 1 0 0,1 0-1 0 0,0 0 1 0 0,0 0-1 0 0,0 0 1 0 0,0 0-1 0 0,0 0 1 0 0,-1 0-1 0 0,1 0 1 0 0,0 0-1 0 0,0 0 1 0 0,0 0-1 0 0,0 1 1 0 0,0-1-1 0 0,0 0 1 0 0,0 0-1 0 0,-1 0 1 0 0,1 0-1 0 0,0 0 1 0 0,0 0-1 0 0,0 0 1 0 0,0 0 0 0 0,0 1-1 0 0,0-1 1 0 0,0 0-1 0 0,0 0 1 0 0,0 0-1 0 0,0 0 1 0 0,0 0-1 0 0,-1 15 1838 0 0,9 25 345 0 0,-7-36-1831 0 0,28 222 3002 0 0,-9-54-3348 0 0,-16-150-1411 0 0,-1-6-5070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3:47.9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0 136 2303 0 0,'0'-1'63'0'0,"0"0"0"0"0,1 0 0 0 0,-1 0 0 0 0,0 0 0 0 0,0 1 0 0 0,1-1 0 0 0,-1 0 0 0 0,0 0 0 0 0,1 1 0 0 0,-1-1 0 0 0,0 0 0 0 0,1 1 0 0 0,-1-1 0 0 0,1 0-1 0 0,0 1 1 0 0,-1-1 0 0 0,1 1 0 0 0,-1-1 0 0 0,1 1 0 0 0,0-1 0 0 0,-1 1 0 0 0,1-1 0 0 0,0 1 0 0 0,0 0 0 0 0,1-1 0 0 0,19-5 2482 0 0,-15 5-101 0 0,11-3-1272 0 0,51-12-111 0 0,-51 12-49 0 0,58-15 944 0 0,-60 15-1192 0 0,1-1-85 0 0,48-12-21 0 0,-48 12-47 0 0,0 1-192 0 0,65-14 230 0 0,-17 5-105 0 0,-51 10 109 0 0,1 5-458 0 0,46 3-10 0 0,-57-4-145 0 0,0-1 0 0 0,0 0 0 0 0,0 1-1 0 0,0-1 1 0 0,0 1 0 0 0,0 0 0 0 0,0 0 0 0 0,-1 0 0 0 0,1 0-1 0 0,0 1 1 0 0,0-1 0 0 0,-1 1 0 0 0,1-1 0 0 0,-1 1 0 0 0,0 0-1 0 0,1 0 1 0 0,-1 0 0 0 0,0 1 0 0 0,0-1 0 0 0,0 0-1 0 0,-1 1 1 0 0,1-1 0 0 0,0 1 0 0 0,-1-1 0 0 0,0 1 0 0 0,0 0-1 0 0,1 0 1 0 0,0 5 0 0 0,-1 1 91 0 0,0 1 0 0 0,0 0 0 0 0,-1 0 0 0 0,0 0 0 0 0,-1 0 0 0 0,-2 13 0 0 0,3-19-99 0 0,-3 10-59 0 0,0-1 0 0 0,-1 0-1 0 0,0 1 1 0 0,-1-2 0 0 0,-1 1 0 0 0,0 0 0 0 0,0-1-1 0 0,-2 0 1 0 0,1-1 0 0 0,-1 0 0 0 0,-1 0-1 0 0,0 0 1 0 0,-13 11 0 0 0,7-11-665 0 0,-1-1-19 0 0</inkml:trace>
  <inkml:trace contextRef="#ctx0" brushRef="#br0" timeOffset="1">198 447 1375 0 0,'-11'6'128'0'0,"37"-8"3982"0"0,6-5-529 0 0,19-3-2249 0 0,-37 7-156 0 0,2 0-7 0 0,49-9-46 0 0,-49 10-192 0 0,0-1-89 0 0,47-7-11 0 0,-48 7-82 0 0,0-1-319 0 0,44-10-140 0 0,-45 10-30 0 0,0 0-46 0 0,42-9-186 0 0,-42 9-102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4143 0 0,'0'0'32'0'0,"0"-1"-1"0"0,0 1 0 0 0,0 0 1 0 0,0-1-1 0 0,0 1 0 0 0,0 0 0 0 0,0-1 1 0 0,0 1-1 0 0,0 0 0 0 0,0-1 0 0 0,0 1 1 0 0,0 0-1 0 0,1-1 0 0 0,-1 1 1 0 0,0 0-1 0 0,0-1 0 0 0,0 1 0 0 0,0 0 1 0 0,0-1-1 0 0,1 1 0 0 0,-1 0 0 0 0,0 0 1 0 0,0-1-1 0 0,1 1 0 0 0,-1 0 1 0 0,0 0-1 0 0,0-1 0 0 0,1 1 0 0 0,-1 0 1 0 0,0 0-1 0 0,1 0 0 0 0,-1 0 0 0 0,0-1 1 0 0,0 1-1 0 0,1 0 0 0 0,-1 0 1 0 0,0 0-1 0 0,1 0 0 0 0,-1 0 0 0 0,1 0 1 0 0,-1 0-1 0 0,0 0 0 0 0,1 0 0 0 0,-1 0 1 0 0,18 7 3727 0 0,-13-5-2786 0 0,6 4 3049 0 0,-3 1-2089 0 0,26 20-474 0 0,-26-20-209 0 0,2 4-39 0 0,27 33-123 0 0,-21-24-477 0 0,12 28 41 0 0,23 52 1 0 0,-28-43-516 0 0,-6-12 67 0 0,2-1 0 0 0,43 70 0 0 0,-52-97-278 0 0,-9-13 9 0 0,1-1 1 0 0,0 1 0 0 0,0 0 0 0 0,1-1 0 0 0,-1 0-1 0 0,1 1 1 0 0,0-1 0 0 0,-1 0 0 0 0,1 0 0 0 0,1-1-1 0 0,-1 1 1 0 0,0-1 0 0 0,7 4 0 0 0,-1-3-715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4:12.5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 6911 0 0,'0'-1'59'0'0,"0"1"-1"0"0,0 0 0 0 0,0 0 1 0 0,0 0-1 0 0,0-1 0 0 0,0 1 1 0 0,0 0-1 0 0,0 0 0 0 0,0-1 1 0 0,0 1-1 0 0,0 0 0 0 0,0 0 1 0 0,0 0-1 0 0,0-1 0 0 0,0 1 1 0 0,1 0-1 0 0,-1 0 0 0 0,0 0 1 0 0,0-1-1 0 0,0 1 0 0 0,0 0 1 0 0,0 0-1 0 0,0 0 0 0 0,1 0 1 0 0,-1-1-1 0 0,0 1 0 0 0,0 0 1 0 0,0 0-1 0 0,0 0 0 0 0,1 0 1 0 0,-1 0-1 0 0,0 0 0 0 0,0-1 1 0 0,0 1-1 0 0,0 0 0 0 0,1 0 1 0 0,-1 0-1 0 0,0 0 1 0 0,0 0-1 0 0,1 0 0 0 0,-1 0 1 0 0,0 0-1 0 0,0 0 0 0 0,0 0 1 0 0,1 0-1 0 0,-1 0 0 0 0,0 0 1 0 0,0 0-1 0 0,1 0 0 0 0,-1 0 1 0 0,0 0-1 0 0,0 0 0 0 0,0 1 1 0 0,1-1-1 0 0,-1 0 0 0 0,0 0 1 0 0,0 0-1 0 0,0 0 0 0 0,10 7 1736 0 0,-5 0-1193 0 0,-1 0-1 0 0,0 0 0 0 0,0 0 1 0 0,-1 1-1 0 0,0-1 1 0 0,0 1-1 0 0,1 9 0 0 0,10 59 1032 0 0,-13-69-1463 0 0,17 201 1598 0 0,-14-133-1718 0 0,26 146-1 0 0,-30-221-85 0 0,1 4-202 0 0,0 0-1 0 0,0-1 1 0 0,0 1-1 0 0,0-1 1 0 0,1 1-1 0 0,2 4 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4:12.9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437 6 3679 0 0,'-1'0'273'0'0,"0"-1"0"0"0,0 0-1 0 0,-1 1 1 0 0,1-1-1 0 0,0 1 1 0 0,-1-1 0 0 0,1 1-1 0 0,0 0 1 0 0,-1-1-1 0 0,1 1 1 0 0,-1 0 0 0 0,1 0-1 0 0,-1 0 1 0 0,0 0-1 0 0,0 1 147 0 0,0 0-1 0 0,0 0 1 0 0,0 0-1 0 0,0 0 1 0 0,0 0-1 0 0,1 0 0 0 0,-1 1 1 0 0,0-1-1 0 0,-1 2 1 0 0,-12 13 650 0 0,1 0 1 0 0,1 0 0 0 0,-12 21-1 0 0,4-7-591 0 0,3-5-350 0 0,-1 0 0 0 0,-2-1 1 0 0,-1 0-1 0 0,0-2 0 0 0,-2-1 1 0 0,-49 34-1 0 0,37-34-183 0 0,25-15 22 0 0,-1 0 1 0 0,1 1 0 0 0,1 1 0 0 0,-15 12 0 0 0,25-20 32 0 0,-1 0 0 0 0,1 0-1 0 0,0 0 1 0 0,0 1 0 0 0,0-1 0 0 0,-1 0-1 0 0,1 0 1 0 0,0 0 0 0 0,0 1-1 0 0,0-1 1 0 0,-1 0 0 0 0,1 0 0 0 0,0 1-1 0 0,0-1 1 0 0,0 0 0 0 0,0 1-1 0 0,0-1 1 0 0,0 0 0 0 0,0 1 0 0 0,0-1-1 0 0,0 0 1 0 0,0 0 0 0 0,0 1-1 0 0,0-1 1 0 0,0 0 0 0 0,0 1 0 0 0,0-1-1 0 0,0 0 1 0 0,0 1 0 0 0,0-1 0 0 0,0 0-1 0 0,0 0 1 0 0,0 1 0 0 0,1-1-1 0 0,10 7-20 0 0,21-1-4 0 0,-29-6 28 0 0,49 7 136 0 0,-49-6 185 0 0,12 2-190 0 0,47 9-4 0 0,-47-8 67 0 0,1-1-108 0 0,46 13-27 0 0,-32-6-918 0 0,32 12-3424 0 0,-46-17-1430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4:14.6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175 144 2759 0 0,'-7'6'328'0'0,"-1"-1"-1"0"0,1 1 0 0 0,0 0 1 0 0,0 1-1 0 0,1-1 0 0 0,0 1 1 0 0,-8 12-1 0 0,0 3 493 0 0,-16 32 0 0 0,18-29-277 0 0,1 1 0 0 0,1 0 0 0 0,2 1 0 0 0,0 0 0 0 0,2 0 1 0 0,1 0-1 0 0,-3 46 0 0 0,7-53-285 0 0,1-1 0 0 0,1 0 0 0 0,1 0 0 0 0,1 0 0 0 0,0 0 0 0 0,2 0 0 0 0,0-1 0 0 0,0 0 0 0 0,2 0 0 0 0,1 0 0 0 0,16 28 0 0 0,-22-41 81 0 0,7 3-10 0 0,27 25-1 0 0,-27-24 328 0 0,4-10-328 0 0,42-3 0 0 0,-52 3-289 0 0,1 0 0 0 0,-1 0-1 0 0,0 0 1 0 0,1-1 0 0 0,-1 1-1 0 0,0-1 1 0 0,0 1 0 0 0,0-1-1 0 0,0 0 1 0 0,0 0 0 0 0,0-1-1 0 0,0 1 1 0 0,-1 0 0 0 0,1-1 0 0 0,2-3-1 0 0,0 0 49 0 0,25-27 232 0 0,-2-1 1 0 0,-2-2-1 0 0,-1-1 1 0 0,-1-1-1 0 0,-2-1 1 0 0,-2-1-1 0 0,-2 0 1 0 0,-2-2 0 0 0,-1 0-1 0 0,-2-1 1 0 0,7-48-1 0 0,-16 69-247 0 0,-1 0-1 0 0,-1-1 0 0 0,-1 0 1 0 0,-3-36-1 0 0,1 51-55 0 0,-1 0 0 0 0,1 1 0 0 0,-1-1 0 0 0,-1 1 0 0 0,0-1 0 0 0,0 1 0 0 0,-5-9 0 0 0,5 12-14 0 0,0-1 0 0 0,0 1 0 0 0,0 0 0 0 0,-1 0 0 0 0,0 0 0 0 0,0 0 0 0 0,0 0 0 0 0,0 1-1 0 0,-1 0 1 0 0,1 0 0 0 0,-9-4 0 0 0,5 3-53 0 0,1 1-1 0 0,-2 0 0 0 0,1 0 1 0 0,0 1-1 0 0,0 0 1 0 0,-1 0-1 0 0,1 1 0 0 0,-1 0 1 0 0,0 1-1 0 0,1 0 0 0 0,-1 0 1 0 0,1 1-1 0 0,-1 0 1 0 0,1 0-1 0 0,-1 1 0 0 0,1 0 1 0 0,-1 1-1 0 0,1-1 1 0 0,0 2-1 0 0,0-1 0 0 0,1 1 1 0 0,-1 0-1 0 0,-9 7 1 0 0,-23 26-2987 0 0,20-17-3422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4:14.9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1839 0 0,'68'39'3055'0'0,"-66"-37"-1459"0"0,13 9 47 0 0,42 33 125 0 0,-33-24 50 0 0,30 32 1752 0 0,-23-19-2190 0 0,-23-25-164 0 0,0 0-31 0 0,71 67 1336 0 0,-51-55-1981 0 0,-26-19-537 0 0,0 0 0 0 0,0 0 0 0 0,0 0 0 0 0,0-1 1 0 0,0 1-1 0 0,0-1 0 0 0,0 1 0 0 0,0-1 0 0 0,1 0 1 0 0,-1 0-1 0 0,0 0 0 0 0,0 0 0 0 0,4-1 0 0 0,3 0-3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4:15.8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94 0 5527 0 0,'-2'1'96'0'0,"1"0"-1"0"0,0 0 0 0 0,0 0 0 0 0,0 0 0 0 0,0 0 1 0 0,0 1-1 0 0,0-1 0 0 0,0 0 0 0 0,0 0 1 0 0,0 1-1 0 0,0-1 0 0 0,0 3 0 0 0,-9 22 1324 0 0,7-15-1124 0 0,-13 38 563 0 0,2 1 0 0 0,2 0-1 0 0,3 0 1 0 0,2 1-1 0 0,2 0 1 0 0,2 1 0 0 0,3-1-1 0 0,6 61 1 0 0,-5-103-822 0 0,8 52 177 0 0,-8-55-209 0 0,1 1-1 0 0,0-1 1 0 0,0 1 0 0 0,1-1-1 0 0,0 0 1 0 0,6 11 0 0 0,-9-16-23 0 0,1 0 1 0 0,-1 0 0 0 0,1-1 0 0 0,-1 1 0 0 0,1 0 0 0 0,0 0-1 0 0,-1-1 1 0 0,1 1 0 0 0,0 0 0 0 0,0-1 0 0 0,-1 1-1 0 0,1-1 1 0 0,0 1 0 0 0,0-1 0 0 0,0 1 0 0 0,0-1 0 0 0,0 0-1 0 0,0 1 1 0 0,-1-1 0 0 0,1 0 0 0 0,0 0 0 0 0,0 1-1 0 0,0-1 1 0 0,0 0 0 0 0,0 0 0 0 0,0 0 0 0 0,0 0 0 0 0,0 0-1 0 0,0-1 1 0 0,0 1 0 0 0,1 0 0 0 0,-1-1-356 0 0,1 0 1 0 0,-1 1-1 0 0,0-1 0 0 0,0 0 1 0 0,0 0-1 0 0,0 0 0 0 0,0 1 1 0 0,-1-1-1 0 0,1 0 0 0 0,1-2 1 0 0,6-9-4705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4:16.3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4143 0 0,'0'0'57'0'0,"0"0"0"0"0,0 0-1 0 0,0 0 1 0 0,0 0-1 0 0,0 0 1 0 0,0 0-1 0 0,0-1 1 0 0,-1 1-1 0 0,1 0 1 0 0,0 0 0 0 0,0 0-1 0 0,0 0 1 0 0,0 0-1 0 0,0-1 1 0 0,0 1-1 0 0,0 0 1 0 0,0 0-1 0 0,0 0 1 0 0,0 0 0 0 0,0 0-1 0 0,0 0 1 0 0,1-1-1 0 0,-1 1 1 0 0,0 0-1 0 0,0 0 1 0 0,0 0 0 0 0,0 0-1 0 0,0 0 1 0 0,0-1-1 0 0,0 1 1 0 0,0 0-1 0 0,0 0 1 0 0,0 0-1 0 0,0 0 1 0 0,1 0 0 0 0,-1 0-1 0 0,0 0 1 0 0,0 0-1 0 0,0 0 1 0 0,0-1-1 0 0,0 1 1 0 0,0 0-1 0 0,1 0 1 0 0,-1 0 0 0 0,0 0-1 0 0,0 0 1 0 0,11 0 1842 0 0,10 4 177 0 0,7 10 201 0 0,-26-12-646 0 0,8 6-893 0 0,32 30-58 0 0,-37-33-578 0 0,-1 0 0 0 0,1 0 0 0 0,-1 0 0 0 0,0 1 0 0 0,-1 0 0 0 0,1 0 0 0 0,-1 0 0 0 0,0 0 0 0 0,-1 0 0 0 0,1 1 0 0 0,-1-1 0 0 0,-1 1 0 0 0,1-1 0 0 0,0 9 0 0 0,-1-10-99 0 0,0 0 0 0 0,-1 0 1 0 0,0 0-1 0 0,0 0 1 0 0,0 1-1 0 0,0-1 1 0 0,-1 0-1 0 0,0 0 1 0 0,0 0-1 0 0,0 0 1 0 0,-1 0-1 0 0,0 0 0 0 0,0 0 1 0 0,0 0-1 0 0,0-1 1 0 0,-1 1-1 0 0,0-1 1 0 0,0 1-1 0 0,0-1 1 0 0,0 0-1 0 0,-1 0 0 0 0,1-1 1 0 0,-1 1-1 0 0,0-1 1 0 0,0 0-1 0 0,0 0 1 0 0,-1 0-1 0 0,-7 4 1 0 0,-7 2-42 0 0,6-3 10 0 0,0 1 0 0 0,0 0 0 0 0,-12 9 0 0 0,25-16 29 0 0,0 0-1 0 0,0 0 0 0 0,-1 0 0 0 0,1 0 1 0 0,0 0-1 0 0,0 0 0 0 0,0 1 0 0 0,0-1 1 0 0,0 0-1 0 0,0 0 0 0 0,0 0 0 0 0,0 0 1 0 0,0 0-1 0 0,0 0 0 0 0,0 0 0 0 0,0 0 1 0 0,-1 0-1 0 0,1 1 0 0 0,0-1 0 0 0,0 0 1 0 0,0 0-1 0 0,0 0 0 0 0,0 0 0 0 0,0 0 1 0 0,0 0-1 0 0,0 0 0 0 0,0 1 1 0 0,0-1-1 0 0,0 0 0 0 0,0 0 0 0 0,0 0 1 0 0,0 0-1 0 0,0 0 0 0 0,0 0 0 0 0,0 1 1 0 0,0-1-1 0 0,1 0 0 0 0,-1 0 0 0 0,0 0 1 0 0,0 0-1 0 0,0 0 0 0 0,0 0 0 0 0,0 0 1 0 0,0 0-1 0 0,0 1 0 0 0,8 2 27 0 0,14 1 9 0 0,-16-3-47 0 0,19 4 22 0 0,-23-4 170 0 0,12 3-54 0 0,44 11-6 0 0,-53-13-49 0 0,0-1 0 0 0,-1 1 0 0 0,1 0-1 0 0,0 0 1 0 0,-1 0 0 0 0,0 0 0 0 0,1 1 0 0 0,-1 0-1 0 0,0 0 1 0 0,0 0 0 0 0,-1 1 0 0 0,1-1 0 0 0,-1 1-1 0 0,6 6 1 0 0,-7-5 8 0 0,0-1-1 0 0,1 0 0 0 0,-2 1 0 0 0,1-1 1 0 0,-1 1-1 0 0,1 0 0 0 0,-1 0 1 0 0,0 0-1 0 0,-1-1 0 0 0,1 1 1 0 0,-1 0-1 0 0,-1 7 0 0 0,-1 3 49 0 0,-1 1-1 0 0,0-1 1 0 0,-1 0-1 0 0,-1 0 1 0 0,0-1-1 0 0,-1 0 1 0 0,-11 19-1 0 0,2-8-248 0 0,-2-2 0 0 0,0 0 0 0 0,-1-1 0 0 0,-42 39-1 0 0,43-44-648 0 0,-3 4-6334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4:16.9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7367 0 0,'2'8'1547'0'0,"1"0"0"0"0,7 15-1 0 0,9 15 157 0 0,-5-14-862 0 0,12 36 0 0 0,-23-51-799 0 0,0 1 1 0 0,0-1-1 0 0,-1 1 1 0 0,-1-1-1 0 0,1 1 0 0 0,-2 0 1 0 0,0 16-1 0 0,0-21-40 0 0,-1 14 52 0 0,1-19-52 0 0,0 1 0 0 0,0 0 0 0 0,0-1 0 0 0,-1 1 0 0 0,1 0-1 0 0,0-1 1 0 0,0 1 0 0 0,0-1 0 0 0,-1 1 0 0 0,1-1 0 0 0,0 1-1 0 0,0-1 1 0 0,-1 1 0 0 0,1 0 0 0 0,-1-1 0 0 0,1 0 0 0 0,0 1-1 0 0,-1-1 1 0 0,1 1 0 0 0,-2 0 0 0 0,2-1 0 0 0,0 0-1 0 0,-1-1 1 0 0,1 1 0 0 0,-1 0 0 0 0,1 0-1 0 0,0 0 1 0 0,-1 0 0 0 0,1 0 0 0 0,-1-1 0 0 0,1 1-1 0 0,0 0 1 0 0,-1 0 0 0 0,1-1 0 0 0,0 1-1 0 0,0 0 1 0 0,-1-1 0 0 0,1 1 0 0 0,0 0-1 0 0,0-1 1 0 0,-1 1 0 0 0,1 0 0 0 0,0-1-1 0 0,0 1 1 0 0,0-1 0 0 0,-1 1 0 0 0,1 0-1 0 0,0-1 1 0 0,0 1 0 0 0,0-1 0 0 0,0 1-1 0 0,0-1 1 0 0,0 0 0 0 0,-3-15-7 0 0,2 2 5 0 0,1-1 0 0 0,0 0 0 0 0,1 1 0 0 0,1-1 0 0 0,0 1 0 0 0,1 0 0 0 0,0-1 0 0 0,1 1 0 0 0,1 0 0 0 0,7-15 0 0 0,-11 27 2 0 0,0 1 0 0 0,-1 0 0 0 0,1 0 0 0 0,0-1 0 0 0,0 1 0 0 0,-1 0-1 0 0,1 0 1 0 0,0 0 0 0 0,0 0 0 0 0,0 0 0 0 0,1 0 0 0 0,-1 0 0 0 0,0 0 0 0 0,0 1-1 0 0,0-1 1 0 0,1 0 0 0 0,-1 1 0 0 0,0-1 0 0 0,1 1 0 0 0,-1-1 0 0 0,0 1 0 0 0,1 0-1 0 0,1-1 1 0 0,-1 1 0 0 0,-1 1-1 0 0,1-1 0 0 0,-1 0 1 0 0,1 1-1 0 0,-1-1 0 0 0,1 1 1 0 0,-1 0-1 0 0,1-1 0 0 0,-1 1 1 0 0,0 0-1 0 0,1 0 0 0 0,-1 0 1 0 0,0 0-1 0 0,0 0 0 0 0,0 0 1 0 0,0 0-1 0 0,0 0 1 0 0,0 1-1 0 0,0-1 0 0 0,0 0 1 0 0,1 3-1 0 0,1 1 28 0 0,-1 0 0 0 0,1 1 0 0 0,-1-1 0 0 0,-1 1 0 0 0,1 0 0 0 0,-1-1 0 0 0,2 12 0 0 0,-2 0 282 0 0,-2 23-1 0 0,1-28-9 0 0,-1 0 0 0 0,2-1 0 0 0,-1 1-1 0 0,5 22 1 0 0,-5-33-276 0 0,1 0-1 0 0,-1 0 1 0 0,0 0 0 0 0,0-1-1 0 0,0 1 1 0 0,0 0-1 0 0,1 0 1 0 0,-1-1-1 0 0,0 1 1 0 0,1 0 0 0 0,-1 0-1 0 0,1-1 1 0 0,-1 1-1 0 0,0 0 1 0 0,1-1-1 0 0,0 1 1 0 0,-1-1 0 0 0,1 1-1 0 0,-1-1 1 0 0,1 1-1 0 0,0-1 1 0 0,-1 1 0 0 0,1-1-1 0 0,0 1 1 0 0,-1-1-1 0 0,1 0 1 0 0,0 0-1 0 0,0 1 1 0 0,-1-1 0 0 0,1 0-1 0 0,0 0 1 0 0,0 0-1 0 0,0 0 1 0 0,-1 0-1 0 0,1 0 1 0 0,0 0 0 0 0,0 0-1 0 0,0 0 1 0 0,-1 0-1 0 0,1 0 1 0 0,0 0-1 0 0,0-1 1 0 0,-1 1 0 0 0,1 0-1 0 0,0 0 1 0 0,0-1-1 0 0,0 0 1 0 0,2-1 6 0 0,1 0 1 0 0,-1 0-1 0 0,0-1 0 0 0,0 1 0 0 0,0-1 1 0 0,-1 0-1 0 0,1 1 0 0 0,3-6 1 0 0,11-23 125 0 0,-13 24-98 0 0,0 0 1 0 0,0 0-1 0 0,0 0 1 0 0,11-12-1 0 0,-15 19-59 0 0,0 0 1 0 0,0 0-1 0 0,1 0 0 0 0,-1 0 1 0 0,0 0-1 0 0,0 0 0 0 0,1 0 0 0 0,-1 0 1 0 0,0 0-1 0 0,0 0 0 0 0,1-1 0 0 0,-1 1 1 0 0,0 0-1 0 0,0 1 0 0 0,1-1 0 0 0,-1 0 1 0 0,0 0-1 0 0,0 0 0 0 0,1 0 1 0 0,-1 0-1 0 0,0 0 0 0 0,0 0 0 0 0,0 0 1 0 0,1 0-1 0 0,-1 0 0 0 0,0 1 0 0 0,0-1 1 0 0,1 0-1 0 0,-1 0 0 0 0,0 0 0 0 0,0 0 1 0 0,0 1-1 0 0,0-1 0 0 0,1 0 0 0 0,-1 0 1 0 0,0 0-1 0 0,0 1 0 0 0,0-1 1 0 0,0 0-1 0 0,0 0 0 0 0,0 0 0 0 0,0 1 1 0 0,0-1-1 0 0,0 0 0 0 0,1 0 0 0 0,-1 1 1 0 0,0-1-1 0 0,0 1 0 0 0,4 13-1 0 0,8 72 40 0 0,-9-56-572 0 0,1-1 1 0 0,11 38 0 0 0,-13-58-6158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4:17.2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8751 0 0,'-7'12'689'0'0,"1"1"0"0"0,0 0 0 0 0,1 0 0 0 0,0 1 0 0 0,1-1 0 0 0,1 1 0 0 0,-3 18 0 0 0,4-18-305 0 0,-5 40 1056 0 0,7-48-1328 0 0,0 0 0 0 0,0 0 0 0 0,0 0-1 0 0,1 0 1 0 0,0-1 0 0 0,3 12 0 0 0,-4-16-101 0 0,0 0-1 0 0,1 0 1 0 0,-1-1-1 0 0,0 1 1 0 0,1 0 0 0 0,-1 0-1 0 0,1-1 1 0 0,-1 1 0 0 0,0 0-1 0 0,1 0 1 0 0,0-1 0 0 0,-1 1-1 0 0,1-1 1 0 0,-1 1 0 0 0,1 0-1 0 0,0-1 1 0 0,-1 1-1 0 0,1-1 1 0 0,0 0 0 0 0,0 1-1 0 0,-1-1 1 0 0,1 1 0 0 0,2-1-1 0 0,-2 0-336 0 0,0 0 1 0 0,1 0-1 0 0,-1 0 0 0 0,0 0 0 0 0,1 0 0 0 0,-1-1 0 0 0,0 1 0 0 0,1-1 0 0 0,-1 1 0 0 0,0-1 0 0 0,0 1 0 0 0,0-1 0 0 0,1 0 1 0 0,0-1-1 0 0,11-6-4936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4:17.6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7367 0 0,'0'1'284'0'0,"1"0"-1"0"0,0 0 0 0 0,-1 1 0 0 0,1-1 0 0 0,-1 0 1 0 0,1 0-1 0 0,-1 0 0 0 0,1 1 0 0 0,-1-1 1 0 0,0 0-1 0 0,0 0 0 0 0,1 1 0 0 0,-1-1 0 0 0,0 0 1 0 0,0 1-1 0 0,0 0 0 0 0,0 2 238 0 0,4 75 5074 0 0,-8 41-2260 0 0,1-60-2546 0 0,0 5-570 0 0,4 0 0 0 0,15 116 0 0 0,-11-159-299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08.1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34 6679 0 0,'-1'0'56'0'0,"1"0"-1"0"0,-1 0 1 0 0,1 0-1 0 0,0 0 1 0 0,-1-1 0 0 0,1 1-1 0 0,-1 0 1 0 0,1 0-1 0 0,0-1 1 0 0,-1 1-1 0 0,1 0 1 0 0,0 0-1 0 0,-1-1 1 0 0,1 1-1 0 0,0 0 1 0 0,0-1-1 0 0,-1 1 1 0 0,1-1-1 0 0,0 1 1 0 0,-1-1-1 0 0,8-2 1201 0 0,16 3 125 0 0,-21 0-1504 0 0,0 0 461 0 0,12-2 12 0 0,42-4 2 0 0,-42 4-8 0 0,5 0-33 0 0,57-6-14 0 0,-41 5-1 0 0,28 1 4 0 0,-30 2 18 0 0,36 2 8 0 0,-33 1 2 0 0,38 7 7 0 0,-37-5 28 0 0,38 6 11 0 0,-34-4 2 0 0,49 8-25 0 0,-43-7-106 0 0,-45-7-241 0 0,203 50 388 0 0,123 70 184 0 0,-251-92-453 0 0,1-2 0 0 0,124 24-1 0 0,83 15 194 0 0,106 20 144 0 0,-260-65-286 0 0,176 23 519 0 0,-216-34-480 0 0,-47-6 3 0 0,41 3-1 0 0,-45-4-6 0 0,33 3-1 0 0,-37-4 0 0 0,34 1-8 0 0,-36-2-32 0 0,32 0-9 0 0,-36-1-6 0 0,25 1-15 0 0,-26-1-54 0 0,47 0-10 0 0,11 1-266 0 0,-85-1 88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3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9215 0 0,'-2'20'2892'0'0,"1"1"1"0"0,3 31-1 0 0,0 11 789 0 0,-13 249 68 0 0,6-268-3504 0 0,10-60-888 0 0,-3 9 198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08.9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94 50 10135 0 0,'-81'15'918'0'0,"69"-12"-1259"0"0,12-3 350 0 0,0 0 0 0 0,0 0-1 0 0,0 0 1 0 0,0 0 0 0 0,0 0 0 0 0,0 0-1 0 0,0 0 1 0 0,0 0 0 0 0,0 0 0 0 0,0 0-1 0 0,0 0 1 0 0,0 0 0 0 0,0 0 0 0 0,0 0-1 0 0,0 0 1 0 0,0 1 0 0 0,0-1 0 0 0,0 0-1 0 0,0 0 1 0 0,0 0 0 0 0,0 0-1 0 0,0 0 1 0 0,0 0 0 0 0,0 0 0 0 0,0 0-1 0 0,0 0 1 0 0,0 0 0 0 0,0 0 0 0 0,0 0-1 0 0,0 0 1 0 0,0 0 0 0 0,0 0 0 0 0,0 0-1 0 0,0 0 1 0 0,0 0 0 0 0,0 0 0 0 0,0 0-1 0 0,0 0 1 0 0,0 0 0 0 0,0 0 0 0 0,0 0-1 0 0,0 0 1 0 0,0 0 0 0 0,0 0-1 0 0,0 0 1 0 0,0 0 0 0 0,-1 0 0 0 0,1 0-1 0 0,0 0 1 0 0,35 3 571 0 0,-29-2-684 0 0,59 3 209 0 0,-31-3 46 0 0,39-2 17 0 0,-35 2 6 0 0,44 4 16 0 0,-41-3 54 0 0,43 3 20 0 0,-40-5 6 0 0,47-1 12 0 0,-46 1 39 0 0,231-3 711 0 0,-241 4-877 0 0,292-5 1405 0 0,27-5-728 0 0,-26 16-194 0 0,-306-6-563 0 0,1 0 0 0 0,0-2 0 0 0,0-1 0 0 0,0-1 0 0 0,-1-1-1 0 0,28-8 1 0 0,6-8 82 0 0,-33 11-74 0 0,0 1 1 0 0,1 1-1 0 0,0 1 0 0 0,27-3 1 0 0,-19 8 102 0 0,1 1 0 0 0,53 9 1 0 0,-45-4-16 0 0,256 44 939 0 0,-140-18-676 0 0,31-5 125 0 0,-96-13-414 0 0,-46-8-13 0 0,-30-4-111 0 0,2 1-3 0 0,0-2 1 0 0,19-1-1 0 0,-28 1-11 0 0,0-2 0 0 0,0 1-1 0 0,-1-1 1 0 0,1 0 0 0 0,-1-1 0 0 0,0 0 0 0 0,0-1 0 0 0,12-6 0 0 0,-3-1 6 0 0,18-16 0 0 0,-35 27-13 0 0,1-1 2 0 0,0 0 1 0 0,-1 1-1 0 0,1-1 0 0 0,0 1 1 0 0,-1-1-1 0 0,1 1 0 0 0,0-1 0 0 0,0 1 1 0 0,-1-1-1 0 0,1 1 0 0 0,0 0 1 0 0,0-1-1 0 0,1 1 0 0 0,15 6 30 0 0,3 2-29 0 0,-1 1-1 0 0,0 1 1 0 0,-1 1 0 0 0,0 1-1 0 0,29 24 1 0 0,6 6-3 0 0,15 2 0 0 0,1-9-15 0 0,-16-9-59 0 0,-42-20-21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29.0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0 5527 0 0,'-3'21'1259'0'0,"-2"183"4437"0"0,5-57-3679 0 0,-1-36-977 0 0,16 136-1 0 0,-9-216-1190 0 0,-4-25-448 0 0,-2-21-743 0 0,-2 0-2258 0 0,1-4-1095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29.4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58 4143 0 0,'1'-2'138'0'0,"1"0"-1"0"0,-1 0 1 0 0,1 0-1 0 0,-1 0 0 0 0,1 1 1 0 0,0-1-1 0 0,0 0 0 0 0,0 1 1 0 0,0 0-1 0 0,0-1 0 0 0,0 1 1 0 0,0 0-1 0 0,0 0 0 0 0,0 0 1 0 0,0 0-1 0 0,4 0 0 0 0,5-2 788 0 0,1 0-1 0 0,13-1 0 0 0,-3 1 304 0 0,8-4 310 0 0,-17 4-668 0 0,-1 0 0 0 0,1 1 0 0 0,0 0 0 0 0,24 0 0 0 0,-22 2-716 0 0,2-1 71 0 0,0 1 0 0 0,1 1 0 0 0,25 4 0 0 0,-37-3-150 0 0,0-1 0 0 0,0 1 1 0 0,-1 0-1 0 0,1 0 0 0 0,-1 1 1 0 0,1-1-1 0 0,-1 1 0 0 0,0 1 1 0 0,0-1-1 0 0,0 1 0 0 0,0 0 1 0 0,-1 0-1 0 0,0 0 0 0 0,6 6 1 0 0,-5-3 15 0 0,0 1 0 0 0,-1 0 0 0 0,1 0 0 0 0,-2 0 0 0 0,1 0 0 0 0,-1 0 0 0 0,0 1 0 0 0,-1-1 0 0 0,2 10 0 0 0,3 26 421 0 0,2 76 0 0 0,-10 46 93 0 0,0-143-544 0 0,-1 77 73 0 0,-6 159-296 0 0,5-229-2567 0 0,2-24-1200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29.8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 3223 0 0,'-6'5'136'0'0,"3"-4"40"0"0,1 1-176 0 0,0-1 0 0 0,2 1 0 0 0,2-2 0 0 0,0 0 480 0 0,2 1 64 0 0,3 1 16 0 0,4 0 0 0 0,3 2 136 0 0,1-1 1760 0 0,70 2-2096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0.1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0 4607 0 0,'-2'1'159'0'0,"1"0"0"0"0,-1 1 0 0 0,0-1 0 0 0,1 0 0 0 0,-1 1-1 0 0,1-1 1 0 0,-1 1 0 0 0,1-1 0 0 0,0 1 0 0 0,0 0-1 0 0,-1 0 1 0 0,1 0 0 0 0,1-1 0 0 0,-2 4 0 0 0,0 2 512 0 0,0 0-1 0 0,1-1 1 0 0,-1 11 0 0 0,2-17-669 0 0,-3 59 2760 0 0,8 96 0 0 0,-1-96-1932 0 0,25 199 1329 0 0,-17-173-1950 0 0,-7-46-158 0 0,15 82-185 0 0,-17-113-19 0 0,-1-6-262 0 0,-1-6-118 0 0,-2-3-9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0.5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 1839 0 0,'44'-3'5531'0'0,"-30"4"-4358"0"0,43 3-31 0 0,-43-3 788 0 0,-1 2-1003 0 0,38 7-27 0 0,-38-7 2163 0 0,1 0-2505 0 0,5 1-351 0 0,-2-1 196 0 0,0 1 0 0 0,18 7 0 0 0,-33-10-320 0 0,1 0 0 0 0,-1 1-1 0 0,0-1 1 0 0,0 0 0 0 0,0 1-1 0 0,0 0 1 0 0,0-1 0 0 0,0 1-1 0 0,0 0 1 0 0,-1 0 0 0 0,1 0 0 0 0,-1 0-1 0 0,1 0 1 0 0,-1 1 0 0 0,0-1-1 0 0,1 0 1 0 0,-1 0 0 0 0,-1 1-1 0 0,1-1 1 0 0,0 1 0 0 0,0-1 0 0 0,-1 1-1 0 0,0-1 1 0 0,1 4 0 0 0,0 9 139 0 0,0-1 1 0 0,-1 1 0 0 0,-2 16-1 0 0,0-16-36 0 0,2-2-171 0 0,-11 228 536 0 0,11-165-350 0 0,11 87 0 0 0,18-11-4219 0 0,-29-146 2460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0.9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50 455 0 0,'-6'1'-278'0'0,"-10"-4"8486"0"0,24 0-5710 0 0,74-11 498 0 0,-18 1-2956 0 0,-5-1-970 0 0,-48 11-3724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1.2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23 4399 0 0,'-9'-11'-15'0'0,"9"11"89"0"0,0-1 0 0 0,0 1-1 0 0,0 0 1 0 0,0 0 0 0 0,-1-1 0 0 0,1 1-1 0 0,0 0 1 0 0,0 0 0 0 0,0-1 0 0 0,0 1-1 0 0,0 0 1 0 0,0-1 0 0 0,0 1-1 0 0,0 0 1 0 0,0 0 0 0 0,0-1 0 0 0,0 1-1 0 0,0 0 1 0 0,0-1 0 0 0,0 1 0 0 0,0 0-1 0 0,0-1 1 0 0,0 1 0 0 0,0 0-1 0 0,1 0 1 0 0,-1-1 0 0 0,0 1 0 0 0,0 0-1 0 0,0 0 1 0 0,0-1 0 0 0,1 1 0 0 0,-1 0-1 0 0,0 0 1 0 0,0 0 0 0 0,0-1-1 0 0,1 1 1 0 0,-1 0 0 0 0,0 0 0 0 0,0 0-1 0 0,1 0 1 0 0,-1-1 0 0 0,0 1 0 0 0,0 0-1 0 0,1 0 1 0 0,0 0 92 0 0,-1 0 0 0 0,1 0-1 0 0,-1 1 1 0 0,1-1 0 0 0,-1 0-1 0 0,1 0 1 0 0,-1 0 0 0 0,1 1 0 0 0,-1-1-1 0 0,1 0 1 0 0,-1 1 0 0 0,0-1 0 0 0,1 0-1 0 0,-1 1 1 0 0,1-1 0 0 0,-1 1-1 0 0,0-1 1 0 0,1 0 0 0 0,-1 1 0 0 0,0-1-1 0 0,0 1 1 0 0,0-1 0 0 0,1 1 0 0 0,-1-1-1 0 0,0 1 1 0 0,0-1 0 0 0,0 1-1 0 0,0 0 1 0 0,6 16 1749 0 0,1 19-15 0 0,-2 0-1 0 0,1 43 0 0 0,-5 76-435 0 0,0 8-866 0 0,1-125-544 0 0,5 70-135 0 0,-5-105-292 0 0,1-7 20 0 0,0-10-1964 0 0,-1 0-4629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1.6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61 1839 0 0,'0'-2'22'0'0,"0"1"0"0"0,0 0 0 0 0,0 0-1 0 0,0 0 1 0 0,0-1 0 0 0,1 1-1 0 0,-1 0 1 0 0,0 0 0 0 0,1 0-1 0 0,-1 0 1 0 0,1-1 0 0 0,-1 1-1 0 0,1 0 1 0 0,-1 0 0 0 0,1 0 0 0 0,0 0-1 0 0,0 0 1 0 0,-1 0 0 0 0,2-1-1 0 0,2 0 834 0 0,0 0 0 0 0,0-1 0 0 0,0 1 0 0 0,0 1 0 0 0,0-1 0 0 0,0 1 0 0 0,7-2 0 0 0,44-12 511 0 0,-42 11 1945 0 0,2 4-2383 0 0,44-1-37 0 0,-45 1 570 0 0,-1 2-772 0 0,39 6-45 0 0,-40-6 198 0 0,1 2-480 0 0,37 8-28 0 0,-37-9 59 0 0,-3 3-232 0 0,34 18 5 0 0,-39-21-103 0 0,0 0 0 0 0,0 1 0 0 0,0 0 0 0 0,-1 0 0 0 0,0 0 0 0 0,0 0 0 0 0,0 1 0 0 0,0-1 0 0 0,-1 1 0 0 0,0 0 0 0 0,0 0 0 0 0,3 7 1 0 0,-1 1 128 0 0,0 0 1 0 0,-2 0 0 0 0,4 20-1 0 0,-6-28-146 0 0,8 56 167 0 0,-4 1 0 0 0,-1 73 0 0 0,-3-52-118 0 0,4 42-95 0 0,-7-107-1756 0 0,2-17 1546 0 0,0 0-1 0 0,0-1 1 0 0,0 1-1 0 0,0-1 1 0 0,-1 1-1 0 0,1 0 1 0 0,0-1-1 0 0,0 1 1 0 0,-1 0-1 0 0,1-1 1 0 0,0 1-1 0 0,-1-1 1 0 0,1 1-1 0 0,0-1 1 0 0,-1 1-1 0 0,1-1 1 0 0,-1 1-1 0 0,1-1 1 0 0,-1 0-1 0 0,1 1 1 0 0,-1-1-1 0 0,0 1 1 0 0,0-1-1 0 0</inkml:trace>
  <inkml:trace contextRef="#ctx0" brushRef="#br0" timeOffset="1">113 794 4607 0 0,'0'0'15'0'0,"0"0"-1"0"0,0 0 1 0 0,0 0-1 0 0,0 0 0 0 0,0 0 1 0 0,0 0-1 0 0,0-1 1 0 0,-1 1-1 0 0,1 0 0 0 0,0 0 1 0 0,0 0-1 0 0,0 0 0 0 0,0 0 1 0 0,0-1-1 0 0,0 1 1 0 0,0 0-1 0 0,0 0 0 0 0,0 0 1 0 0,0 0-1 0 0,0 0 1 0 0,0-1-1 0 0,0 1 0 0 0,0 0 1 0 0,0 0-1 0 0,0 0 0 0 0,0 0 1 0 0,0 0-1 0 0,0-1 1 0 0,0 1-1 0 0,0 0 0 0 0,0 0 1 0 0,1 0-1 0 0,-1 0 1 0 0,0 0-1 0 0,0 0 0 0 0,0-1 1 0 0,0 1-1 0 0,0 0 0 0 0,0 0 1 0 0,0 0-1 0 0,0 0 1 0 0,1 0-1 0 0,8-5 678 0 0,10 1 3396 0 0,-7 4-3422 0 0,1 0-1 0 0,17-4 1 0 0,-13 2-262 0 0,-3 0 724 0 0,1 2-336 0 0,43-1-148 0 0,-43 1-32 0 0,-8-1-452 0 0,0 0 0 0 0,0 0 0 0 0,0 1-1 0 0,11 1 1 0 0,-6 0-342 0 0,-1-1-1 0 0,1 0 1 0 0,-1-1-1 0 0,15-2 1 0 0,59-8-5329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3.6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92 1375 0 0,'-2'-7'917'0'0,"6"10"2719"0"0,8 12 1029 0 0,-8-6-3349 0 0,-1-1 0 0 0,0 0 1 0 0,4 18-1 0 0,-3 1 251 0 0,1 28-1 0 0,-3-30-926 0 0,10 247 1642 0 0,-7-128-2248 0 0,-5-133-90 0 0,0-9 13 0 0,0 0-1 0 0,0 0 0 0 0,0 0 1 0 0,0 0-1 0 0,0 0 0 0 0,0 0 0 0 0,1 0 1 0 0,-1 0-1 0 0,1 0 0 0 0,-1 0 1 0 0,1 0-1 0 0,1 3 0 0 0,0-4-492 0 0,-1-3-28 0 0</inkml:trace>
  <inkml:trace contextRef="#ctx0" brushRef="#br0" timeOffset="1">110 6 5527 0 0,'47'-4'3876'0'0,"-33"4"-2908"0"0,42-1 38 0 0,-41 1 991 0 0,-1 0-1154 0 0,42 0-62 0 0,-42 0 1375 0 0,1 3-1560 0 0,45 11-11 0 0,-56-13-463 0 0,0 0 0 0 0,0 0 0 0 0,1 1-1 0 0,-1 0 1 0 0,0 0 0 0 0,0 0 0 0 0,-1 0 0 0 0,1 1-1 0 0,0-1 1 0 0,-1 1 0 0 0,1 0 0 0 0,-1 0 0 0 0,0 0 0 0 0,0 0-1 0 0,0 1 1 0 0,3 5 0 0 0,-2-1 101 0 0,0 1-1 0 0,0 0 1 0 0,-1 0 0 0 0,0 0-1 0 0,3 12 1 0 0,-6-21-222 0 0,6 28 337 0 0,-2 1-1 0 0,3 39 0 0 0,-5 60-9 0 0,-2-97-280 0 0,-2 45-33 0 0,0-29-17 0 0,3-1 0 0 0,7 59 0 0 0,5-47-862 0 0,-11-50 107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4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4143 0 0,'-1'0'-24'0'0,"-19"3"1665"0"0,-37 10-1 0 0,52-12-1302 0 0,0 1-1 0 0,1-1 0 0 0,-1 1 0 0 0,0 1 1 0 0,1-1-1 0 0,-1 1 0 0 0,1 0 0 0 0,0 0 1 0 0,0 0-1 0 0,0 0 0 0 0,1 1 0 0 0,-1-1 1 0 0,-3 6-1 0 0,6-8-252 0 0,1-1-1 0 0,0 1 1 0 0,-1 0-1 0 0,1 0 1 0 0,0-1-1 0 0,0 1 1 0 0,0 0 0 0 0,-1 0-1 0 0,1 0 1 0 0,0 0-1 0 0,0-1 1 0 0,0 1 0 0 0,0 0-1 0 0,0 0 1 0 0,1 0-1 0 0,-1 0 1 0 0,0-1-1 0 0,0 1 1 0 0,0 0 0 0 0,1 0-1 0 0,-1-1 1 0 0,1 1-1 0 0,-1 0 1 0 0,0 0-1 0 0,1-1 1 0 0,-1 1 0 0 0,1 0-1 0 0,-1-1 1 0 0,1 1-1 0 0,0-1 1 0 0,-1 1 0 0 0,2 0-1 0 0,4 4 256 0 0,-1-1 0 0 0,1 0 0 0 0,7 4 0 0 0,-3-2 134 0 0,57 37 1442 0 0,-57-36-1596 0 0,-1 0-9 0 0,27 19-39 0 0,-27-20-16 0 0,-1 1-7 0 0,13 8 49 0 0,-1 2 0 0 0,-1 0-1 0 0,27 32 1 0 0,-35-33-258 0 0,0 0 1 0 0,-1 1 0 0 0,-1 0-1 0 0,-1 0 1 0 0,0 1 0 0 0,-2 0-1 0 0,0 0 1 0 0,4 21 0 0 0,-8-28-23 0 0,0 0 1 0 0,-1 0 0 0 0,0 0-1 0 0,-1 0 1 0 0,0 0 0 0 0,-1 0 0 0 0,0 0-1 0 0,0 0 1 0 0,-2 0 0 0 0,1-1 0 0 0,-1 1-1 0 0,-1-1 1 0 0,0 1 0 0 0,0-1-1 0 0,-9 14 1 0 0,10-20-19 0 0,0 0 0 0 0,0 0 0 0 0,0-1 0 0 0,-1 1 0 0 0,1 0 0 0 0,-1-1 0 0 0,0 0 0 0 0,0 0 0 0 0,0 0 0 0 0,0-1 0 0 0,-1 1 0 0 0,1-1 0 0 0,-1 0 0 0 0,0 0 0 0 0,1-1 0 0 0,-1 1 0 0 0,0-1 0 0 0,0 0 0 0 0,0 0 0 0 0,0-1 0 0 0,0 0 0 0 0,0 0 0 0 0,-9 0 0 0 0,8-1 0 0 0,0 0 0 0 0,1 0 0 0 0,-1 0 0 0 0,1-1 0 0 0,0 0 0 0 0,-1 0 0 0 0,1 0 0 0 0,0-1 0 0 0,0 1 0 0 0,0-1 0 0 0,0-1 0 0 0,1 1 0 0 0,0 0 0 0 0,-1-1 0 0 0,1 0 0 0 0,0 0 0 0 0,1-1 0 0 0,-1 1 0 0 0,1-1 0 0 0,-6-8 0 0 0,5 3 8 0 0,0 0-1 0 0,1 0 1 0 0,0 0 0 0 0,1-1-1 0 0,0 1 1 0 0,1 0 0 0 0,0-1-1 0 0,0 1 1 0 0,1-1 0 0 0,1 0-1 0 0,2-14 1 0 0,-1 9 9 0 0,1-1-1 0 0,1 1 1 0 0,1 1-1 0 0,0-1 1 0 0,1 1 0 0 0,13-24-1 0 0,-9 24 10 0 0,0 1 0 0 0,0 0 0 0 0,2 1-1 0 0,0 0 1 0 0,25-21 0 0 0,-10 13 16 0 0,26-17-31 0 0,5 2-67 0 0,-31 22-225 0 0,43-20-62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4.0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83 455 0 0,'0'0'48'0'0,"0"0"0"0"0,0-1 0 0 0,0 1-1 0 0,0 0 1 0 0,0-1 0 0 0,0 1 0 0 0,0-1-1 0 0,0 1 1 0 0,0 0 0 0 0,0-1 0 0 0,0 1-1 0 0,0-1 1 0 0,0 1 0 0 0,0 0 0 0 0,1-1-1 0 0,-1 1 1 0 0,0 0 0 0 0,0-1 0 0 0,0 1-1 0 0,0 0 1 0 0,1-1 0 0 0,-1 1 0 0 0,0 0-1 0 0,1 0 1 0 0,-1-1 0 0 0,0 1 0 0 0,0 0-1 0 0,1 0 1 0 0,-1-1 0 0 0,0 1-1 0 0,1 0 1 0 0,-1 0 0 0 0,0 0 0 0 0,1 0-1 0 0,-1 0 1 0 0,1-1 0 0 0,16-8 1579 0 0,-15 8-1514 0 0,0 0 1484 0 0,13-3-843 0 0,44-11-196 0 0,-45 11 378 0 0,4 0-532 0 0,52-10-218 0 0,-39 7-98 0 0,24-3-602 0 0,-42 7-2322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2.5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0 4607 0 0,'-3'30'3528'0'0,"1"54"0"0"0,7-9-1278 0 0,12 138 979 0 0,-9-132-2617 0 0,8 41-492 0 0,-13-115 776 0 0,0-13-784 0 0,0-14-1507 0 0,-3 3-647 0 0,0-3-3700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2.8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1839 0 0,'2'0'316'0'0,"0"-1"-1"0"0,0 1 1 0 0,0-1-1 0 0,0 1 1 0 0,0 0-1 0 0,0-1 1 0 0,0 1-1 0 0,0 0 0 0 0,0 1 1 0 0,4-1-1 0 0,2 1 262 0 0,7-1 3502 0 0,-1 1-3109 0 0,-2 0-736 0 0,95 6 3011 0 0,-100-7-2860 0 0,0 0-1 0 0,0 1 1 0 0,1 0-1 0 0,-1 0 1 0 0,0 0-1 0 0,0 1 1 0 0,0 0-1 0 0,-1 0 1 0 0,11 6 0 0 0,-13-6-299 0 0,0 0 0 0 0,-1 1 1 0 0,1 0-1 0 0,-1 0 0 0 0,0 0 1 0 0,0 0-1 0 0,0 0 0 0 0,0 0 1 0 0,0 1-1 0 0,-1 0 0 0 0,1-1 1 0 0,-1 1-1 0 0,0 0 0 0 0,0 0 1 0 0,-1 0-1 0 0,3 7 0 0 0,2 17 242 0 0,-2 0 0 0 0,0 0 0 0 0,-2 1 0 0 0,-2 37 0 0 0,1 1 0 0 0,10 292 188 0 0,-11-318-2429 0 0,0-31-5370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3.3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0 107 1375 0 0,'18'-8'2184'0'0,"73"-19"2114"0"0,-87 26-3745 0 0,10-3-128 0 0,68-22 313 0 0,-25 7-614 0 0,5 1-755 0 0,-49 14-2596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5.1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7831 0 0,'3'21'4286'0'0,"9"44"-1650"0"0,4 77 0 0 0,-7 67-769 0 0,6 62-1576 0 0,-15-271-352 0 0,2 12 419 0 0,0-6-1302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5.6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 3679 0 0,'0'0'15'0'0,"0"-1"-1"0"0,0 1 0 0 0,1-1 1 0 0,-1 1-1 0 0,0 0 0 0 0,0-1 0 0 0,0 1 1 0 0,1-1-1 0 0,-1 1 0 0 0,0 0 1 0 0,0-1-1 0 0,1 1 0 0 0,-1 0 0 0 0,0-1 1 0 0,1 1-1 0 0,-1 0 0 0 0,0 0 1 0 0,1-1-1 0 0,-1 1 0 0 0,0 0 0 0 0,1 0 1 0 0,-1 0-1 0 0,1 0 0 0 0,-1-1 0 0 0,0 1 1 0 0,1 0-1 0 0,-1 0 0 0 0,1 0 1 0 0,-1 0-1 0 0,1 0 0 0 0,12 4 963 0 0,-6-2 1683 0 0,8 3-1485 0 0,59 17 2533 0 0,-59-19-2764 0 0,44 8-117 0 0,-45-8 746 0 0,71-3 1478 0 0,-70 5-2753 0 0,44 13-11 0 0,-57-17-254 0 0,1 0 0 0 0,-1-1 0 0 0,0 2 1 0 0,1-1-1 0 0,-1 0 0 0 0,0 0 0 0 0,0 1 0 0 0,0-1 0 0 0,0 1 1 0 0,0 0-1 0 0,0 0 0 0 0,0-1 0 0 0,-1 1 0 0 0,1 0 0 0 0,-1 1 1 0 0,1-1-1 0 0,-1 0 0 0 0,0 0 0 0 0,0 0 0 0 0,0 1 0 0 0,0-1 0 0 0,0 1 1 0 0,0-1-1 0 0,0 4 0 0 0,1 1 58 0 0,2 9 100 0 0,0 1 1 0 0,-2-1-1 0 0,0 1 0 0 0,0 25 1 0 0,-7 68 360 0 0,4-92-494 0 0,-9 97 80 0 0,-7 181-466 0 0,16-278-2835 0 0,1-13 168 0 0,0 6-3783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6.0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23 169 1375 0 0,'-4'-2'-133'0'0,"2"2"224"0"0,1 0 0 0 0,-1-1 0 0 0,1 1 0 0 0,-1-1 0 0 0,1 1 0 0 0,-1-1 0 0 0,1 0-1 0 0,-3-1 1 0 0,4 1 8 0 0,0 1 0 0 0,-1 0 0 0 0,1-1-1 0 0,0 1 1 0 0,0-1 0 0 0,0 1-1 0 0,-1-1 1 0 0,1 1 0 0 0,0-1 0 0 0,0 1-1 0 0,0-1 1 0 0,0 1 0 0 0,0-1-1 0 0,0 1 1 0 0,0-1 0 0 0,0 1 0 0 0,0-1-1 0 0,0 1 1 0 0,0-1 0 0 0,0 1-1 0 0,0-1 1 0 0,1 1 0 0 0,-1-1 0 0 0,0 1-1 0 0,0-1 1 0 0,0 1 0 0 0,1-1-1 0 0,-1 1 1 0 0,0-1 0 0 0,1 1 0 0 0,-1 0-1 0 0,0-1 1 0 0,1 1 0 0 0,5-7 658 0 0,0 0 1 0 0,0 1-1 0 0,1 0 1 0 0,0 0-1 0 0,11-7 1 0 0,-15 11 166 0 0,9-3-85 0 0,37-16-21 0 0,-36 15-54 0 0,4 3-218 0 0,51-13-98 0 0,-51 12-22 0 0,0 1-55 0 0,69-12-220 0 0,-8 5-771 0 0,-46 6-2907 0 0,53-7-1240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6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91 290 8751 0 0,'0'0'119'0'0,"-1"1"0"0"0,0-1 0 0 0,0 0 0 0 0,0 1 0 0 0,1-1 0 0 0,-1 1 0 0 0,0-1 0 0 0,1 1 0 0 0,-1-1 0 0 0,0 1 0 0 0,1 0 0 0 0,-1-1 0 0 0,1 1 0 0 0,-1 0 0 0 0,1-1 0 0 0,-1 1 0 0 0,1 0 0 0 0,-1 0 0 0 0,1 0 0 0 0,0-1 0 0 0,-1 1 0 0 0,1 0 0 0 0,0 0 0 0 0,0 0 0 0 0,0 0 0 0 0,0-1 0 0 0,0 1 0 0 0,0 0 0 0 0,0 0 0 0 0,0 0 0 0 0,0 0 0 0 0,0 0 0 0 0,0 0 0 0 0,1 1 0 0 0,-1 6 434 0 0,8 162 5427 0 0,-2-61-4767 0 0,7 228-494 0 0,-8-314-837 0 0,-5-23 101 0 0,0 0 0 0 0,0 1 0 0 0,1-1 0 0 0,-1 0 0 0 0,0 1 0 0 0,0-1 0 0 0,0 0 0 0 0,1 1 0 0 0,-1-1 0 0 0,0 0 0 0 0,0 0 0 0 0,1 1 0 0 0,-1-1 0 0 0,0 0 0 0 0,1 0 0 0 0,-1 1 0 0 0,0-1 0 0 0,1 0 0 0 0,-1 0 0 0 0,1 1 0 0 0,0-2-16 0 0,-1 1 0 0 0,1 0 0 0 0,-1 0 0 0 0,0 0 0 0 0,1 0 0 0 0,-1 0 1 0 0,1-1-1 0 0,-1 1 0 0 0,1 0 0 0 0,-1 0 0 0 0,0-1 0 0 0,1 1 0 0 0,-1 0 1 0 0,0-1-1 0 0,1 1 0 0 0,-1 0 0 0 0,0-1 0 0 0,1 1 0 0 0,-1-1 0 0 0,0 1 1 0 0,0 0-1 0 0,1-1 0 0 0,4-10-1762 0 0,1-4-4881 0 0</inkml:trace>
  <inkml:trace contextRef="#ctx0" brushRef="#br0" timeOffset="1">0 59 1375 0 0,'1'-1'146'0'0,"-1"-1"0"0"0,1 1 0 0 0,-1 0 0 0 0,1 0 0 0 0,0-1 0 0 0,0 1-1 0 0,-1 0 1 0 0,1 0 0 0 0,0 0 0 0 0,0 0 0 0 0,0 0 0 0 0,0 0-1 0 0,0 0 1 0 0,0 0 0 0 0,1 0 0 0 0,-1 1 0 0 0,2-2 0 0 0,24-12 2451 0 0,-23 12-2308 0 0,-1 0 1082 0 0,10-1 18 0 0,36-8-61 0 0,-37 8 671 0 0,4 2-1079 0 0,47-1-29 0 0,-48 2 658 0 0,2 0-804 0 0,49 1-47 0 0,-50-1 218 0 0,-1 3-522 0 0,47 7-16 0 0,-56-9-288 0 0,0 0 0 0 0,0 1 0 0 0,0 0 0 0 0,0 0 0 0 0,-1 0 0 0 0,1 1 0 0 0,-1-1 0 0 0,0 1 0 0 0,0 1 1 0 0,0-1-1 0 0,0 1 0 0 0,0 0 0 0 0,-1 0 0 0 0,1 0 0 0 0,-1 0 0 0 0,0 1 0 0 0,0 0 0 0 0,-1 0 1 0 0,0 0-1 0 0,0 0 0 0 0,0 0 0 0 0,0 1 0 0 0,-1 0 0 0 0,0-1 0 0 0,3 12 0 0 0,-1 5 92 0 0,-1 0 1 0 0,0 0-1 0 0,-2 1 0 0 0,-1-1 0 0 0,-2 26 0 0 0,1-42-163 0 0,-19 203 440 0 0,2-25-380 0 0,15-129-76 0 0,5 74 0 0 0,8-56-298 0 0,-4-42-6235 0 0,-3-18-629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6.7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14 162 4143 0 0,'-1'0'33'0'0,"1"0"0"0"0,-1 0-1 0 0,0-1 1 0 0,1 1-1 0 0,-1 0 1 0 0,1 0-1 0 0,-1 0 1 0 0,1-1-1 0 0,-1 1 1 0 0,0 0 0 0 0,1-1-1 0 0,-1 1 1 0 0,1 0-1 0 0,-1-1 1 0 0,1 1-1 0 0,0-1 1 0 0,-1 1 0 0 0,1-1-1 0 0,-1 1 1 0 0,1-1-1 0 0,0 1 1 0 0,-1-1-1 0 0,1 1 1 0 0,0-1-1 0 0,0 1 1 0 0,-1-1 0 0 0,1 0-1 0 0,0 1 1 0 0,0-1-1 0 0,0 1 1 0 0,0-1-1 0 0,0 0 1 0 0,0 1 0 0 0,0-1-1 0 0,0 0 1 0 0,0 1-1 0 0,0-2 1 0 0,1 0 186 0 0,1 0 0 0 0,-1 0 0 0 0,1-1 0 0 0,-1 1 0 0 0,1 0 0 0 0,0 0-1 0 0,-1 1 1 0 0,4-3 0 0 0,20-16 1068 0 0,-23 18-662 0 0,10-3-62 0 0,35-17-259 0 0,-35 16-117 0 0,2 2-25 0 0,55-17-28 0 0,6-1-820 0 0,9 0-2874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4.3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11 2759 0 0,'-5'-5'-703'0'0,"-4"-1"4053"0"0,9 6-3178 0 0,-1 0-1 0 0,1 1 1 0 0,0-1 0 0 0,0 0 0 0 0,-1 0 0 0 0,1 0 0 0 0,0 1 0 0 0,0-1 0 0 0,-1 0 0 0 0,1 0 0 0 0,0 1 0 0 0,0-1 0 0 0,-1 0 0 0 0,1 1 0 0 0,0-1-1 0 0,0 0 1 0 0,0 1 0 0 0,0-1 0 0 0,0 0 0 0 0,-1 1 0 0 0,1-1 0 0 0,0 0 0 0 0,0 1 0 0 0,0-1 0 0 0,0 0 0 0 0,0 1 0 0 0,0-1 0 0 0,0 0 0 0 0,0 1-1 0 0,0-1 1 0 0,0 1 0 0 0,-1 102 7553 0 0,2-35-6039 0 0,4 134 363 0 0,0-78-1860 0 0,4 45-251 0 0,-5-152 11 0 0,-4-17 36 0 0,0 1-1 0 0,0-1 1 0 0,0 0 0 0 0,0 0-1 0 0,0 1 1 0 0,0-1-1 0 0,0 0 1 0 0,0 0 0 0 0,0 0-1 0 0,0 1 1 0 0,0-1 0 0 0,0 0-1 0 0,0 0 1 0 0,1 0-1 0 0,-1 1 1 0 0,0-1 0 0 0,0 0-1 0 0,0 0 1 0 0,0 0-1 0 0,0 0 1 0 0,0 1 0 0 0,1-1-1 0 0,-1 0 1 0 0,0 0-1 0 0,0 0 1 0 0,0 0 0 0 0,1 0-1 0 0,-1 1 1 0 0,0-1-1 0 0,0 0 1 0 0,0 0 0 0 0,1 0-1 0 0,-1 0 1 0 0,0 0-1 0 0,0 0 1 0 0,1 0 0 0 0,-1 0-1 0 0,0 0 1 0 0,0 0-1 0 0,0 0 1 0 0,1 0 0 0 0,-1 0-1 0 0,0 0 1 0 0,0 0 0 0 0,0 0-1 0 0,1 0 1 0 0,-1 0-1 0 0,0-1 1 0 0,0 1 0 0 0,1 0-1 0 0,-1 0 1 0 0,0 0-1 0 0,0 0 1 0 0,0 0 0 0 0,0 0-1 0 0,1-1 1 0 0,-1 1-1 0 0,0 0 1 0 0,0 0 0 0 0,0 0-1 0 0,0 0 1 0 0,0-1-1 0 0,0 1 1 0 0,1 0 0 0 0,-1 0-1 0 0,0 0 1 0 0,0-1 0 0 0,3-7-951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41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9 7831 0 0,'-11'-5'308'0'0,"11"4"-133"0"0,0 1 1 0 0,-1 0-1 0 0,1-1 1 0 0,-1 1-1 0 0,1 0 1 0 0,-1 0 0 0 0,1-1-1 0 0,0 1 1 0 0,-1 0-1 0 0,1 0 1 0 0,-1 0-1 0 0,1 0 1 0 0,-1-1-1 0 0,0 1 1 0 0,1 0-1 0 0,-1 0 1 0 0,1 0 0 0 0,-1 0-1 0 0,1 0 1 0 0,-1 0-1 0 0,1 0 1 0 0,-1 1-1 0 0,1-1 1 0 0,-1 0-1 0 0,1 0 1 0 0,-1 0-1 0 0,1 0 1 0 0,-1 1 0 0 0,1-1-1 0 0,-1 0 1 0 0,1 0-1 0 0,0 1 1 0 0,-1-1-1 0 0,1 0 1 0 0,-1 1-1 0 0,1-1 1 0 0,0 0 0 0 0,-1 1-1 0 0,1-1 1 0 0,0 1-1 0 0,-1-1 1 0 0,1 1-1 0 0,-3 4 526 0 0,0 0 0 0 0,0 0 0 0 0,0 0 0 0 0,1 0 0 0 0,0 0 0 0 0,-3 10-1 0 0,-7 38 272 0 0,9-34-595 0 0,-23 138 459 0 0,-3 18-767 0 0,27-167-78 0 0,-9 34 29 0 0,10-39-29 0 0,0-1 0 0 0,0 1 0 0 0,0-1 0 0 0,0 0 0 0 0,0 1 0 0 0,-1-1 0 0 0,1 0 0 0 0,-1 0 0 0 0,1 0 0 0 0,-1 0 0 0 0,0 0 0 0 0,0-1 0 0 0,-4 4 0 0 0,6-5-5 0 0,-1 0-1 0 0,0 1 0 0 0,0-1 0 0 0,0 0 0 0 0,0 0 0 0 0,0 0 0 0 0,0 0 0 0 0,0 0 1 0 0,1 0-1 0 0,-1 0 0 0 0,0 0 0 0 0,0 0 0 0 0,0 0 0 0 0,0-1 0 0 0,0 1 0 0 0,0 0 0 0 0,1-1 1 0 0,-1 1-1 0 0,0 0 0 0 0,0-1 0 0 0,0 1 0 0 0,1-1 0 0 0,-1 1 0 0 0,0-1 0 0 0,1 0 0 0 0,-1 1 1 0 0,0-1-1 0 0,1 0 0 0 0,-1 1 0 0 0,1-1 0 0 0,-1 0 0 0 0,1 0 0 0 0,-1 0 0 0 0,-14-29-1120 0 0,6 6-870 0 0,2-6-4970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4.7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43 455 0 0,'-1'-1'26'0'0,"1"0"0"0"0,0 0 0 0 0,0 1 0 0 0,0-1 0 0 0,0 0-1 0 0,0 0 1 0 0,0 1 0 0 0,0-1 0 0 0,0 0 0 0 0,0 0 0 0 0,0 1-1 0 0,0-1 1 0 0,1 0 0 0 0,-1 1 0 0 0,0-1 0 0 0,0 0-1 0 0,1 0 1 0 0,-1 1 0 0 0,0-1 0 0 0,1 1 0 0 0,-1-1 0 0 0,1 0-1 0 0,0 0 1 0 0,15-7 3134 0 0,-11 7-26 0 0,11-2-1760 0 0,49-7-58 0 0,-49 7 702 0 0,1 3-1088 0 0,65 0 1565 0 0,-66 2-1734 0 0,49 5-26 0 0,-48-5 473 0 0,-3 3-639 0 0,42 12-30 0 0,-42-12 241 0 0,-4 4-427 0 0,30 28-6 0 0,-35-32-262 0 0,-1 0 0 0 0,0 0 1 0 0,-1 0-1 0 0,1 1 0 0 0,-1 0 1 0 0,0-1-1 0 0,-1 1 0 0 0,1 0 0 0 0,-1 0 1 0 0,0 0-1 0 0,-1 0 0 0 0,2 12 0 0 0,-1-8 31 0 0,4 24 210 0 0,-2 0 0 0 0,1 55 0 0 0,-12 70 4 0 0,1-39-225 0 0,5-34-101 0 0,-1 47-133 0 0,2-129-9 0 0,-1 0-1 0 0,1 0 1 0 0,-1 0 0 0 0,0 0 0 0 0,1 0-1 0 0,-2 0 1 0 0,1 0 0 0 0,-2 5 0 0 0,-1-6-869 0 0</inkml:trace>
  <inkml:trace contextRef="#ctx0" brushRef="#br0" timeOffset="0.12">141 916 455 0 0,'-11'1'-684'0'0,"-1"0"4064"0"0,23 4 1448 0 0,-8-4-4282 0 0,2 0 340 0 0,13 1 4358 0 0,43 3-4229 0 0,-46-4-343 0 0,-2-1-155 0 0,53-1 383 0 0,-50-1-756 0 0,50-4-1321 0 0,-49 4-4790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7.1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6 6911 0 0,'-3'-1'163'0'0,"0"0"0"0"0,1 0 0 0 0,-1 0 0 0 0,0 1 0 0 0,0-1 0 0 0,-4 1 0 0 0,6 0-7 0 0,0 0 1 0 0,1 0-1 0 0,-1 0 1 0 0,0 0-1 0 0,0 0 1 0 0,1 1-1 0 0,-1-1 1 0 0,0 0-1 0 0,1 1 1 0 0,-1-1-1 0 0,0 0 0 0 0,1 1 1 0 0,-1-1-1 0 0,0 1 1 0 0,1-1-1 0 0,-1 1 1 0 0,1-1-1 0 0,-1 1 1 0 0,1 0-1 0 0,-1-1 0 0 0,1 1 1 0 0,-1-1-1 0 0,1 1 1 0 0,0 0-1 0 0,0 0 1 0 0,-1-1-1 0 0,1 1 1 0 0,0 0-1 0 0,0-1 1 0 0,-1 2-1 0 0,0 11 717 0 0,0 0 1 0 0,0 0 0 0 0,1 0-1 0 0,1 0 1 0 0,0 0-1 0 0,3 15 1 0 0,-2-15-488 0 0,27 174 2471 0 0,17 178-2122 0 0,-43-345-699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37.4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2303 0 0,'16'3'2982'0'0,"19"4"1484"0"0,21 3-3162 0 0,-42-8-134 0 0,-1-1-61 0 0,42 5-12 0 0,-42-5-33 0 0,0-1-134 0 0,40 2-60 0 0,-40-1-7 0 0,1-1-58 0 0,41 0-219 0 0,-41 0 368 0 0,1 1-530 0 0,58 1 192 0 0,-60 1-456 0 0,42 11-34 0 0,-50-13-97 0 0,-1 1 1 0 0,1-1-1 0 0,-1 1 1 0 0,1 0 0 0 0,-1 1-1 0 0,0-1 1 0 0,0 0 0 0 0,0 1-1 0 0,0 0 1 0 0,-1 0 0 0 0,1 0-1 0 0,-1 1 1 0 0,1-1 0 0 0,-1 1-1 0 0,0 0 1 0 0,-1 0 0 0 0,1 0-1 0 0,-1 0 1 0 0,1 0-1 0 0,-1 0 1 0 0,2 9 0 0 0,0 1 31 0 0,-2 0 0 0 0,1 0 0 0 0,-2 0 0 0 0,0 0 0 0 0,-1 19 0 0 0,0-28-54 0 0,-4 79 113 0 0,-22 123 0 0 0,8-81-63 0 0,16-108-73 0 0,-4 28-440 0 0,-20 85 0 0 0,22-121-1019 0 0,0-1-3519 0 0</inkml:trace>
  <inkml:trace contextRef="#ctx0" brushRef="#br0" timeOffset="1">169 918 4055 0 0,'-6'1'58'0'0,"-13"3"170"0"0,18-4-220 0 0,0 0 1 0 0,0 0-1 0 0,0 1 0 0 0,0-1 0 0 0,0 0 0 0 0,0 0 0 0 0,1 0 0 0 0,-1-1 0 0 0,0 1 1 0 0,0 0-1 0 0,0 0 0 0 0,0 0 0 0 0,0-1 0 0 0,1 1 0 0 0,-1 0 0 0 0,-1-1 0 0 0,2 0 74 0 0,0 1 0 0 0,-1-1 0 0 0,1 1-1 0 0,0-1 1 0 0,0 1 0 0 0,0-1-1 0 0,0 1 1 0 0,0-1 0 0 0,0 1 0 0 0,0 0-1 0 0,0-1 1 0 0,0 1 0 0 0,0-1-1 0 0,0 1 1 0 0,0-1 0 0 0,0 1 0 0 0,0-1-1 0 0,1 1 1 0 0,-1-1 0 0 0,0 1-1 0 0,0-1 1 0 0,0 1 0 0 0,1 0-1 0 0,-1-1 1 0 0,0 1 0 0 0,1-1 0 0 0,-1 1-1 0 0,0 0 1 0 0,1-1 0 0 0,-1 1-1 0 0,0 0 1 0 0,1 0 0 0 0,-1-1 0 0 0,1 1-1 0 0,-1 0 1 0 0,1-1 0 0 0,17-10 3745 0 0,132-48 4281 0 0,-75 33-6649 0 0,-65 23-1055 0 0,3-1-27 0 0,63-20 72 0 0,-20 6-421 0 0,-34 10-1 0 0,22-12-122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0:45:43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24575,'0'0'0,"-5"15"0,-1 4-8191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44.1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23 2303 0 0,'0'-1'7'0'0,"-1"1"0"0"0,1 0-1 0 0,0-1 1 0 0,-1 1 0 0 0,1-1-1 0 0,0 1 1 0 0,-1 0 0 0 0,1-1-1 0 0,-1 1 1 0 0,1 0 0 0 0,-1 0-1 0 0,1-1 1 0 0,0 1 0 0 0,-1 0-1 0 0,1 0 1 0 0,-1-1 0 0 0,1 1-1 0 0,-1 0 1 0 0,1 0 0 0 0,-1 0-1 0 0,1 0 1 0 0,-1 0 0 0 0,1 0-1 0 0,-1 0 1 0 0,1 0 0 0 0,-1 0-1 0 0,0 0 1 0 0,1 0 0 0 0,-1 0-1 0 0,-8-13 4403 0 0,7 9-1274 0 0,5 14-1440 0 0,42 130 5107 0 0,-32-82-6430 0 0,12 99 1 0 0,-17 192 1433 0 0,-10-220-1344 0 0,2 117-92 0 0,0-246-370 0 0,0 0-1 0 0,0 0 1 0 0,1 0 0 0 0,-1 0-1 0 0,0 0 1 0 0,0 0 0 0 0,0 0-1 0 0,0 0 1 0 0,0 0 0 0 0,0 0-1 0 0,0 0 1 0 0,0 0 0 0 0,0 0-1 0 0,0 0 1 0 0,0 0 0 0 0,0 0-1 0 0,0 0 1 0 0,0 0 0 0 0,0 0-1 0 0,0 0 1 0 0,1 0-1 0 0,-1 0 1 0 0,0 0 0 0 0,0 0-1 0 0,0 0 1 0 0,0 0 0 0 0,0 0-1 0 0,0 0 1 0 0,0 0 0 0 0,0 1-1 0 0,0-1 1 0 0,0 0 0 0 0,0 0-1 0 0,0 0 1 0 0,0 0 0 0 0,0 0-1 0 0,0 0 1 0 0,0 0 0 0 0,0 0-1 0 0,0 0 1 0 0,0 0-1 0 0,0 0 1 0 0,0 0 0 0 0,0 0-1 0 0,0 0 1 0 0,0 0 0 0 0,0 0-1 0 0,0 0 1 0 0,0 1 0 0 0,0-1-1 0 0,0 0 1 0 0,0 0 0 0 0,0 0-1 0 0,0 0 1 0 0,0 0 0 0 0,0 0-1 0 0,0 0 1 0 0,0 0 0 0 0,0 0-1 0 0,0 0 1 0 0,0 0 0 0 0,3-6-50 0 0,3-12-41 0 0,-2-11-1015 0 0,-1-40 0 0 0,-2 37-3422 0 0,1-9-1938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44.6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3679 0 0,'57'0'9350'0'0,"-3"-2"-8183"0"0,-37 0-946 0 0,-3 2 904 0 0,-1-3-596 0 0,41-5-27 0 0,-41 6 556 0 0,2 2-747 0 0,48 2-75 0 0,-58-2-184 0 0,-1 0-1 0 0,0 1 1 0 0,1-1 0 0 0,-1 1-1 0 0,0 0 1 0 0,0 1 0 0 0,1-1 0 0 0,-1 1-1 0 0,0-1 1 0 0,0 1 0 0 0,-1 0-1 0 0,1 1 1 0 0,0-1 0 0 0,-1 1-1 0 0,1-1 1 0 0,-1 1 0 0 0,0 0 0 0 0,0 1-1 0 0,0-1 1 0 0,4 6 0 0 0,-1 1 90 0 0,-1 0 1 0 0,0 1 0 0 0,-1 0 0 0 0,0 0 0 0 0,4 17 0 0 0,-7-25-105 0 0,11 52 630 0 0,-3 1 0 0 0,3 73 0 0 0,-8-78-448 0 0,23 388 509 0 0,-24-370-698 0 0,1-23-32 0 0,-1-22-12 0 0,-1 30 0 0 0,-2-47 3 0 0,-1 0 0 0 0,0 0 0 0 0,0 0 0 0 0,0 0 0 0 0,-1-1 0 0 0,0 1 0 0 0,0 0 0 0 0,-6 11 0 0 0,6-15-138 0 0,0 0 1 0 0,0-1 0 0 0,0 1-1 0 0,-1-1 1 0 0,1 1 0 0 0,0-1-1 0 0,-1 0 1 0 0,1 0-1 0 0,-1 0 1 0 0,0-1 0 0 0,0 1-1 0 0,0-1 1 0 0,0 1 0 0 0,0-1-1 0 0,0 0 1 0 0,0 0-1 0 0,0 0 1 0 0,0-1 0 0 0,-4 1-1 0 0,-7 1-825 0 0,0-1-1 0 0,0-1 1 0 0,-16-2-1 0 0,7 1 784 0 0,-26 0-1459 0 0,11 0-1687 0 0,1 1 0 0 0,-43 6 0 0 0,66-1 2504 0 0,14-2 2752 0 0,9-4 569 0 0,18-4 973 0 0,7-4-1289 0 0,24-4-1939 0 0,-44 9-30 0 0,3 0-122 0 0,48-14-1010 0 0,-48 13-3766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45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6447 0 0,'-6'3'1873'0'0,"6"-2"-1674"0"0,-1-1-1 0 0,0 0 1 0 0,1 0 0 0 0,-1 1 0 0 0,1-1 0 0 0,-1 1-1 0 0,0-1 1 0 0,1 0 0 0 0,-1 1 0 0 0,1-1 0 0 0,-1 1 0 0 0,1-1-1 0 0,0 1 1 0 0,-1 0 0 0 0,-3 7 430 0 0,1 0-1 0 0,0 0 1 0 0,1 0-1 0 0,-1 0 1 0 0,2 0-1 0 0,-1 1 1 0 0,1-1-1 0 0,0 17 1 0 0,7 68 1750 0 0,-6-93-2378 0 0,64 552 3580 0 0,-46-342-3422 0 0,-18-209-158 0 0,0 1-1 0 0,0 0 0 0 0,1 0 1 0 0,-1-1-1 0 0,1 1 1 0 0,-1-1-1 0 0,1 1 0 0 0,0 0 1 0 0,1 1-1 0 0,-2-3 0 0 0,0 1 0 0 0,0-1 0 0 0,0 0 0 0 0,0 0 0 0 0,1 0 0 0 0,-1 0 0 0 0,0 0-1 0 0,0 0 1 0 0,0 0 0 0 0,0 0 0 0 0,0 0 0 0 0,0 0 0 0 0,0 0 0 0 0,0 0 0 0 0,0 0 0 0 0,0 1 0 0 0,1-1 0 0 0,-1 0-1 0 0,0 0 1 0 0,0 0 0 0 0,0 0 0 0 0,0 0 0 0 0,0 0 0 0 0,0 0 0 0 0,0 0 0 0 0,1 0 0 0 0,-1 0 0 0 0,0 0 0 0 0,0 0 0 0 0,0 0-1 0 0,0 0 1 0 0,0-1 0 0 0,0 1 0 0 0,0 0 0 0 0,1 0 0 0 0,-1 0 0 0 0,0 0 0 0 0,0 0 0 0 0,0 0 0 0 0,0 0 0 0 0,0 0-1 0 0,0 0 1 0 0,0 0 0 0 0,0 0 0 0 0,0 0 0 0 0,4-12-16 0 0,-1-35-802 0 0,-5-67-1 0 0,2 107 644 0 0,-1-36-661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45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0 144 3679 0 0,'6'-9'461'0'0,"0"1"-1"0"0,1 0 0 0 0,0 0 0 0 0,0 0 1 0 0,1 1-1 0 0,-1 0 0 0 0,18-10 1 0 0,-17 11-366 0 0,-1 0 809 0 0,6 0 6 0 0,38-22 2 0 0,-38 22 699 0 0,1 2-936 0 0,43-8-17 0 0,-43 9 1166 0 0,0 6-1248 0 0,43 12-13 0 0,-54-14-467 0 0,0 1 0 0 0,0-1 0 0 0,0 0 0 0 0,0 1-1 0 0,0 0 1 0 0,0 0 0 0 0,0-1 0 0 0,-1 2 0 0 0,1-1 0 0 0,-1 0 0 0 0,1 0 0 0 0,-1 1 0 0 0,0 0 0 0 0,0-1 0 0 0,0 1-1 0 0,0 0 1 0 0,-1 0 0 0 0,1 0 0 0 0,-1 0 0 0 0,0 0 0 0 0,1 0 0 0 0,-1 0 0 0 0,0 5 0 0 0,0-4-1 0 0,4 17 494 0 0,-1 1 1 0 0,-1 0-1 0 0,-2 0 0 0 0,-1 41 0 0 0,0-13-75 0 0,3 72 353 0 0,9 232-266 0 0,-8-312-644 0 0,1 0 0 0 0,3 1 0 0 0,23 72 0 0 0,-31-115-130 0 0,1 1 122 0 0,-1-1 0 0 0,0 0 0 0 0,0 0 0 0 0,0 0 0 0 0,0 0 0 0 0,0 0 0 0 0,0 0 0 0 0,0 0 0 0 0,0 0 0 0 0,0 1 0 0 0,0-1 0 0 0,0 0 0 0 0,0 0 0 0 0,0 0 0 0 0,0 0-1 0 0,0 0 1 0 0,0 0 0 0 0,0 0 0 0 0,0 1 0 0 0,0-1 0 0 0,0 0 0 0 0,0 0 0 0 0,0 0 0 0 0,0 0 0 0 0,0 0 0 0 0,0 0 0 0 0,0 0 0 0 0,-1 0 0 0 0,1 1 0 0 0,0-1 0 0 0,0 0 0 0 0,0 0 0 0 0,0 0 0 0 0,0 0 0 0 0,0 0 0 0 0,0 0 0 0 0,0 0 0 0 0,0 0 0 0 0,-1 0 0 0 0,1 0 0 0 0,0 0 0 0 0,0 0 0 0 0,0 0-1 0 0,0 0 1 0 0,0 0 0 0 0,0 0 0 0 0,0 0 0 0 0,0 1 0 0 0,-1-1 0 0 0,1-1 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45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79 3223 0 0,'-19'3'813'0'0,"17"-4"840"0"0,13-3-36 0 0,54-12 1755 0 0,-62 15-2788 0 0,10-2-88 0 0,2-2-336 0 0,45-8 584 0 0,6 0-401 0 0,8-2-150 0 0,-28 6-196 0 0,-34 7-97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46.2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13 5527 0 0,'-9'-7'-705'0'0,"-7"1"9083"0"0,16 16-5671 0 0,20 114 1935 0 0,-5-41-3530 0 0,-4-9-488 0 0,42 359 479 0 0,-51-396-1074 0 0,-2-19-21 0 0,0 1-1 0 0,2-1 1 0 0,0 0 0 0 0,2 0-1 0 0,5 19 1 0 0,-4-29 0 0 0,0-9-33 0 0,-4-1 19 0 0,0 1 0 0 0,0 0 0 0 0,-1 0-1 0 0,1-1 1 0 0,0 1 0 0 0,-1 0 0 0 0,1-1-1 0 0,-1 1 1 0 0,0 0 0 0 0,1-3 0 0 0,2-77-1822 0 0,-3 70 951 0 0,0-26-6597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41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4607 0 0,'0'-1'54'0'0,"1"0"0"0"0,0 0 0 0 0,0 1 0 0 0,-1-1 0 0 0,1 0 0 0 0,0 1 0 0 0,0-1 0 0 0,0 0 0 0 0,0 1 0 0 0,0-1 0 0 0,0 1 0 0 0,0-1 0 0 0,0 1 0 0 0,0 0 0 0 0,0 0 0 0 0,0-1 0 0 0,2 1 0 0 0,-2 0 260 0 0,1 1-1 0 0,-1-1 1 0 0,0 1 0 0 0,1-1 0 0 0,-1 1 0 0 0,0-1 0 0 0,0 1-1 0 0,1 0 1 0 0,-1 0 0 0 0,0 0 0 0 0,3 2 1530 0 0,3 3-328 0 0,3 0-1013 0 0,-4-2 1 0 0,0 0 1 0 0,-1 0-1 0 0,0 1 0 0 0,8 7 0 0 0,-5-6-13 0 0,21 25 1473 0 0,-10-9-1146 0 0,-1 1 0 0 0,-1 1 0 0 0,16 31 0 0 0,21 62 167 0 0,32 58-1225 0 0,-77-160-1344 0 0,-1-4-5696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5:46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 7831 0 0,'0'0'23'0'0,"0"0"0"0"0,0 0 0 0 0,0 1 0 0 0,0-1 0 0 0,0 0 0 0 0,0 0 0 0 0,0 0 0 0 0,0 0-1 0 0,0 1 1 0 0,0-1 0 0 0,0 0 0 0 0,0 0 0 0 0,0 0 0 0 0,0 0 0 0 0,1 0 0 0 0,-1 0 0 0 0,0 1 0 0 0,0-1-1 0 0,0 0 1 0 0,0 0 0 0 0,0 0 0 0 0,0 0 0 0 0,0 0 0 0 0,1 0 0 0 0,-1 0 0 0 0,0 0 0 0 0,0 1 0 0 0,0-1-1 0 0,0 0 1 0 0,0 0 0 0 0,1 0 0 0 0,-1 0 0 0 0,0 0 0 0 0,0 0 0 0 0,0 0 0 0 0,0 0 0 0 0,0 0 0 0 0,1 0-1 0 0,-1 0 1 0 0,0 0 0 0 0,0 0 0 0 0,0 0 0 0 0,0 0 0 0 0,1 0 0 0 0,-1 0 0 0 0,0 0 0 0 0,0 0 0 0 0,0-1-1 0 0,0 1 1 0 0,0 0 0 0 0,1 0 0 0 0,12 0 3672 0 0,1 1-2638 0 0,41 1-8 0 0,-41-2 995 0 0,3 0-1266 0 0,65-1 560 0 0,-68-2-720 0 0,40-6-162 0 0,-40 7-68 0 0,-2-1-18 0 0,39-6-32 0 0,-39 6 19 0 0,3 3-220 0 0,60-1 175 0 0,-65 7-232 0 0,35 22 8 0 0,-42-25-68 0 0,1 0 0 0 0,-1-1 1 0 0,-1 1-1 0 0,1 0 0 0 0,0 1 0 0 0,-1-1 0 0 0,0 0 0 0 0,1 1 0 0 0,-1-1 0 0 0,0 1 1 0 0,-1 0-1 0 0,1 0 0 0 0,-1-1 0 0 0,0 1 0 0 0,0 0 0 0 0,1 5 0 0 0,0-2 22 0 0,7 36 216 0 0,-2 0-1 0 0,-1 1 1 0 0,-1 87 0 0 0,-22 134 444 0 0,13-226-627 0 0,-5 68 24 0 0,5 0-1 0 0,11 115 1 0 0,-5-207-103 0 0,-1-11 0 0 0,-1 0 0 0 0,1-1 0 0 0,-1 1 0 0 0,0 0 0 0 0,1 0 0 0 0,-2-1 0 0 0,1 1 0 0 0,0 0 0 0 0,-1-1-1 0 0,1 1 1 0 0,-1 0 0 0 0,0-1 0 0 0,-1 1 0 0 0,1-1 0 0 0,0 1 0 0 0,-1-1 0 0 0,-2 4 0 0 0,-1-2-52 0 0,1 0 1 0 0,0 0 0 0 0,-1-1-1 0 0,0 0 1 0 0,0 0 0 0 0,0 0-1 0 0,-1-1 1 0 0,1 0 0 0 0,-1 0-1 0 0,-7 3 1 0 0,-7 1-316 0 0,-37 8 1 0 0,17-5 126 0 0,-6 0-310 0 0,0-3 0 0 0,-66 4 0 0 0,63-7-25 0 0,48-4 565 0 0,-9 1-90 0 0,1 0 1 0 0,-1-1-1 0 0,1 0 1 0 0,-1 0-1 0 0,1-1 1 0 0,-17-3 0 0 0,26 4 106 0 0,0 0 0 0 0,-1 0 1 0 0,1-1-1 0 0,0 1 1 0 0,-1 0-1 0 0,1 0 0 0 0,-1 0 1 0 0,1 0-1 0 0,0-1 0 0 0,-1 1 1 0 0,1 0-1 0 0,0 0 1 0 0,0 0-1 0 0,-1-1 0 0 0,1 1 1 0 0,0 0-1 0 0,0-1 1 0 0,-1 1-1 0 0,1 0 0 0 0,0-1 1 0 0,0 1-1 0 0,0 0 1 0 0,-1-1-1 0 0,1 1 0 0 0,0 0 1 0 0,0-1-1 0 0,0 1 1 0 0,0 0-1 0 0,0-1 0 0 0,0 1 1 0 0,0-1-1 0 0,0 0 5 0 0,0 0 1 0 0,0 0-1 0 0,1 0 0 0 0,-1 0 1 0 0,1 0-1 0 0,-1 0 0 0 0,1 0 0 0 0,-1 0 1 0 0,1 0-1 0 0,-1 1 0 0 0,2-2 1 0 0,20-18 129 0 0,56-30 444 0 0,-51 34-252 0 0,-20 11-212 0 0,1 0-1 0 0,0 1 1 0 0,9-4 0 0 0,-6 4-20 0 0,-2-1 29 0 0,0 0-1 0 0,0 1 1 0 0,15-4-1 0 0,-10 4-25 0 0,-3 0 182 0 0,3 0-90 0 0,44-11-38 0 0,-44 12-10 0 0,1 2-25 0 0,43-4-83 0 0,-29 5 27 0 0,39 6 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37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199 219 4143 0 0,'-4'-4'483'0'0,"-1"-1"-1"0"0,1 1 1 0 0,-1 1-1 0 0,0-1 1 0 0,-1 1-1 0 0,1 0 0 0 0,0 0 1 0 0,-1 0-1 0 0,0 1 1 0 0,-11-4-1 0 0,14 6-329 0 0,1-1-1 0 0,-1 1 1 0 0,0-1-1 0 0,0 1 1 0 0,0 0-1 0 0,0 1 0 0 0,0-1 1 0 0,0 0-1 0 0,0 1 1 0 0,0-1-1 0 0,0 1 1 0 0,0 0-1 0 0,0 0 1 0 0,1 0-1 0 0,-1 0 1 0 0,0 1-1 0 0,1-1 1 0 0,-1 1-1 0 0,1 0 1 0 0,-1 0-1 0 0,1-1 1 0 0,0 1-1 0 0,0 1 1 0 0,-3 2-1 0 0,-2 5 192 0 0,1 0-1 0 0,0 0 1 0 0,0 1-1 0 0,1 0 1 0 0,0 0-1 0 0,1 0 1 0 0,0 0-1 0 0,0 1 1 0 0,2 0-1 0 0,-3 13 1 0 0,1 10 62 0 0,2 1 1 0 0,1 38 0 0 0,3-24-214 0 0,8 51 1 0 0,-6-78-159 0 0,1 1 0 0 0,1-2 0 0 0,1 1 0 0 0,10 23 0 0 0,-8-33 45 0 0,17 22 0 0 0,-19-26 0 0 0,5-2-1 0 0,40 24-6 0 0,-39-24-1 0 0,1-6 0 0 0,42 5 2 0 0,-54-6-69 0 0,0 0 0 0 0,0 0 0 0 0,0 1 0 0 0,0-1 0 0 0,0-1 0 0 0,0 1 0 0 0,0 0 0 0 0,0 0 0 0 0,0-1 0 0 0,0 1 0 0 0,0-1 0 0 0,3-1 0 0 0,52-18 22 0 0,-54 19-21 0 0,0 1 1 0 0,0-1 0 0 0,-1-1-1 0 0,1 1 1 0 0,-1 0 0 0 0,1-1-1 0 0,2-1 1 0 0,15-11-1 0 0,-1 0 0 0 0,-1-2 0 0 0,27-28 0 0 0,-25 19 51 0 0,-2-1-1 0 0,-1 0 1 0 0,22-48-1 0 0,-19 30 26 0 0,23-79-1 0 0,-33 87-31 0 0,-1 0 0 0 0,6-70 0 0 0,-14 90-51 0 0,0 1 1 0 0,-2-1-1 0 0,0 0 1 0 0,0 1-1 0 0,-1-1 0 0 0,-1 1 1 0 0,-1 0-1 0 0,0 0 1 0 0,-10-21-1 0 0,12 30 1 0 0,-1 0 0 0 0,0 1-1 0 0,-1 0 1 0 0,1-1 0 0 0,-1 1 0 0 0,0 1 0 0 0,0-1-1 0 0,-1 1 1 0 0,0-1 0 0 0,1 1 0 0 0,-1 0-1 0 0,-1 1 1 0 0,1-1 0 0 0,0 1 0 0 0,-1 0-1 0 0,0 1 1 0 0,1-1 0 0 0,-1 1 0 0 0,0 0 0 0 0,-1 1-1 0 0,1-1 1 0 0,-8 0 0 0 0,2 2 6 0 0,0-1 1 0 0,0 2 0 0 0,1-1-1 0 0,-1 2 1 0 0,0-1 0 0 0,1 2 0 0 0,-1 0-1 0 0,1 0 1 0 0,0 1 0 0 0,0 0-1 0 0,-11 6 1 0 0,-8 7 6 0 0,0 2 0 0 0,1 0 0 0 0,1 2 0 0 0,0 2 0 0 0,2 0 0 0 0,1 2 0 0 0,1 0 0 0 0,-37 52 0 0 0,54-67-16 0 0,0 0 0 0 0,-10 23 0 0 0,16-31-9 0 0,-1 1 0 0 0,1-1 1 0 0,1 1-1 0 0,-1-1 0 0 0,0 1 0 0 0,0 0 0 0 0,1-1 0 0 0,0 1 1 0 0,-1 0-1 0 0,1-1 0 0 0,0 1 0 0 0,0 0 0 0 0,1-1 1 0 0,-1 1-1 0 0,0 0 0 0 0,1-1 0 0 0,0 1 0 0 0,0 0 1 0 0,2 4-1 0 0,-3-6-64 0 0,1 0 0 0 0,0 0 0 0 0,0 0-1 0 0,0 0 1 0 0,0-1 0 0 0,0 1 0 0 0,0 0 0 0 0,0 0 0 0 0,0-1 0 0 0,0 1 0 0 0,1-1 0 0 0,-1 1-1 0 0,0-1 1 0 0,0 1 0 0 0,0-1 0 0 0,1 0 0 0 0,-1 0 0 0 0,0 1 0 0 0,1-1 0 0 0,-1 0 0 0 0,0 0 0 0 0,0 0-1 0 0,1 0 1 0 0,1-1 0 0 0,12 0-944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37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1 455 0 0,'-3'28'446'0'0,"3"-25"113"0"0,0 1-1 0 0,1-1 1 0 0,0 0 0 0 0,0 0-1 0 0,0 0 1 0 0,0 0-1 0 0,2 4 1 0 0,36 56 6054 0 0,5 1-3342 0 0,-41-58-2927 0 0,13 15 1721 0 0,14 15-1394 0 0,-23-27-50 0 0,1 0-185 0 0,23 28-78 0 0,-23-28-20 0 0,0-1-38 0 0,23 24-152 0 0,-23-24-4 0 0,3 0-90 0 0,33 22-57 0 0,-33-22-1430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38.0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6 11519 0 0,'-1'3'1792'0'0,"3"6"-646"0"0,8 19-74 0 0,1-1-370 0 0,-6-6-333 0 0,0 0-1 0 0,-2 0 0 0 0,2 25 1 0 0,-3 64 67 0 0,0-12-167 0 0,0-79-85 0 0,1-16-57 0 0,1-12-30 0 0,16-72-21 0 0,6-22-83 0 0,-14 58 20 0 0,13-37-39 0 0,-21 71 64 0 0,1 0-1 0 0,0 0 1 0 0,1 1-1 0 0,0-1 1 0 0,8-9-1 0 0,-14 19-21 0 0,1-1 0 0 0,0 1 0 0 0,0 0 1 0 0,0 0-1 0 0,0 0 0 0 0,0-1 0 0 0,1 1 0 0 0,-1 0 0 0 0,0 1 0 0 0,1-1 0 0 0,-1 0 0 0 0,0 0 0 0 0,1 0 0 0 0,-1 1 0 0 0,1-1 1 0 0,-1 1-1 0 0,1-1 0 0 0,-1 1 0 0 0,1 0 0 0 0,-1 0 0 0 0,3-1 0 0 0,-2 2-3 0 0,-1-1-1 0 0,1 1 1 0 0,-1-1 0 0 0,1 1 0 0 0,-1 0-1 0 0,1-1 1 0 0,-1 1 0 0 0,0 0-1 0 0,1 0 1 0 0,-1 0 0 0 0,0 0 0 0 0,0 0-1 0 0,1 1 1 0 0,-1-1 0 0 0,0 0-1 0 0,0 0 1 0 0,0 1 0 0 0,-1-1-1 0 0,2 3 1 0 0,1 2 14 0 0,0 0 1 0 0,0 0-1 0 0,-1 0 0 0 0,0 0 0 0 0,-1 0 0 0 0,1 1 1 0 0,0 7-1 0 0,0 46 365 0 0,-2-49-290 0 0,0 1-1 0 0,0 0 1 0 0,1 0 0 0 0,1 0 0 0 0,0-1 0 0 0,5 19 0 0 0,-6-28-93 0 0,0 1-1 0 0,1-1 1 0 0,-1 1 0 0 0,0-1 0 0 0,1 1 0 0 0,0-1-1 0 0,0 0 1 0 0,0 0 0 0 0,0 0 0 0 0,0 0 0 0 0,0 0-1 0 0,0 0 1 0 0,0-1 0 0 0,1 1 0 0 0,-1-1-1 0 0,1 1 1 0 0,-1-1 0 0 0,1 0 0 0 0,-1 0 0 0 0,1 0-1 0 0,3 0 1 0 0,16-2-9 0 0,34-9 0 0 0,-51 9-4 0 0,1 0-1 0 0,-1-1 0 0 0,0 0 1 0 0,0 0-1 0 0,0 0 1 0 0,-1 0-1 0 0,1-1 0 0 0,6-5 1 0 0,-8 6 0 0 0,0 0 1 0 0,0 0 0 0 0,0 1-1 0 0,0-1 1 0 0,0 1-1 0 0,1-1 1 0 0,-1 1 0 0 0,5-1-1 0 0,-8 2 4 0 0,1 0 0 0 0,-1 0 0 0 0,1 0 0 0 0,-1 0 0 0 0,0 0 0 0 0,1 0 0 0 0,-1 0 0 0 0,1 0 0 0 0,-1 0 0 0 0,0 1 0 0 0,1-1 0 0 0,-1 0 0 0 0,1 0 0 0 0,-1 0 0 0 0,0 1 0 0 0,1-1 0 0 0,-1 0 0 0 0,0 1 0 0 0,0-1 0 0 0,1 0 0 0 0,-1 0 0 0 0,0 1 0 0 0,0-1 0 0 0,1 1 0 0 0,-1-1 0 0 0,0 0 0 0 0,0 1 0 0 0,0-1 0 0 0,0 0 0 0 0,1 1 0 0 0,-1-1 0 0 0,0 1 0 0 0,0-1 0 0 0,0 0 0 0 0,0 1 0 0 0,0-1 0 0 0,0 1 0 0 0,0 0 0 0 0,0 23 0 0 0,0-14 0 0 0,0-7-24 0 0,5 34 90 0 0,-5-34-126 0 0,1 0 0 0 0,0 0-1 0 0,-1 0 1 0 0,2 0 0 0 0,-1 0 0 0 0,0 0 0 0 0,0 0 0 0 0,1 0-1 0 0,2 2 1 0 0,1 0-1533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38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14 221 1839 0 0,'-4'16'2289'0'0,"1"0"-1"0"0,0 1 1 0 0,1-1-1 0 0,1 18 1 0 0,3 33 1652 0 0,-2-66-3919 0 0,0 0 0 0 0,0-1 0 0 0,0 1 0 0 0,0 0 0 0 0,0 0 0 0 0,0 0 0 0 0,0 0 0 0 0,1-1 0 0 0,-1 1 0 0 0,0 0 0 0 0,0 0 0 0 0,1 0 0 0 0,-1-1-1 0 0,0 1 1 0 0,1 0 0 0 0,-1-1 0 0 0,1 1 0 0 0,-1 0 0 0 0,1-1 0 0 0,-1 1 0 0 0,1 0 0 0 0,0-1 0 0 0,-1 1 0 0 0,1-1 0 0 0,0 1 0 0 0,-1-1 0 0 0,2 1 0 0 0,0-1-110 0 0,-1 0 0 0 0,0 0 1 0 0,0 0-1 0 0,0-1 0 0 0,0 1 1 0 0,0 0-1 0 0,0-1 0 0 0,0 1 1 0 0,0-1-1 0 0,0 1 0 0 0,0-1 1 0 0,0 1-1 0 0,0-1 0 0 0,-1 0 1 0 0,1 1-1 0 0,0-1 0 0 0,0 0 1 0 0,-1 0-1 0 0,1 1 0 0 0,1-3 1 0 0,5-6-5671 0 0</inkml:trace>
  <inkml:trace contextRef="#ctx0" brushRef="#br0" timeOffset="1">327 1 455 0 0,'-9'4'8304'0'0,"8"-3"-7842"0"0,-6 12 4637 0 0,1 18-622 0 0,5-25-3572 0 0,-5 42 1380 0 0,-1 76 0 0 0,12-38-3331 0 0,-1-60-1972 0 0,8 32 1 0 0,-9-45-4375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38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0 9671 0 0,'-4'3'402'0'0,"-1"-1"0"0"0,1 1 0 0 0,0 0 0 0 0,0-1 1 0 0,1 2-1 0 0,-1-1 0 0 0,1 0 0 0 0,-1 1 0 0 0,1 0 0 0 0,0-1 0 0 0,0 1 0 0 0,1 1 0 0 0,-1-1 0 0 0,-1 5 0 0 0,-4 8 358 0 0,1 0 1 0 0,-6 24-1 0 0,5-12-86 0 0,3-1-1 0 0,0 1 0 0 0,-1 57 0 0 0,6-31-77 0 0,9 65-1 0 0,-9-119-590 0 0,14 92 273 0 0,-11-80-265 0 0,0 1 0 0 0,1-1 0 0 0,1 0 0 0 0,10 22 0 0 0,-13-32-11 0 0,-1-1 1 0 0,1 1-1 0 0,0 0 0 0 0,-1-1 0 0 0,1 1 0 0 0,1-1 0 0 0,-1 0 1 0 0,0 0-1 0 0,0 1 0 0 0,1-1 0 0 0,-1-1 0 0 0,1 1 1 0 0,0 0-1 0 0,3 1 0 0 0,-4-3-82 0 0,-1 1-1 0 0,1-1 1 0 0,0 0 0 0 0,-1 0 0 0 0,1 0 0 0 0,0 0-1 0 0,-1 0 1 0 0,1 0 0 0 0,0 0 0 0 0,-1 0 0 0 0,1-1-1 0 0,0 1 1 0 0,-1-1 0 0 0,1 1 0 0 0,-1-1-1 0 0,1 0 1 0 0,-1 1 0 0 0,1-1 0 0 0,-1 0 0 0 0,1 0-1 0 0,-1 0 1 0 0,0 0 0 0 0,1 0 0 0 0,-1 0 0 0 0,0-1-1 0 0,0 1 1 0 0,2-3 0 0 0,8-12-7115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0:39.3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 1 8751 0 0,'-10'0'3104'0'0,"27"6"2058"0"0,-7-2-2214 0 0,2-1-2403 0 0,39 12-49 0 0,-39-11 289 0 0,-1 3-582 0 0,35 24-91 0 0,-44-28-106 0 0,1-1-1 0 0,0 1 1 0 0,-1-1 0 0 0,0 1-1 0 0,1 0 1 0 0,-1 0 0 0 0,0 0-1 0 0,0 0 1 0 0,-1 0 0 0 0,1 1 0 0 0,-1-1-1 0 0,0 0 1 0 0,1 1 0 0 0,-1-1-1 0 0,-1 1 1 0 0,1 0 0 0 0,0-1-1 0 0,-1 1 1 0 0,0-1 0 0 0,0 1 0 0 0,0 0-1 0 0,0-1 1 0 0,-1 1 0 0 0,1-1-1 0 0,-1 1 1 0 0,0-1 0 0 0,0 1-1 0 0,-3 5 1 0 0,2-3-6 0 0,-1-1 0 0 0,0 1 0 0 0,0-1 0 0 0,0 0 0 0 0,-1 0 0 0 0,0 0 0 0 0,0 0 0 0 0,0-1 0 0 0,0 0 0 0 0,-1 0 0 0 0,0 0 0 0 0,1 0 0 0 0,-1-1 0 0 0,-8 5 0 0 0,1-2 0 0 0,0-1 0 0 0,0 0 0 0 0,0-1 0 0 0,0 0 0 0 0,-23 3 0 0 0,34-7 0 0 0,0 1 0 0 0,0-1 0 0 0,1 0 0 0 0,-1 0 0 0 0,0 0 0 0 0,1 1 0 0 0,-1-1 0 0 0,0 0 0 0 0,1 0 0 0 0,-1 0 0 0 0,0 0 0 0 0,0 0 0 0 0,1-1 0 0 0,-1 1 0 0 0,0 0 0 0 0,1 0 0 0 0,-1 0 0 0 0,0 0 0 0 0,1-1 0 0 0,-1 1 0 0 0,0 0 0 0 0,1-1 0 0 0,-1 1 0 0 0,1-1 0 0 0,-2 0 0 0 0,6 2 20 0 0,-1 1 0 0 0,1-1 0 0 0,0-1 0 0 0,0 1 0 0 0,0-1 0 0 0,0 1 0 0 0,6-1-1 0 0,-4 0-6 0 0,-4 0 46 0 0,61-1 17 0 0,-50 1-23 0 0,1-1 0 0 0,45-2-31 0 0,-32 2 31 0 0,25 2 0 0 0,-51-2-48 0 0,1 1 0 0 0,0 1 0 0 0,0-1-1 0 0,-1 0 1 0 0,1 0 0 0 0,0 1-1 0 0,-1-1 1 0 0,1 0 0 0 0,-1 1-1 0 0,1 0 1 0 0,-1-1 0 0 0,1 1-1 0 0,-1 0 1 0 0,1 0 0 0 0,-1 0-1 0 0,2 1 1 0 0,-2-1 3 0 0,0 0 1 0 0,-1 0-1 0 0,1 0 0 0 0,-1 0 1 0 0,1 0-1 0 0,-1 0 0 0 0,0 0 1 0 0,1 0-1 0 0,-1 0 1 0 0,0 0-1 0 0,0 0 0 0 0,0 0 1 0 0,1 0-1 0 0,-1 0 0 0 0,0 0 1 0 0,0 0-1 0 0,-1 0 0 0 0,1 2 1 0 0,-2 3 41 0 0,1-1 1 0 0,-1 0-1 0 0,0 0 0 0 0,-1 0 1 0 0,1 0-1 0 0,-6 7 1 0 0,7-10-32 0 0,-11 16 118 0 0,-1-1 0 0 0,-1 0-1 0 0,0-1 1 0 0,-17 14 0 0 0,-69 53 338 0 0,6-7-266 0 0,64-47-207 0 0,28-26-5 0 0,-1 0 1 0 0,0 0 0 0 0,1 1-1 0 0,-1-1 1 0 0,1 1 0 0 0,0 0-1 0 0,-2 6 1 0 0,3-6-1716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8:59.4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1496 4024 7831 0 0,'-71'20'828'0'0,"-100"15"-1"0"0,130-30-729 0 0,1-2 0 0 0,-1-1 0 0 0,0-2 0 0 0,-42-6-1 0 0,52 1 156 0 0,0-1 0 0 0,0-2 0 0 0,0-1 0 0 0,1-2 0 0 0,0 0 0 0 0,-45-26 0 0 0,27 8 120 0 0,1-1-1 0 0,-83-71 0 0 0,74 51 84 0 0,2-3-1 0 0,2-2 0 0 0,2-2 1 0 0,-43-66-1 0 0,66 82-210 0 0,2-2 1 0 0,1-1-1 0 0,2-1 1 0 0,3 0-1 0 0,1-2 0 0 0,3 0 1 0 0,-12-60-1 0 0,9 3-8 0 0,6-2-1 0 0,4 0 1 0 0,4 0-1 0 0,5 0 1 0 0,5 0-1 0 0,5 1 1 0 0,4 0-1 0 0,4 0 1 0 0,5 2-1 0 0,5 1 1 0 0,4 1-1 0 0,50-104 1 0 0,-31 93-202 0 0,6 3 0 0 0,84-120 0 0 0,-54 107-101 0 0,196-207 1 0 0,-207 254 51 0 0,2 3-1 0 0,4 4 1 0 0,133-84 0 0 0,-131 104-12 0 0,1 3 1 0 0,3 4-1 0 0,1 3 0 0 0,102-26 0 0 0,-61 29-12 0 0,2 6-1 0 0,184-17 0 0 0,-243 42 33 0 0,147 8 0 0 0,72 32 7 0 0,-212-22-1 0 0,16 7 12 0 0,-53-11 36 0 0,-31-6-43 0 0,159 45 56 0 0,123 51 3 0 0,-213-68-54 0 0,45 24-10 0 0,6 11 0 0 0,-8 1 0 0 0,-2 4 0 0 0,-5 8-10 0 0,-12 1-33 0 0,0 9 32 0 0,2 11 11 0 0,-5 4-14 0 0,-14-3-56 0 0,-11 1 1 0 0,-45-55 27 0 0,35 69 0 0 0,-35-50 18 0 0,-3 2 0 0 0,-3 1 0 0 0,-3 1 0 0 0,-2 1 0 0 0,-5 0 0 0 0,-2 2 0 0 0,9 132 0 0 0,-21-124 63 0 0,-4-1-1 0 0,-3 1 1 0 0,-4 0 0 0 0,-26 117-1 0 0,7-95 37 0 0,-4-2 0 0 0,-69 152-1 0 0,53-152 28 0 0,-5-3-1 0 0,-5-2 1 0 0,-3-2 0 0 0,-143 168-1 0 0,98-153-14 0 0,-4-5 0 0 0,-132 98 1 0 0,162-146-57 0 0,-110 62 1 0 0,-95 29 51 0 0,160-91-48 0 0,-2-6 0 0 0,-2-6-1 0 0,-208 45 1 0 0,-411 19-46 0 0,511-93-2773 0 0,185-10-3840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8:59.8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37 2759 0 0,'-6'-19'248'0'0,"7"2"6776"0"0,4 18-3088 0 0,1 1 16 0 0,7 1-3464 0 0,61 2-5840 0 0,-37-10-352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10:49:18.3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920 0 5063 0 0,'-26'11'224'0'0,"0"2"0"0"0,1 0 0 0 0,0 1-1 0 0,-31 25 1 0 0,39-25-88 0 0,1 1 0 0 0,0 0-1 0 0,-14 19 1 0 0,23-26-84 0 0,-38 49 211 0 0,1 1-1 0 0,-37 68 1 0 0,-59 137 173 0 0,75-124-65 0 0,7 3 1 0 0,5 2-1 0 0,8 2 1 0 0,-35 190-1 0 0,53-172 560 0 0,-8 221-1 0 0,32-271-381 0 0,5 0-1 0 0,32 213 0 0 0,-21-259-423 0 0,3-1 1 0 0,3-1-1 0 0,3 0 1 0 0,2-1-1 0 0,4-2 1 0 0,36 62-1 0 0,-21-55 112 0 0,69 86 1 0 0,-90-132-132 0 0,34 37-2 0 0,-28-34 0 0 0,28 20-4 0 0,-29-27-17 0 0,25 15-10 0 0,-47-32-55 0 0,0 0 0 0 0,0 0 0 0 0,11 4 0 0 0,53 23 60 0 0,-33-16 22 0 0,42 9 10 0 0,-70-21-72 0 0,1 1-1 0 0,13 1 0 0 0,59 8 75 0 0,-73-10-74 0 0,1-1-1 0 0,14 0 0 0 0,58 0 75 0 0,-73-1-84 0 0,-1 0 0 0 0,1-1 0 0 0,9-1 0 0 0,3 0 2 0 0,16-3 43 0 0,65-17 0 0 0,-48 4 25 0 0,0-2 0 0 0,-2-2 0 0 0,-1-2 0 0 0,-1-3 1 0 0,-1-2-1 0 0,-2-1 0 0 0,0-3 0 0 0,-3-2 0 0 0,-1-1 0 0 0,50-56 0 0 0,-56 49 132 0 0,-1-2 0 0 0,-3-1-1 0 0,-2-2 1 0 0,-1 0 0 0 0,34-84 0 0 0,74-270 286 0 0,-85 209-446 0 0,-8-2 0 0 0,31-360 0 0 0,-69 464 206 0 0,-4-1 0 0 0,-18-155 0 0 0,8 189-100 0 0,-3 0-1 0 0,-3 1 0 0 0,-2 0 1 0 0,-2 2-1 0 0,-33-70 0 0 0,24 73-42 0 0,-1 0 1 0 0,-3 2-1 0 0,-62-76 0 0 0,65 93-67 0 0,-2 2 0 0 0,0 1 0 0 0,-3 1 0 0 0,0 2-1 0 0,-62-39 1 0 0,65 49-21 0 0,0 2 0 0 0,-1 1 0 0 0,0 1-1 0 0,-1 2 1 0 0,-1 1 0 0 0,1 2 0 0 0,-2 1 0 0 0,-39-4-1 0 0,29 9 5 0 0,-1 1-1 0 0,0 2 0 0 0,0 1 1 0 0,0 3-1 0 0,-73 18 0 0 0,68-10-43 0 0,0 2-1 0 0,2 2 0 0 0,0 2 0 0 0,1 2 0 0 0,1 2 0 0 0,1 2 1 0 0,-54 40-1 0 0,82-51-731 0 0,0 2 1 0 0,-21 23-1 0 0,19-17-6804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44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1 349 5983 0 0,'13'0'539'0'0,"-9"-1"-139"0"0,0 1-1 0 0,-1 0 1 0 0,1 0 0 0 0,0 1-1 0 0,0-1 1 0 0,4 2-1 0 0,-5-2 123 0 0,1 2 198 0 0,8 4 3685 0 0,28 14-3108 0 0,-36-17-1077 0 0,1 1 0 0 0,0-1 0 0 0,-1 1 0 0 0,0 0 0 0 0,0 0 0 0 0,0 0 0 0 0,0 0 0 0 0,-1 1 0 0 0,0-1 0 0 0,0 1-1 0 0,0 0 1 0 0,0 0 0 0 0,-1 0 0 0 0,0 1 0 0 0,0-1 0 0 0,0 1 0 0 0,0-1 0 0 0,-1 1 0 0 0,1 7 0 0 0,0 2-26 0 0,-1 0 1 0 0,0-1-1 0 0,-1 1 1 0 0,-2 16-1 0 0,-11 59 178 0 0,4-31-168 0 0,8-57-165 0 0,1 1-1 0 0,0-1 1 0 0,0 0 0 0 0,0 1-1 0 0,0-1 1 0 0,0 0 0 0 0,1 4 0 0 0,-1-6-30 0 0,0 1 1 0 0,1-1 0 0 0,-1 0 0 0 0,0 1 0 0 0,0-1 0 0 0,0 0 0 0 0,0 1-1 0 0,0-1 1 0 0,1 0 0 0 0,-1 0 0 0 0,0 1 0 0 0,0-1 0 0 0,1 0-1 0 0,-1 0 1 0 0,0 0 0 0 0,0 1 0 0 0,1-1 0 0 0,-1 0 0 0 0,0 0 0 0 0,1 0-1 0 0,-1 0 1 0 0,1 1 0 0 0,-1-1-3 0 0,1 0 1 0 0,0 0-1 0 0,0 0 0 0 0,-1-1 1 0 0,1 1-1 0 0,0 0 0 0 0,-1 0 1 0 0,1 0-1 0 0,0-1 0 0 0,-1 1 1 0 0,1 0-1 0 0,-1 0 0 0 0,1-1 1 0 0,0 1-1 0 0,0-1 0 0 0,30-22 9 0 0,10-5-16 0 0,17-8 0 0 0</inkml:trace>
  <inkml:trace contextRef="#ctx0" brushRef="#br0" timeOffset="1">455 354 4607 0 0,'-14'4'287'0'0,"-20"4"626"0"0,13-9 9304 0 0,21 1-10138 0 0,9-7 2032 0 0,8-4-1021 0 0,-17 11-1079 0 0,2-1 895 0 0,9-3-505 0 0,34-13-17 0 0,-33 13-7 0 0,2 0-15 0 0,42-11-64 0 0,-41 12-30 0 0,2-1-4 0 0,52-11-16 0 0,-52 12-67 0 0,0-1-27 0 0,49-9-9 0 0,-50 9-13 0 0,0 2-49 0 0,48-9-13 0 0,-36 7 5 0 0,32 0-59 0 0,2 4-43 0 0,-59 0 4 0 0,0 1 0 0 0,0-1 0 0 0,0 0 0 0 0,0 1 0 0 0,6 1 0 0 0,48 14-164 0 0</inkml:trace>
  <inkml:trace contextRef="#ctx0" brushRef="#br0" timeOffset="2">739 91 9671 0 0,'-37'-4'1048'0'0,"32"23"2162"0"0,5 2-1954 0 0,1-1 0 0 0,0 1-1 0 0,2-1 1 0 0,5 24 0 0 0,4 26-186 0 0,-4 77 169 0 0,0-2-837 0 0,-7-141-401 0 0,-1 1 0 0 0,1-1 0 0 0,0 0 0 0 0,3 8-1 0 0,-4-11-2 0 0,1 0-1 0 0,-1 1 1 0 0,1-1-1 0 0,0 0 1 0 0,-1 0-1 0 0,1 0 1 0 0,0 0-1 0 0,-1 0 1 0 0,1-1-1 0 0,0 1 1 0 0,0 0 0 0 0,0 0-1 0 0,0 0 1 0 0,0-1-1 0 0,0 1 1 0 0,0-1-1 0 0,0 1 1 0 0,0 0-1 0 0,0-1 1 0 0,3 1-1 0 0,-3-1-244 0 0</inkml:trace>
  <inkml:trace contextRef="#ctx0" brushRef="#br0" timeOffset="3">1470 283 6911 0 0,'-1'0'80'0'0,"0"0"-1"0"0,1 0 0 0 0,-1-1 1 0 0,0 1-1 0 0,1 0 0 0 0,-1 0 0 0 0,0-1 1 0 0,1 1-1 0 0,-1-1 0 0 0,0 1 0 0 0,1 0 1 0 0,-3-2 2022 0 0,4 8 279 0 0,0 1-1171 0 0,-1 0 0 0 0,0 1 0 0 0,-1 11 0 0 0,-13 45 1894 0 0,9-44-2353 0 0,1 1-640 0 0,-31 111 1351 0 0,28-109-1203 0 0,-1 0-1 0 0,-2 0 0 0 0,-18 32 0 0 0,27-52-260 0 0,-1-1-1 0 0,1 0 0 0 0,0 0 1 0 0,-1 0-1 0 0,1 0 0 0 0,-1-1 1 0 0,0 1-1 0 0,0 0 1 0 0,1-1-1 0 0,-1 1 0 0 0,0-1 1 0 0,0 1-1 0 0,-1-1 1 0 0,1 0-1 0 0,0 0 0 0 0,0 0 1 0 0,-4 1-1 0 0,4-2-2 0 0,0 0-1 0 0,0 0 1 0 0,0 0-1 0 0,1 0 0 0 0,-1-1 1 0 0,0 1-1 0 0,0-1 1 0 0,1 1-1 0 0,-1-1 1 0 0,0 0-1 0 0,1 1 1 0 0,-1-1-1 0 0,0 0 1 0 0,1 0-1 0 0,-1 0 0 0 0,1 0 1 0 0,0 0-1 0 0,-1-1 1 0 0,1 1-1 0 0,0 0 1 0 0,0-1-1 0 0,0 1 1 0 0,-2-4-1 0 0,-2-2-455 0 0,1 0 0 0 0,0 0 0 0 0,-4-8 0 0 0,-1-11-7299 0 0</inkml:trace>
  <inkml:trace contextRef="#ctx0" brushRef="#br0" timeOffset="4">1346 0 10135 0 0,'29'26'7836'0'0,"10"18"-4361"0"0,-28-32-2978 0 0,0 0 1 0 0,12 22-1 0 0,-9-14-248 0 0,124 219 891 0 0,-77-125-1108 0 0,-21-38-2097 0 0</inkml:trace>
  <inkml:trace contextRef="#ctx0" brushRef="#br0" timeOffset="5">1913 282 11055 0 0,'-1'0'80'0'0,"0"0"0"0"0,0 0-1 0 0,0 1 1 0 0,1-1-1 0 0,-1 1 1 0 0,0-1-1 0 0,0 1 1 0 0,0-1 0 0 0,1 1-1 0 0,-1 0 1 0 0,0-1-1 0 0,1 1 1 0 0,-1 0 0 0 0,0 0-1 0 0,1-1 1 0 0,-1 2-1 0 0,1-1 127 0 0,0 0-1 0 0,0-1 0 0 0,1 1 0 0 0,-1 0 0 0 0,0 0 1 0 0,1-1-1 0 0,-1 1 0 0 0,0 0 0 0 0,1-1 0 0 0,-1 1 1 0 0,1 0-1 0 0,-1-1 0 0 0,1 1 0 0 0,-1-1 1 0 0,1 1-1 0 0,0-1 0 0 0,-1 1 0 0 0,1-1 0 0 0,1 1 1 0 0,6 5 3703 0 0,-1 0-2757 0 0,22 18-123 0 0,-21-17-150 0 0,0-1-587 0 0,23 18-30 0 0,-23-18-78 0 0,-3-1-30 0 0,6 6-60 0 0,-1 0 1 0 0,0 1-1 0 0,10 15 0 0 0,-18-24-78 0 0,1 1 0 0 0,-1 0 0 0 0,0 0 0 0 0,0 0 0 0 0,0 0 0 0 0,-1 0 0 0 0,0 0 0 0 0,1 0 0 0 0,-1 0 0 0 0,-1 0 0 0 0,1 1 0 0 0,-1-1 0 0 0,1 1 0 0 0,-1-1 0 0 0,-1 0 0 0 0,1 1 0 0 0,0-1 0 0 0,-3 8 0 0 0,2-10-16 0 0,0-1 0 0 0,0 1 0 0 0,0 0 0 0 0,0-1 0 0 0,0 1 0 0 0,-1-1 0 0 0,1 1 0 0 0,0-1 0 0 0,-1 1 0 0 0,0-1 0 0 0,1 0 0 0 0,-1 0 0 0 0,0 0 0 0 0,1 0 0 0 0,-1 0 0 0 0,0 0 0 0 0,-4 1 0 0 0,4-1 0 0 0,-1 0 0 0 0,0 0 0 0 0,1 1 0 0 0,-1-1 0 0 0,0 1 0 0 0,-3 3 0 0 0,6-5 4 0 0,0 0 0 0 0,-1 0-1 0 0,1 1 1 0 0,0-1 0 0 0,0 0 0 0 0,0 1-1 0 0,-1-1 1 0 0,1 0 0 0 0,0 0 0 0 0,0 1-1 0 0,0-1 1 0 0,0 0 0 0 0,-1 1 0 0 0,1-1-1 0 0,0 0 1 0 0,0 1 0 0 0,0-1 0 0 0,0 0-1 0 0,0 1 1 0 0,0-1 0 0 0,0 1 0 0 0,0-1-1 0 0,0 0 1 0 0,0 1 0 0 0,0-1 0 0 0,0 0-1 0 0,0 1 1 0 0,0-1 0 0 0,1 0 0 0 0,-1 1-1 0 0,0-1 1 0 0,0 0 0 0 0,0 1-1 0 0,0-1 1 0 0,1 1 0 0 0,10 7 217 0 0,-8-5-170 0 0,-2-3 195 0 0,11 5-160 0 0,33 14-16 0 0,-22-12-11 0 0,-23-7-59 0 0,19 3-571 0 0,23 2 1 0 0,-26-5-2429 0 0,26-3 1 0 0,-30 2-5076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52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78 9671 0 0,'-2'0'332'0'0,"0"-1"-1"0"0,1 0 1 0 0,-1 0-1 0 0,1 0 1 0 0,-1 0-1 0 0,1 0 1 0 0,-1 0-1 0 0,-1-3 1 0 0,-5-2 727 0 0,-1 1-384 0 0,1 0-1 0 0,-1 0 1 0 0,0 1 0 0 0,0 1 0 0 0,-1-1 0 0 0,1 2-1 0 0,-16-4 1 0 0,17 5-522 0 0,0 0-1 0 0,0 1 0 0 0,0 0 1 0 0,-1 0-1 0 0,1 1 1 0 0,0 0-1 0 0,0 0 1 0 0,0 1-1 0 0,0 0 1 0 0,1 1-1 0 0,-1-1 0 0 0,0 2 1 0 0,1-1-1 0 0,0 1 1 0 0,-10 6-1 0 0,5-1-102 0 0,1 0 0 0 0,0 1 0 0 0,0 1-1 0 0,1 0 1 0 0,1 0 0 0 0,0 1 0 0 0,0 0 0 0 0,1 0 0 0 0,0 1-1 0 0,1 0 1 0 0,-6 17 0 0 0,6-13-33 0 0,2 1 0 0 0,-1-1 0 0 0,2 1 0 0 0,0 0 1 0 0,2 0-1 0 0,0 1 0 0 0,1-1 0 0 0,1 31 0 0 0,1-43-8 0 0,-1 0-1 0 0,1 0 0 0 0,1 0 1 0 0,-1 0-1 0 0,1 0 1 0 0,0 0-1 0 0,0-1 0 0 0,0 1 1 0 0,1-1-1 0 0,0 1 1 0 0,0-1-1 0 0,0 0 1 0 0,1 0-1 0 0,0-1 0 0 0,5 6 1 0 0,5-9 56 0 0,-2-1-52 0 0,1 0 1 0 0,-1 0-1 0 0,14-3 0 0 0,-21 1-8 0 0,1 0 0 0 0,0 0-1 0 0,-1 0 1 0 0,1-1-1 0 0,-1 0 1 0 0,0 0-1 0 0,0 0 1 0 0,0 0-1 0 0,-1-1 1 0 0,7-6-1 0 0,4-5 33 0 0,19-25 0 0 0,-27 30-25 0 0,21-26 22 0 0,-2-1 0 0 0,-2-1 0 0 0,-2-1 0 0 0,-1-1 0 0 0,-2-1 0 0 0,14-45 0 0 0,-26 57 13 0 0,-5 21-43 0 0,-1 0 0 0 0,2 0 1 0 0,5-14-1 0 0,-9 25 6 0 0,0 1 0 0 0,0-1 0 0 0,1 0-1 0 0,-1 0 1 0 0,1 1 0 0 0,0 2 0 0 0,-1 8 27 0 0,-40 423 982 0 0,20-180-277 0 0,11-164-508 0 0,8-78-210 0 0,1 0 0 0 0,1-1 0 0 0,0 1 0 0 0,1 0 0 0 0,0-1 0 0 0,2 1 0 0 0,4 19 0 0 0,-7-33-38 0 0,0-1 0 0 0,1 1 0 0 0,-1-1 0 0 0,0 1 0 0 0,0-1 0 0 0,0 1 0 0 0,0-1 0 0 0,1 0 0 0 0,-1 1 0 0 0,0-1 0 0 0,0 1-1 0 0,1-1 1 0 0,-1 0 0 0 0,0 1 0 0 0,1-1 0 0 0,-1 0 0 0 0,0 1 0 0 0,1-1 0 0 0,-1 0 0 0 0,1 0 0 0 0,-1 1 0 0 0,0-1 0 0 0,1 0 0 0 0,-1 0 0 0 0,1 0 0 0 0,-1 0 0 0 0,1 1 0 0 0,-1-1 0 0 0,1 0-1 0 0,-1 0 1 0 0,0 0 0 0 0,1 0 0 0 0,-1 0 0 0 0,1 0 0 0 0,-1 0 0 0 0,1 0 0 0 0,5-2-202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53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6447 0 0,'-5'2'200'0'0,"1"0"-1"0"0,0-1 0 0 0,0 1 1 0 0,0 1-1 0 0,0-1 0 0 0,0 1 0 0 0,1-1 1 0 0,-1 1-1 0 0,1 0 0 0 0,0 0 1 0 0,0 0-1 0 0,0 1 0 0 0,0-1 0 0 0,-5 9 1 0 0,8-12-139 0 0,-7 12 965 0 0,1 0 1 0 0,0 0-1 0 0,0 1 0 0 0,-4 17 0 0 0,9-26-913 0 0,0-1-1 0 0,1 0 1 0 0,-1 0-1 0 0,1 1 1 0 0,0-1-1 0 0,0 0 1 0 0,0 1 0 0 0,1-1-1 0 0,-1 0 1 0 0,2 6-1 0 0,-1-7-124 0 0,0 0 0 0 0,0 0 0 0 0,0-1 0 0 0,0 1 0 0 0,0 0 0 0 0,0 0 0 0 0,0-1 0 0 0,1 1 0 0 0,-1 0 0 0 0,1-1-1 0 0,0 0 1 0 0,-1 1 0 0 0,1-1 0 0 0,0 0 0 0 0,-1 0 0 0 0,1 0 0 0 0,0 0 0 0 0,3 1 0 0 0,5 1-1117 0 0,1-1-4077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56 5527 0 0,'-8'-7'462'0'0,"-19"-18"179"0"0,26 23-109 0 0,0 1 1 0 0,0-1 0 0 0,-1 0-1 0 0,1 0 1 0 0,1 1-1 0 0,-1-1 1 0 0,0 0 0 0 0,-1-4-1 0 0,2 6-464 0 0,0 0-1 0 0,0 0 0 0 0,0 0 0 0 0,0 0 0 0 0,0 0 1 0 0,0-1-1 0 0,0 1 0 0 0,0 0 0 0 0,0 0 0 0 0,0 0 1 0 0,0 0-1 0 0,0 0 0 0 0,0 0 0 0 0,0-1 1 0 0,0 1-1 0 0,0 0 0 0 0,0 0 0 0 0,0 0 0 0 0,0 0 1 0 0,0 0-1 0 0,1 0 0 0 0,-1-1 0 0 0,0 1 0 0 0,0 0 1 0 0,0 0-1 0 0,0 0 0 0 0,0 0 0 0 0,0 0 1 0 0,0 0-1 0 0,0 0 0 0 0,1 0 0 0 0,-1 0 0 0 0,0 0 1 0 0,0-1-1 0 0,0 1 0 0 0,0 0 0 0 0,0 0 0 0 0,0 0 1 0 0,1 0-1 0 0,-1 0 0 0 0,0 0 0 0 0,9 1 1292 0 0,10 6-400 0 0,-17-6-717 0 0,35 18 1289 0 0,-35-18-790 0 0,8 7-404 0 0,30 26-21 0 0,-36-29-281 0 0,1-1-1 0 0,-1 1 1 0 0,0 0-1 0 0,0 0 1 0 0,0 0-1 0 0,-1 1 1 0 0,0-1-1 0 0,0 1 1 0 0,0 0-1 0 0,-1 0 1 0 0,0 0 0 0 0,0 0-1 0 0,0 0 1 0 0,-1 0-1 0 0,0 1 1 0 0,0 10-1 0 0,-1-5 22 0 0,0-1 0 0 0,-1 1 1 0 0,-1-1-1 0 0,1 1 0 0 0,-2-1 0 0 0,0 1 0 0 0,-7 15 0 0 0,5-15-66 0 0,0-1 0 0 0,-1 0-1 0 0,-1 0 1 0 0,0-1 0 0 0,0 1-1 0 0,-1-2 1 0 0,0 1 0 0 0,-1-1 0 0 0,0 0-1 0 0,0-1 1 0 0,-1 0 0 0 0,0-1-1 0 0,-15 9 1 0 0,24-16 10 0 0,-1 1 0 0 0,1 0 0 0 0,-1 0 0 0 0,0 0 0 0 0,1 0 0 0 0,-1 1 0 0 0,1-1 0 0 0,-1 0 0 0 0,1 1 0 0 0,0-1 0 0 0,-3 4 0 0 0,4-5 0 0 0,0 0 0 0 0,0 1 0 0 0,0-1 0 0 0,0 1 0 0 0,0-1 0 0 0,0 0 0 0 0,0 1 0 0 0,0-1 0 0 0,0 0 0 0 0,0 1 0 0 0,0-1 0 0 0,0 0 0 0 0,1 1 0 0 0,-1-1 0 0 0,0 0 0 0 0,0 1 0 0 0,0-1 0 0 0,0 0 0 0 0,1 1 0 0 0,-1-1 0 0 0,0 0 0 0 0,0 0 0 0 0,0 1 0 0 0,1-1 0 0 0,-1 0 0 0 0,0 0 0 0 0,1 1 0 0 0,-1-1 0 0 0,0 0 0 0 0,0 0 0 0 0,1 0 0 0 0,-1 0 0 0 0,0 1 0 0 0,1-1 0 0 0,3 1 0 0 0,1 1 0 0 0,-1-1 0 0 0,0 0 0 0 0,0-1 0 0 0,0 1 0 0 0,6 0 0 0 0,70 3 0 0 0,14-1 66 0 0,-44-2 8 0 0,-37-1 18 0 0,0 3-12 0 0,43 11-48 0 0,-54-14-22 0 0,-1 1 0 0 0,1-1 1 0 0,0 0-1 0 0,-1 1 0 0 0,1 0 0 0 0,-1-1 0 0 0,1 1 0 0 0,-1 0 0 0 0,1 0 1 0 0,-1 0-1 0 0,1 0 0 0 0,-1 0 0 0 0,0 0 0 0 0,0 0 0 0 0,1 0 0 0 0,-1 1 1 0 0,0-1-1 0 0,0 0 0 0 0,0 1 0 0 0,0-1 0 0 0,-1 1 0 0 0,1-1 0 0 0,0 1 1 0 0,-1-1-1 0 0,1 1 0 0 0,0 0 0 0 0,-1-1 0 0 0,0 1 0 0 0,1 2 0 0 0,-1 0 28 0 0,-1 0 0 0 0,1-1 0 0 0,-1 1-1 0 0,0 0 1 0 0,0-1 0 0 0,0 1-1 0 0,0 0 1 0 0,-1-1 0 0 0,-1 4 0 0 0,-1 0 31 0 0,0 0 0 0 0,-1 0 0 0 0,0 0 0 0 0,-1 0 0 0 0,1-1 0 0 0,-1 0 0 0 0,0 0 1 0 0,-1-1-1 0 0,1 0 0 0 0,-14 9 0 0 0,-6 0 96 0 0,-49 19-1 0 0,26-12-48 0 0,17-6-34 0 0,-17 6 91 0 0,-76 48 0 0 0,117-63-109 0 0,13-8-116 0 0,14-9-203 0 0,-4 1-1406 0 0,3-2-6006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5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7831 0 0,'-3'3'131'0'0,"-1"0"0"0"0,1 0 0 0 0,0 0-1 0 0,0 1 1 0 0,0 0 0 0 0,0-1 0 0 0,0 1-1 0 0,1 0 1 0 0,-3 7 0 0 0,0 1 931 0 0,1 0 0 0 0,-3 15-1 0 0,5-19-574 0 0,-62 222 5172 0 0,9-34-1650 0 0,51-181-4013 0 0,4-11-3 0 0,-1 1 0 0 0,0 0 0 0 0,-1 0 0 0 0,1 0-1 0 0,-1 0 1 0 0,0-1 0 0 0,0 1 0 0 0,0-1 0 0 0,-1 0-1 0 0,1 1 1 0 0,-1-1 0 0 0,-4 3 0 0 0,7-6 4 0 0,0-1-1 0 0,0 0 1 0 0,0 0 0 0 0,0 0 0 0 0,-1 0 0 0 0,1 1-1 0 0,0-1 1 0 0,0 0 0 0 0,0 0 0 0 0,-1 0-1 0 0,1 0 1 0 0,0 0 0 0 0,0 0 0 0 0,0 0 0 0 0,-1 0-1 0 0,1 0 1 0 0,0 1 0 0 0,0-1 0 0 0,-1 0 0 0 0,1 0-1 0 0,0 0 1 0 0,0 0 0 0 0,-1 0 0 0 0,1-1-1 0 0,0 1 1 0 0,0 0 0 0 0,0 0 0 0 0,-1 0 0 0 0,1 0-1 0 0,0 0 1 0 0,0 0 0 0 0,-1 0 0 0 0,1 0 0 0 0,0 0-1 0 0,0-1 1 0 0,-1 1 0 0 0,-3-9-418 0 0,-1-3-70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5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8751 0 0,'-1'1'136'0'0,"0"1"0"0"0,1 0 0 0 0,-1 0-1 0 0,1 0 1 0 0,-1 0 0 0 0,1 0-1 0 0,0 0 1 0 0,-1-1 0 0 0,1 1 0 0 0,0 0-1 0 0,0 0 1 0 0,1 0 0 0 0,-1 0 0 0 0,0 0-1 0 0,1 0 1 0 0,0 3 0 0 0,17 35 3619 0 0,-9-20-2775 0 0,50 139 3777 0 0,19 45-2929 0 0,-69-182-1801 0 0,2-2 0 0 0,0 0 0 0 0,25 33 0 0 0,-18-32-43 0 0,3 3-63 0 0,-16-19-10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8:54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10135 0 0,'-1'2'158'0'0,"0"-1"-1"0"0,0 1 1 0 0,1 0-1 0 0,-1 0 1 0 0,0-1-1 0 0,1 1 1 0 0,0 0-1 0 0,-1 0 1 0 0,1 0-1 0 0,0 0 0 0 0,0-1 1 0 0,0 1-1 0 0,0 0 1 0 0,0 0-1 0 0,0 0 1 0 0,1 0-1 0 0,-1 0 1 0 0,1 2-1 0 0,2 2 1245 0 0,0 0-1 0 0,0 0 0 0 0,7 10 0 0 0,4 7 418 0 0,-6-7-1169 0 0,-1 0 0 0 0,0 0 0 0 0,-1 0 0 0 0,6 32 0 0 0,-11-42-617 0 0,0 0 0 0 0,0 1 0 0 0,-1-1-1 0 0,0 1 1 0 0,0-1 0 0 0,-1 1 0 0 0,1-1 0 0 0,-1 0-1 0 0,-1 1 1 0 0,1-1 0 0 0,-1 0 0 0 0,0 0 0 0 0,-1 0 0 0 0,1 0-1 0 0,-1-1 1 0 0,-5 9 0 0 0,2-8-36 0 0,-8 10 69 0 0,13-9 37 0 0,9-5 70 0 0,3-2-46 0 0,0 0 0 0 0,0-1 1 0 0,12-2-1 0 0,-21 3 169 0 0,12-2-200 0 0,39-6-1 0 0,-39 7-7 0 0,0 1-20 0 0,55-1-55 0 0,-6 0-61 0 0,-51 1-192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9:1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5983 0 0,'0'-1'68'0'0,"0"1"-1"0"0,0 0 0 0 0,0-1 0 0 0,0 1 0 0 0,1 0 0 0 0,-1-1 0 0 0,0 1 1 0 0,0 0-1 0 0,0-1 0 0 0,1 1 0 0 0,-1 0 0 0 0,0 0 0 0 0,0-1 1 0 0,1 1-1 0 0,-1 0 0 0 0,0 0 0 0 0,1-1 0 0 0,-1 1 0 0 0,0 0 0 0 0,0 0 1 0 0,1 0-1 0 0,-1 0 0 0 0,1 0 0 0 0,-1-1 0 0 0,0 1 0 0 0,1 0 0 0 0,12-2 949 0 0,-10 1-1038 0 0,-1 1 230 0 0,8-2-15 0 0,28-5 18 0 0,-28 5 77 0 0,3-1 31 0 0,59-13 311 0 0,-13 4-271 0 0,7 1-75 0 0,6 2-63 0 0,6 1 2 0 0,1 0 170 0 0,0 0 39 0 0,2 0 0 0 0,3-3-6 0 0,-3-1-76 0 0,-25 4-182 0 0,-26 4-2 0 0,33-3-13 0 0,-31 3-8 0 0,33-2-1 0 0,-34 3 19 0 0,31-3 77 0 0,-31 3 31 0 0,30-2 7 0 0,-32 2-12 0 0,28-1-64 0 0,-28 2-30 0 0,33-1-4 0 0,-29 2-17 0 0,56 3-67 0 0,26 1-20 0 0,0-2-51 0 0,-4-2-13 0 0,-9-3 0 0 0,7-3 0 0 0,76-2 0 0 0,-112 9 0 0 0,32 4 0 0 0,2 4 14 0 0,-8 2 52 0 0,5 4 22 0 0,-7 1 27 0 0,-57-8-14 0 0,42 7-5 0 0,-42-7-16 0 0,37 9-53 0 0,-37-9 16 0 0,57 13-33 0 0,13 2-10 0 0,5-3 0 0 0,13-3 0 0 0,1-5 11 0 0,-6-8 32 0 0,-7-6-33 0 0,56-18 44 0 0,-54-1-44 0 0,-55 8-10 0 0,28-8-26 0 0,-14 2-102 0 0,-48 13-6 0 0,25-9-730 0 0,-27 7-3089 0 0,37-13-1318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9:2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54 5063 0 0,'-15'-8'324'0'0,"6"3"-173"0"0,0 1 1 0 0,-1-1-1 0 0,-13-3 1 0 0,19 7 539 0 0,2 1-317 0 0,-1-1 0 0 0,0 1 0 0 0,1-1-1 0 0,-1 0 1 0 0,1 0 0 0 0,-1 0 0 0 0,1 0-1 0 0,-1-1 1 0 0,-2-2 0 0 0,6 4-280 0 0,-1-1 0 0 0,1 0-1 0 0,0 1 1 0 0,0-1 0 0 0,0 1 0 0 0,0-1 0 0 0,0 1-1 0 0,0-1 1 0 0,0 1 0 0 0,1 0 0 0 0,-1 0 0 0 0,0-1 0 0 0,1 1-1 0 0,67-5 1531 0 0,125 7 0 0 0,40 15-258 0 0,63 2-308 0 0,-87-17-570 0 0,68 3-17 0 0,0 16-128 0 0,-247-17-331 0 0,133 23 156 0 0,-97-14-140 0 0,-36-6 25 0 0,35 8-28 0 0,6 1 23 0 0,4 0 18 0 0,-59-12-59 0 0,0-1-5 0 0,23 9-1 0 0,-20-2 343 0 0,-13-1-1346 0 0,-5 2-4098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14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 6911 0 0,'-1'0'317'0'0,"0"0"0"0"0,0 0 0 0 0,0 1 0 0 0,0-1-1 0 0,0 0 1 0 0,0 1 0 0 0,0-1 0 0 0,0 1 0 0 0,0-1-1 0 0,0 1 1 0 0,0-1 0 0 0,0 1 0 0 0,1 0 0 0 0,-1-1-1 0 0,0 1 1 0 0,0 0 0 0 0,1 0 0 0 0,-1-1 0 0 0,-1 3-1 0 0,-10 19 1725 0 0,8-14-1348 0 0,-17 38 587 0 0,2 1 1 0 0,-14 50 0 0 0,12-35-923 0 0,-3 16-135 0 0,6-23-247 0 0,-23 53-1 0 0,40-106-3 0 0,1-1 0 0 0,-1 0 0 0 0,0 0 0 0 0,1 1 0 0 0,-1-1 0 0 0,0 0 0 0 0,0 0 0 0 0,0 0 0 0 0,-2 2 0 0 0,3-3-1 0 0,-1 0 0 0 0,1 0 0 0 0,0 0-1 0 0,0 0 1 0 0,-1 0 0 0 0,1 0 0 0 0,0 0 0 0 0,-1 0-1 0 0,1 0 1 0 0,0 0 0 0 0,-1 0 0 0 0,1 0-1 0 0,0 0 1 0 0,-1 0 0 0 0,1 0 0 0 0,0 0 0 0 0,0 0-1 0 0,-1 0 1 0 0,1 0 0 0 0,0 0 0 0 0,-1 0-1 0 0,1-1 1 0 0,0 1 0 0 0,0 0 0 0 0,-1 0-1 0 0,1 0 1 0 0,0 0 0 0 0,0-1 0 0 0,-1 1 0 0 0,1 0-1 0 0,0 0 1 0 0,0-1 0 0 0,0 1 0 0 0,-1 0-1 0 0,1 0 1 0 0,0-1 0 0 0,0 1 0 0 0,0 0 0 0 0,0-1-1 0 0,0 1 1 0 0,0 0 0 0 0,0-1 0 0 0,0 1-1 0 0,0 0 1 0 0,-1-1 0 0 0,1 1 0 0 0,1-1 0 0 0,-5-9-1197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1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3679 0 0,'-1'-4'250'0'0,"3"-16"-380"0"0,-2 19 199 0 0,0 1 0 0 0,0-1-1 0 0,1 1 1 0 0,-1-1 0 0 0,0 1 0 0 0,0-1-1 0 0,1 1 1 0 0,-1-1 0 0 0,0 1 0 0 0,1-1-1 0 0,-1 1 1 0 0,0-1 0 0 0,1 1-1 0 0,-1 0 1 0 0,0-1 0 0 0,1 1 0 0 0,-1 0-1 0 0,1-1 1 0 0,-1 1 0 0 0,1 0 0 0 0,-1 0-1 0 0,1-1 1 0 0,-1 1 0 0 0,1 0-1 0 0,-1 0 1 0 0,1 0 0 0 0,-1 0 0 0 0,1 0-1 0 0,-1 0 1 0 0,1 0 0 0 0,-1 0 0 0 0,1 0-1 0 0,-1 0 1 0 0,2 0 0 0 0,3 1 696 0 0,0 0 0 0 0,0 0 0 0 0,0 0-1 0 0,-1 1 1 0 0,1 0 0 0 0,0 0 0 0 0,-1 0 0 0 0,1 1 0 0 0,6 5 0 0 0,-5-3-130 0 0,0 0 0 0 0,0 1 1 0 0,-1 0-1 0 0,0 0 0 0 0,8 10 0 0 0,-1 6 193 0 0,0 1 0 0 0,17 46 0 0 0,-24-55-499 0 0,35 100 274 0 0,14 37-981 0 0,-46-134 42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15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5063 0 0,'11'-4'590'0'0,"13"-3"2112"0"0,5 6 3214 0 0,42 1-2333 0 0,-61 6-2982 0 0,32 24-270 0 0,-41-29-310 0 0,1 0 1 0 0,0 1-1 0 0,-1-1 1 0 0,1 1-1 0 0,-1-1 0 0 0,0 1 1 0 0,1 0-1 0 0,-1 0 1 0 0,0-1-1 0 0,0 1 1 0 0,0 0-1 0 0,0 0 1 0 0,-1 0-1 0 0,1 0 0 0 0,0 0 1 0 0,-1 0-1 0 0,1 0 1 0 0,-1 0-1 0 0,0 1 1 0 0,0-1-1 0 0,0 0 0 0 0,0 3 1 0 0,0 3 64 0 0,1 7-46 0 0,-1-1 0 0 0,-1 0 0 0 0,0 1 1 0 0,-1-1-1 0 0,0 0 0 0 0,-8 25 1 0 0,-38 78 182 0 0,45-111-222 0 0,-1 10 50 0 0,4-16-46 0 0,0 1 1 0 0,0-1 0 0 0,0 1 0 0 0,1-1 0 0 0,-1 1 0 0 0,0-1 0 0 0,0 1 0 0 0,0-1 0 0 0,0 0 0 0 0,1 1 0 0 0,-1-1 0 0 0,0 1-1 0 0,0-1 1 0 0,1 0 0 0 0,-1 1 0 0 0,0-1 0 0 0,0 0 0 0 0,1 1 0 0 0,0-1 0 0 0,1 1 18 0 0,0 0 0 0 0,0 0 0 0 0,0 0 1 0 0,0-1-1 0 0,1 1 0 0 0,-1-1 0 0 0,0 1 0 0 0,1-1 1 0 0,2 0-1 0 0,0 0-3 0 0,5 2 77 0 0,17-3 189 0 0,-8-1-193 0 0,31-2-91 0 0,-23 1-1445 0 0,48-6-5486 0 0</inkml:trace>
  <inkml:trace contextRef="#ctx0" brushRef="#br0" timeOffset="1">623 154 11519 0 0,'1'-1'145'0'0,"0"-1"-1"0"0,1 0 0 0 0,-1 1 0 0 0,1-1 0 0 0,-1 1 1 0 0,1-1-1 0 0,-1 1 0 0 0,1-1 0 0 0,0 1 0 0 0,0 0 0 0 0,-1 0 1 0 0,1 0-1 0 0,0 0 0 0 0,0 0 0 0 0,0 1 0 0 0,0-1 1 0 0,0 0-1 0 0,1 1 0 0 0,2-1 0 0 0,-4 1 758 0 0,10-2-48 0 0,31-8-232 0 0,-32 8-101 0 0,2 0-17 0 0,3 0-342 0 0,30-7 420 0 0,-33 9-374 0 0,34-2-15 0 0,-21 2-45 0 0,27 2-1013 0 0,-39-2-3562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1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 7367 0 0,'-8'-2'3046'0'0,"6"11"2093"0"0,1-3-4578 0 0,-1 12 1017 0 0,0 0 1 0 0,3 28 0 0 0,-1-3-942 0 0,5 271 76 0 0,-4-302-705 0 0,6 77-357 0 0,-5-75-736 0 0,1 0 0 0 0,6 15 0 0 0,-2-11-5727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1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267 250 9583 0 0,'-4'5'350'0'0,"-1"0"0"0"0,1 0 0 0 0,0 0-1 0 0,1 1 1 0 0,-1 0 0 0 0,1-1 0 0 0,0 1-1 0 0,0 0 1 0 0,1 1 0 0 0,-3 7 0 0 0,-3 10 1381 0 0,-30 60 2692 0 0,-14 35-1684 0 0,28-42-2513 0 0,16-49-138 0 0,0-2 1 0 0,-2 1-1 0 0,-17 33 0 0 0,26-58-240 0 0,-1 0 0 0 0,1 0-1 0 0,-1 0 1 0 0,1 0 0 0 0,-1 0-1 0 0,0 0 1 0 0,0 0 0 0 0,1 0-1 0 0,-1-1 1 0 0,-4 3 0 0 0,5-4 24 0 0,0 1 1 0 0,1-1-1 0 0,-1 0 1 0 0,0 0-1 0 0,1 1 0 0 0,-1-1 1 0 0,0 0-1 0 0,0 0 1 0 0,1 0-1 0 0,-1 0 1 0 0,0 0-1 0 0,0 0 0 0 0,1 0 1 0 0,-1 0-1 0 0,0 0 1 0 0,0-1-1 0 0,1 1 1 0 0,-1 0-1 0 0,0 0 0 0 0,0-1 1 0 0,1 1-1 0 0,-1 0 1 0 0,0-1-1 0 0,1 1 1 0 0,-1-1-1 0 0,1 1 0 0 0,-1-1 1 0 0,0 1-1 0 0,1-1 1 0 0,-1 1-1 0 0,1-1 1 0 0,0 1-1 0 0,-1-1 0 0 0,1 0 1 0 0,-1 1-1 0 0,1-1 1 0 0,0 0-1 0 0,-1 0 1 0 0,-4-10-6863 0 0</inkml:trace>
  <inkml:trace contextRef="#ctx0" brushRef="#br0" timeOffset="1">80 16 12895 0 0,'0'0'31'0'0,"0"-1"-1"0"0,-1 1 1 0 0,1 0 0 0 0,0-1-1 0 0,0 1 1 0 0,0 0-1 0 0,-1-1 1 0 0,1 1 0 0 0,0 0-1 0 0,0-1 1 0 0,0 1-1 0 0,0-1 1 0 0,0 1 0 0 0,0 0-1 0 0,0-1 1 0 0,0 1-1 0 0,-1-1 1 0 0,1 1-1 0 0,1 0 1 0 0,-1-1 0 0 0,0 1-1 0 0,0-1 1 0 0,0 1-1 0 0,0 0 1 0 0,0-1 0 0 0,0 1-1 0 0,0 0 1 0 0,0-1-1 0 0,1 1 1 0 0,-1 0 0 0 0,0-1-1 0 0,0 1 1 0 0,1 0-1 0 0,-1-1 1 0 0,0 1-1 0 0,0 0 1 0 0,1-1 0 0 0,-1 1-1 0 0,0 0 1 0 0,1 0-1 0 0,-1-1 1 0 0,0 1 0 0 0,1 0-1 0 0,-1 0 1 0 0,0 0-1 0 0,1 0 1 0 0,13 2 1802 0 0,7 10 3736 0 0,26 21-4929 0 0,-35-24-268 0 0,-6 0-116 0 0,1 1-179 0 0,-1-3 15 0 0,-1 1 0 0 0,0-1 0 0 0,5 14 0 0 0,-5-13-26 0 0,-1-3-8 0 0,-2 0 1 0 0,1 0 0 0 0,0 1-1 0 0,2 8 1 0 0,37 122 605 0 0,-28-82-600 0 0,23 79 40 0 0,-29-117-2014 0 0,-7-15 1571 0 0,-1-1 0 0 0,1 1 0 0 0,0 0 0 0 0,0-1 0 0 0,-1 1 0 0 0,1 0 0 0 0,0-1 0 0 0,0 1 0 0 0,0-1 0 0 0,0 0 0 0 0,0 1 0 0 0,0-1 0 0 0,0 0 0 0 0,0 1 0 0 0,1-1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4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 2759 0 0,'-3'0'310'0'0,"0"-1"-307"0"0,1 1 1 0 0,-1 0 0 0 0,0 1-1 0 0,1-1 1 0 0,-1 0 0 0 0,1 1-1 0 0,-1-1 1 0 0,1 1-1 0 0,-4 1 1 0 0,-2 6 4313 0 0,-43 74 99 0 0,17-21-3891 0 0,-36 63 1318 0 0,56-101-1568 0 0,-2-1-1 0 0,-1 0 0 0 0,-21 21 0 0 0,35-40-284 0 0,0-1-1 0 0,-1 1 0 0 0,1-1 1 0 0,-1 0-1 0 0,1 1 1 0 0,-5 1-1 0 0,7-4-50 0 0,-1 1 0 0 0,1-1 0 0 0,0 1 0 0 0,0-1-1 0 0,0 1 1 0 0,0-1 0 0 0,0 0 0 0 0,0 0 0 0 0,-1 0 0 0 0,1 1 0 0 0,0-1 0 0 0,0 0 0 0 0,0 0 0 0 0,-1-1 0 0 0,1 1 0 0 0,0 0-1 0 0,0 0 1 0 0,0-1 0 0 0,0 1 0 0 0,-1 0 0 0 0,1-1 0 0 0,0 1 0 0 0,0-1 0 0 0,0 1 0 0 0,-1-2 0 0 0,-3-5-4853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1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9215 0 0,'2'0'338'0'0,"0"-1"0"0"0,0 1 0 0 0,-1 0 1 0 0,1-1-1 0 0,0 1 0 0 0,0 0 0 0 0,-1 0 0 0 0,1 0 0 0 0,0 0 0 0 0,0 1 0 0 0,0-1 0 0 0,-1 0 0 0 0,8 3 6771 0 0,4-1-6038 0 0,51 12 782 0 0,-56-8-1658 0 0,28 22-10 0 0,-34-26-165 0 0,0-1 0 0 0,0 1-1 0 0,0 0 1 0 0,-1 0 0 0 0,1 0 0 0 0,-1 1-1 0 0,1-1 1 0 0,-1 0 0 0 0,0 0 0 0 0,0 1 0 0 0,0-1-1 0 0,0 1 1 0 0,0-1 0 0 0,-1 1 0 0 0,1-1-1 0 0,-1 1 1 0 0,1 0 0 0 0,-1-1 0 0 0,0 1-1 0 0,0-1 1 0 0,0 1 0 0 0,-1 3 0 0 0,0 5 40 0 0,0 0-22 0 0,0 1 1 0 0,-1-1-1 0 0,-1 0 0 0 0,0 1 1 0 0,0-1-1 0 0,-1 0 1 0 0,-1-1-1 0 0,-6 13 0 0 0,-6 15 302 0 0,17-37-316 0 0,0-1-1 0 0,-1 1 1 0 0,1-1-1 0 0,0 0 0 0 0,0 1 1 0 0,0-1-1 0 0,0 1 1 0 0,0-1-1 0 0,0 1 1 0 0,0-1-1 0 0,0 1 1 0 0,0-1-1 0 0,0 1 1 0 0,0-1-1 0 0,0 1 1 0 0,1-1-1 0 0,-1 0 0 0 0,0 1 1 0 0,0-1-1 0 0,0 1 1 0 0,1-1-1 0 0,-1 1 1 0 0,0-1-1 0 0,0 0 1 0 0,1 1-1 0 0,-1-1 1 0 0,14 9 440 0 0,22-1 182 0 0,-30-7-486 0 0,-4-1 173 0 0,10 2-277 0 0,39 4-66 0 0,-39-4-98 0 0,0-2-7663 0 0,45 1-665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9:25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4607 0 0,'-70'7'617'0'0,"63"-6"-212"0"0,0 0-1 0 0,0 1 0 0 0,1 0 1 0 0,-1 0-1 0 0,0 1 1 0 0,1 0-1 0 0,-11 7 0 0 0,17-10-385 0 0,-1 0-1 0 0,1 0 1 0 0,0 0-1 0 0,0 0 1 0 0,0 0 0 0 0,0 0-1 0 0,0 0 1 0 0,0 0-1 0 0,0 0 1 0 0,0 0-1 0 0,0 0 1 0 0,0 0-1 0 0,0 0 1 0 0,0 0-1 0 0,0 0 1 0 0,0 0-1 0 0,0 0 1 0 0,0 1-1 0 0,-1-1 1 0 0,1 0-1 0 0,0 0 1 0 0,0 0-1 0 0,0 0 1 0 0,0 0-1 0 0,0 0 1 0 0,0 0 0 0 0,0 0-1 0 0,0 0 1 0 0,0 0-1 0 0,0 0 1 0 0,0 0-1 0 0,0 1 1 0 0,0-1-1 0 0,0 0 1 0 0,0 0-1 0 0,0 0 1 0 0,0 0-1 0 0,0 0 1 0 0,0 0-1 0 0,1 0 1 0 0,-1 0-1 0 0,0 0 1 0 0,0 0-1 0 0,0 0 1 0 0,0 0 0 0 0,0 0-1 0 0,0 1 1 0 0,0-1-1 0 0,0 0 1 0 0,0 0-1 0 0,0 0 1 0 0,0 0-1 0 0,0 0 1 0 0,0 0-1 0 0,0 0 1 0 0,0 0-1 0 0,0 0 1 0 0,1 0-1 0 0,-1 0 1 0 0,0 0-1 0 0,0 0 1 0 0,0 0-1 0 0,0 0 1 0 0,0 0-1 0 0,0 0 1 0 0,0 0 0 0 0,10 2 618 0 0,13-2 7 0 0,186-2 2373 0 0,0 14-1646 0 0,149 3 637 0 0,-272-14-1600 0 0,414-2 1189 0 0,87 5-565 0 0,-370 1-592 0 0,-185-4-341 0 0,27 2-23 0 0,-30-1-11 0 0,52 2 53 0 0,-24 0-108 0 0,-3-1-10 0 0,-19-3 0 0 0,-18 0-351 0 0,41-4-5156 0 0,-34 1-1099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26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0 4607 0 0,'-4'3'567'0'0,"0"0"0"0"0,0-1-1 0 0,0 1 1 0 0,0 1 0 0 0,0-1-1 0 0,1 1 1 0 0,-1-1 0 0 0,-5 9-1 0 0,-20 37 4447 0 0,11-17-3726 0 0,-63 116 2036 0 0,16-28-2434 0 0,49-92-864 0 0,-2-2 1 0 0,-27 32-1 0 0,43-55-118 0 0,-1 0-1 0 0,1 0 0 0 0,-1 0 1 0 0,1-1-1 0 0,-1 1 0 0 0,0-1 1 0 0,0 0-1 0 0,0 0 1 0 0,0 0-1 0 0,0 0 0 0 0,-1 0 1 0 0,1-1-1 0 0,-6 2 1 0 0,3-3-845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27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6447 0 0,'1'3'459'0'0,"1"-1"0"0"0,-1 1 0 0 0,1-1-1 0 0,0 0 1 0 0,0 0 0 0 0,3 4 0 0 0,2 1 945 0 0,38 56 3683 0 0,-41-58-4765 0 0,15 24 998 0 0,-2 0-325 0 0,13 19 261 0 0,-6-6-738 0 0,-1 0 0 0 0,-2 1 0 0 0,27 80 0 0 0,-14 25-432 0 0,-10-37-341 0 0,-14-83-1656 0 0,-4-15-5301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27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8 3679 0 0,'-10'-6'247'0'0,"9"5"-10"0"0,1 1-1 0 0,-1 0 0 0 0,1 0 0 0 0,-1 0 0 0 0,1 0 0 0 0,-1 0 0 0 0,1-1 0 0 0,-1 1 0 0 0,0 0 0 0 0,1 0 0 0 0,-1 0 0 0 0,1 1 0 0 0,-1-1 0 0 0,1 0 0 0 0,-1 0 0 0 0,1 0 1 0 0,-1 0-1 0 0,1 0 0 0 0,-1 1 0 0 0,0 0 192 0 0,-1 0 0 0 0,1 0 0 0 0,0 0 0 0 0,0 0 0 0 0,1 1 0 0 0,-1-1-1 0 0,0 0 1 0 0,0 0 0 0 0,0 1 0 0 0,1-1 0 0 0,-1 1 0 0 0,1-1 0 0 0,-1 3 0 0 0,-4 12 2156 0 0,-5 31-1 0 0,2 52-297 0 0,7-89-2250 0 0,0 7 57 0 0,0 1 0 0 0,1-1 0 0 0,1 1 1 0 0,0-1-1 0 0,6 22 0 0 0,-7-38-219 0 0,1 0 0 0 0,-1 1 0 0 0,1-1 0 0 0,0 0 0 0 0,-1 0 0 0 0,1 0 1 0 0,0 0-1 0 0,0 0 0 0 0,0 0 0 0 0,0 0 0 0 0,0 0 0 0 0,2 2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2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2303 0 0,'-7'3'-55'0'0,"5"-2"343"0"0,0 0 0 0 0,0 0 0 0 0,0 0 0 0 0,0 1 0 0 0,0-1 0 0 0,0 0 0 0 0,0 1 0 0 0,1-1 0 0 0,-1 1-1 0 0,0 0 1 0 0,1-1 0 0 0,-1 1 0 0 0,-1 3 0 0 0,-81 141 6469 0 0,64-106-6003 0 0,-6 17-374 0 0,20-42-577 0 0,0-1-1 0 0,-1 1 1 0 0,-1-1 0 0 0,-13 20-1 0 0,20-34 94 0 0,1 1-1 0 0,0-1 0 0 0,0 0 1 0 0,0 1-1 0 0,-1-1 0 0 0,1 0 0 0 0,0 0 1 0 0,0 1-1 0 0,-1-1 0 0 0,1 0 1 0 0,0 0-1 0 0,0 0 0 0 0,-1 1 1 0 0,1-1-1 0 0,0 0 0 0 0,-1 0 1 0 0,1 0-1 0 0,0 0 0 0 0,-1 0 0 0 0,1 0 1 0 0,0 0-1 0 0,-1 1 0 0 0,1-1 1 0 0,0 0-1 0 0,-1 0 0 0 0,1 0 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2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 5983 0 0,'0'0'65'0'0,"-1"-1"-1"0"0,0 0 0 0 0,1 0 0 0 0,-1 0 1 0 0,1 0-1 0 0,-1 0 0 0 0,1 0 0 0 0,0-1 1 0 0,-1 1-1 0 0,1 0 0 0 0,0 0 0 0 0,0 0 1 0 0,0 0-1 0 0,0-2 0 0 0,5 0 1414 0 0,6 7 556 0 0,-4-1-1286 0 0,-1 1 1 0 0,0 0-1 0 0,0 1 0 0 0,8 6 0 0 0,-12-9-554 0 0,0 0 605 0 0,5 7-67 0 0,3 1-494 0 0,-2-2 147 0 0,0 1 0 0 0,10 16 0 0 0,19 27 623 0 0,-29-40-855 0 0,23 37 585 0 0,72 153 688 0 0,-48-45-860 0 0,-39-105-239 0 0,39 88 0 0 0,-46-127-459 0 0,-9-12 119 0 0,1-1 1 0 0,-1 0 0 0 0,0 0-1 0 0,1 0 1 0 0,-1 1-1 0 0,0-1 1 0 0,1 0-1 0 0,-1 0 1 0 0,1 0-1 0 0,-1 0 1 0 0,1 1 0 0 0,-1-1-1 0 0,0 0 1 0 0,1 0-1 0 0,-1 0 1 0 0,1 0-1 0 0,-1 0 1 0 0,1 0 0 0 0,-1 0-1 0 0,0-1 1 0 0,1 1-1 0 0,-1 0 1 0 0,1 0-1 0 0,-1 0 1 0 0,1 0 0 0 0,-1 0-1 0 0,0-1 1 0 0,1 1-1 0 0,-1 0 1 0 0,0 0-1 0 0,1-1 1 0 0,0 1 0 0 0,5-5-558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0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 9215 0 0,'-25'-2'1134'0'0,"33"3"2840"0"0,5 1-2409 0 0,-4 0 1650 0 0,3 2-2544 0 0,40 10-52 0 0,-39-10 131 0 0,-1 1-431 0 0,38 16-31 0 0,-37-16 32 0 0,-4 3-191 0 0,29 27-22 0 0,-35-32-102 0 0,-1-1 0 0 0,1 0 0 0 0,-1 1 0 0 0,0 0 0 0 0,0-1 0 0 0,0 1 0 0 0,-1 0 0 0 0,1 0 0 0 0,-1 0 0 0 0,1 0 0 0 0,-1 1 0 0 0,0-1 0 0 0,0 0 0 0 0,-1 0 0 0 0,1 1 0 0 0,-1-1 0 0 0,1 0 0 0 0,-1 1 0 0 0,0-1 0 0 0,0 0-1 0 0,-1 1 1 0 0,1-1 0 0 0,-1 0 0 0 0,1 1 0 0 0,-1-1 0 0 0,0 0 0 0 0,-2 4 0 0 0,0 0-4 0 0,-1 1 1 0 0,-1-1-1 0 0,1 0 0 0 0,-1 0 0 0 0,0 0 0 0 0,-1 0 0 0 0,0-1 0 0 0,-9 8 0 0 0,-21 13 10 0 0,22-17-8 0 0,1 0 0 0 0,-15 14 0 0 0,25-21 35 0 0,0 0-1 0 0,1 1 1 0 0,-1-1-1 0 0,1 0 1 0 0,-1 1-1 0 0,1 0 1 0 0,0-1-1 0 0,0 1 1 0 0,1 0-1 0 0,-1 0 1 0 0,1 0-1 0 0,0 0 1 0 0,-2 7-1 0 0,4-9-12 0 0,-1 0 0 0 0,0-1-1 0 0,0 1 1 0 0,1 0-1 0 0,-1 0 1 0 0,1-1-1 0 0,0 1 1 0 0,-1 0-1 0 0,1-1 1 0 0,0 1-1 0 0,0 0 1 0 0,0-1-1 0 0,0 0 1 0 0,0 1-1 0 0,0-1 1 0 0,1 1-1 0 0,-1-1 1 0 0,0 0-1 0 0,1 0 1 0 0,-1 0-1 0 0,1 0 1 0 0,-1 0-1 0 0,4 2 1 0 0,-3-2-7 0 0,0 0 158 0 0,13 3-96 0 0,58 15-64 0 0,-7-5-1613 0 0,-53-12-6390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0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5983 0 0,'2'2'379'0'0,"1"0"-1"0"0,0 0 1 0 0,-1-1-1 0 0,1 1 1 0 0,0 0 0 0 0,0-1-1 0 0,0 0 1 0 0,0 0-1 0 0,5 1 1 0 0,-1 1-41 0 0,-3-1-104 0 0,18 3 1987 0 0,30 4-1737 0 0,-40-6-11 0 0,17-2 134 0 0,-18-1-409 0 0,0 0 1 0 0,0-1-1 0 0,14-2 0 0 0,28-4 64 0 0,-28 3-144 0 0,28-6-60 0 0,-16 2-737 0 0,13-5-2897 0 0,-29 6-1207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 2303 0 0,'-28'-5'4535'0'0,"28"5"-4287"0"0,0 1 0 0 0,0-1-1 0 0,0 0 1 0 0,0 1 0 0 0,-1-1-1 0 0,1 0 1 0 0,0 1 0 0 0,0-1-1 0 0,0 0 1 0 0,0 1 0 0 0,0-1-1 0 0,0 0 1 0 0,0 1 0 0 0,0-1-1 0 0,0 1 1 0 0,-1 11 2341 0 0,3 58 2453 0 0,0-30-3960 0 0,-5 47-1 0 0,-1-42-835 0 0,-2 3-538 0 0,3-1 0 0 0,3 72 0 0 0,3-104-6866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5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1375 0 0,'0'0'35'0'0,"0"-1"-1"0"0,0 1 0 0 0,0-1 0 0 0,0 1 0 0 0,0-1 0 0 0,0 1 0 0 0,0-1 0 0 0,1 1 0 0 0,-1-1 0 0 0,0 0 0 0 0,0 1 0 0 0,0-1 0 0 0,0 1 0 0 0,1-1 0 0 0,-1 1 1 0 0,0-1-1 0 0,1 1 0 0 0,-1 0 0 0 0,0-1 0 0 0,1 1 0 0 0,-1-1 0 0 0,1 1 0 0 0,-1 0 0 0 0,0-1 0 0 0,1 1 0 0 0,-1 0 0 0 0,1-1 0 0 0,-1 1 0 0 0,1 0 0 0 0,-1 0 0 0 0,1 0 1 0 0,-1-1-1 0 0,1 1 0 0 0,0 0 0 0 0,0 0 0 0 0,1 1 354 0 0,0 0-1 0 0,0-1 1 0 0,1 1 0 0 0,-1 1-1 0 0,0-1 1 0 0,-1 0 0 0 0,1 0 0 0 0,2 3-1 0 0,20 15 2375 0 0,-22-17-1574 0 0,6 9-72 0 0,25 29-18 0 0,-19-20-59 0 0,55 113 1745 0 0,-30-33-1631 0 0,27 114 0 0 0,-59-189-1162 0 0,-6-22-98 0 0,-1-1-71 0 0,1 1 1 0 0,0-1-1 0 0,0 0 0 0 0,0 1 0 0 0,0-1 0 0 0,0 0 1 0 0,2 3-1 0 0</inkml:trace>
  <inkml:trace contextRef="#ctx0" brushRef="#br0" timeOffset="1">604 437 5983 0 0,'-3'23'3185'0'0,"3"39"0"0"0,0-9 200 0 0,-1-32-2430 0 0,-1 45 948 0 0,3-57-1845 0 0,-1-1 0 0 0,2 1 1 0 0,-1 0-1 0 0,1-1 0 0 0,4 12 1 0 0,-5-18-202 0 0,-1 0 0 0 0,1-1 0 0 0,0 1 0 0 0,0-1 0 0 0,0 1-1 0 0,0-1 1 0 0,0 0 0 0 0,0 1 0 0 0,2 1 0 0 0,5 1-6141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9:27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2606 1920 5527 0 0,'-35'21'264'0'0,"0"-2"-1"0"0,-2-1 0 0 0,0-2 0 0 0,-1-1 0 0 0,-53 12 0 0 0,-303 77 3790 0 0,312-86-3248 0 0,0-4-1 0 0,-2-3 0 0 0,-156-1 1 0 0,190-12-514 0 0,1-2 1 0 0,0-2 0 0 0,0-3 0 0 0,1-1 0 0 0,0-3 0 0 0,0-2-1 0 0,-85-39 1 0 0,79 25-7 0 0,1-3 0 0 0,-71-55 0 0 0,-87-90-35 0 0,132 107-157 0 0,-3-2 84 0 0,-74-85 1 0 0,126 122-44 0 0,1-1-1 0 0,1-1 1 0 0,2-2 0 0 0,2 0 0 0 0,-20-47 0 0 0,37 69-49 0 0,1 0 0 0 0,0 0-1 0 0,1 0 1 0 0,1-1 0 0 0,1 1 0 0 0,0-1 0 0 0,2 0-1 0 0,0-29 1 0 0,2 27-7 0 0,2 0 1 0 0,0 0-1 0 0,1 0 0 0 0,1 1 1 0 0,1-1-1 0 0,0 1 0 0 0,14-25 1 0 0,-2 10-13 0 0,2 0 0 0 0,1 2 1 0 0,2 1-1 0 0,1 0 0 0 0,1 2 1 0 0,2 1-1 0 0,1 1 0 0 0,34-26 1 0 0,15-5 0 0 0,2 5 1 0 0,95-49 0 0 0,-103 65-53 0 0,3 2 1 0 0,1 4 0 0 0,1 4-1 0 0,127-30 1 0 0,-6 17-16 0 0,213-16 0 0 0,-88 36-18 0 0,-1 25-17 0 0,-56 23 22 0 0,-197-17 14 0 0,124 38 0 0 0,48 46-1 0 0,-160-56-10 0 0,27 23-33 0 0,4 14 32 0 0,1 12-7 0 0,-23-11-72 0 0,-57-47 0 0 0,28 28 8 0 0,-34-30-6 0 0,20 24-34 0 0,-25-27-20 0 0,14 21-2 0 0,-20-24 8 0 0,-15-21 134 0 0,9 15-70 0 0,9 30-1 0 0,-15-39 52 0 0,-1 0-1 0 0,0 1 1 0 0,-1-1-1 0 0,0 1 1 0 0,0-1 0 0 0,-1 1-1 0 0,1-1 1 0 0,-2 1-1 0 0,0 7 1 0 0,-2-3 20 0 0,0 0 0 0 0,-1 0 0 0 0,-1-1 0 0 0,0 0 1 0 0,0 1-1 0 0,-1-2 0 0 0,-1 1 0 0 0,1-1 0 0 0,-2 0 0 0 0,-14 16 0 0 0,-4 0 41 0 0,-1-1 0 0 0,-39 28 1 0 0,-17 7 16 0 0,-3-5 1 0 0,-173 83-1 0 0,-202 47 8 0 0,73-57 180 0 0,-6-15-1794 0 0,274-80-618 0 0,65-17-4005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02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 4143 0 0,'-5'0'570'0'0,"1"1"-1"0"0,-1 0 0 0 0,1 0 0 0 0,-1 0 1 0 0,1 0-1 0 0,-1 1 0 0 0,1 0 0 0 0,0 0 0 0 0,0 0 1 0 0,0 0-1 0 0,0 1 0 0 0,0 0 0 0 0,0 0 1 0 0,1 0-1 0 0,0 0 0 0 0,-6 7 0 0 0,-5 6 265 0 0,2 0 0 0 0,-16 26-1 0 0,25-37-659 0 0,-107 186 2079 0 0,21-37-1423 0 0,88-151-826 0 0,-1 0-5 0 0,0 0 1 0 0,0 0 0 0 0,0 0 0 0 0,0 0-1 0 0,0 0 1 0 0,-1 0 0 0 0,1-1 0 0 0,-1 1-1 0 0,-5 3 1 0 0,8-6-2 0 0,0 0 0 0 0,0 0-1 0 0,-1 0 1 0 0,1 1 0 0 0,0-1 0 0 0,0 0 0 0 0,0 0-1 0 0,-1 0 1 0 0,1 0 0 0 0,0 0 0 0 0,0 0-1 0 0,-1 0 1 0 0,1 0 0 0 0,0 0 0 0 0,0 0-1 0 0,-1 0 1 0 0,1 0 0 0 0,0 0 0 0 0,0 0-1 0 0,0 0 1 0 0,-1 0 0 0 0,1-1 0 0 0,0 1 0 0 0,0 0-1 0 0,0 0 1 0 0,-1 0 0 0 0,1 0 0 0 0,0 0-1 0 0,0 0 1 0 0,0-1 0 0 0,-1 1 0 0 0,1 0-1 0 0,0 0 1 0 0,0 0 0 0 0,0 0 0 0 0,0-1-1 0 0,-4-11-73 0 0,4-12-417 0 0,5-18-1212 0 0,0 14-2638 0 0,3 0-1209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02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14 919 0 0,'3'-12'234'0'0,"-2"11"-2"0"0,-1 1 0 0 0,0 0 1 0 0,1 0-1 0 0,-1 0 0 0 0,0 0 0 0 0,1-1 1 0 0,-1 1-1 0 0,0 0 0 0 0,1 0 1 0 0,-1 0-1 0 0,0 0 0 0 0,1 0 0 0 0,-1 0 1 0 0,0 0-1 0 0,1 0 0 0 0,-1 0 1 0 0,1 0-1 0 0,-1 0 0 0 0,0 0 0 0 0,1 0 1 0 0,-1 1-1 0 0,0-1 0 0 0,1 0 0 0 0,-1 0 1 0 0,0 0-1 0 0,1 1 0 0 0,8 3 2015 0 0,-4 0-1494 0 0,-1 0-1 0 0,1 1 1 0 0,-1-1-1 0 0,0 1 1 0 0,-1 0 0 0 0,6 10-1 0 0,16 34 1000 0 0,-22-42-1502 0 0,15 39 913 0 0,-2 1 0 0 0,16 84 0 0 0,4 10-522 0 0,-30-123-527 0 0,11 25 0 0 0,-14-37-410 0 0,0 1 1 0 0,1-1-1 0 0,0 0 1 0 0,0 0-1 0 0,1 0 0 0 0,9 9 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03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5527 0 0,'-2'2'399'0'0,"0"0"0"0"0,0 1 0 0 0,0-1-1 0 0,1 0 1 0 0,-1 1 0 0 0,1-1-1 0 0,0 1 1 0 0,0 0 0 0 0,0-1 0 0 0,0 1-1 0 0,0 0 1 0 0,0 0 0 0 0,1 0-1 0 0,-1 3 1 0 0,-1 1 470 0 0,-1 13 838 0 0,1-1 0 0 0,0 1 0 0 0,3 35 0 0 0,-1 5-291 0 0,-1-47-1285 0 0,0-2 60 0 0,1 1 1 0 0,0-1 0 0 0,0 1 0 0 0,1-1 0 0 0,3 15 0 0 0,-4-26-226 0 0,1 1 0 0 0,-1-1 0 0 0,0 1-1 0 0,0-1 1 0 0,1 1 0 0 0,-1-1 0 0 0,0 1 0 0 0,0-1-1 0 0,1 1 1 0 0,-1-1 0 0 0,1 1 0 0 0,-1-1 0 0 0,0 0-1 0 0,1 1 1 0 0,-1-1 0 0 0,1 0 0 0 0,-1 1 0 0 0,1-1-1 0 0,-1 0 1 0 0,1 1 0 0 0,-1-1 0 0 0,1 0 0 0 0,-1 0-1 0 0,1 0 1 0 0,0 0 0 0 0,-1 0 0 0 0,1 0 0 0 0,-1 1-1 0 0,1-1 1 0 0,-1 0 0 0 0,1 0 0 0 0,0-1 0 0 0,-1 1-1 0 0,1 0 1 0 0,-1 0 0 0 0,1 0 0 0 0,-1 0 0 0 0,1 0-1 0 0,-1-1 1 0 0,1 1 0 0 0,-1 0 0 0 0,2-1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0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62 10135 0 0,'-13'0'528'0'0,"10"1"-459"0"0,-1-1 0 0 0,1 0 0 0 0,-1 0 0 0 0,1 0 0 0 0,0-1 0 0 0,-1 1 0 0 0,-2-2 0 0 0,8 1 133 0 0,-1 0 0 0 0,1 1 0 0 0,0-1 0 0 0,1 0-1 0 0,-1 0 1 0 0,0 1 0 0 0,2-1 0 0 0,20-2 1626 0 0,-22 3-489 0 0,12-1-729 0 0,38-5-35 0 0,-39 5-142 0 0,0-1-66 0 0,38-8-14 0 0,-38 8-34 0 0,1-1-142 0 0,58-11 31 0 0,-56 12-141 0 0,46-5-115 0 0,-47 5-19 0 0,76 2-791 0 0,-77 2-694 0 0,54 11-4462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03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4143 0 0,'-2'0'62'0'0,"-1"0"-10"0"0,-1 0 0 0 0,1 1 0 0 0,0-1 0 0 0,-1 1-1 0 0,1 0 1 0 0,0 0 0 0 0,-1 0 0 0 0,1 0 0 0 0,0 0 0 0 0,0 1 0 0 0,0-1 0 0 0,-4 4-1 0 0,5-3 196 0 0,0 1-1 0 0,1 0 0 0 0,0 0 1 0 0,0 0-1 0 0,0 0 0 0 0,0 0 0 0 0,0 0 1 0 0,0 4-1 0 0,-1 2 316 0 0,-4 16 417 0 0,1 1 0 0 0,1-1 0 0 0,0 37 0 0 0,4-44-754 0 0,0 1 1 0 0,2-1 0 0 0,0 0-1 0 0,1 0 1 0 0,9 29-1 0 0,-11-43-281 0 0,1 1-1 0 0,0 0 0 0 0,0 0 0 0 0,0-1 1 0 0,0 1-1 0 0,1-1 0 0 0,0 0 0 0 0,0 1 1 0 0,0-1-1 0 0,0-1 0 0 0,1 1 0 0 0,-1 0 1 0 0,1-1-1 0 0,0 0 0 0 0,0 0 0 0 0,0 0 1 0 0,6 3-1 0 0,0-1-4218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04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131 281 8751 0 0,'-34'155'7369'0'0,"-8"-3"-4009"0"0,6-20-2558 0 0,34-125-780 0 0,2-4-44 0 0,-1 0 0 0 0,0 0-1 0 0,1 0 1 0 0,-1 0 0 0 0,0 0 0 0 0,-1 0 0 0 0,1 0 0 0 0,0 0 0 0 0,-1-1 0 0 0,-1 4 0 0 0,2-6-14 0 0,1 0 0 0 0,0 0 1 0 0,0 0-1 0 0,0-1 1 0 0,0 1-1 0 0,-1 0 1 0 0,1 0-1 0 0,0 0 0 0 0,0 0 1 0 0,0 0-1 0 0,0 0 1 0 0,0 0-1 0 0,-1 0 1 0 0,1-1-1 0 0,0 1 0 0 0,0 0 1 0 0,0 0-1 0 0,0 0 1 0 0,0 0-1 0 0,0 0 1 0 0,0-1-1 0 0,0 1 1 0 0,-1 0-1 0 0,1 0 0 0 0,0 0 1 0 0,0 0-1 0 0,0-1 1 0 0,0 1-1 0 0,0 0 1 0 0,0 0-1 0 0,0 0 0 0 0,0 0 1 0 0,0-1-1 0 0,0 1 1 0 0,0 0-1 0 0,0 0 1 0 0,0 0-1 0 0,0 0 0 0 0,1-1 1 0 0,-2-8-1717 0 0,1-6-4431 0 0</inkml:trace>
  <inkml:trace contextRef="#ctx0" brushRef="#br0" timeOffset="1">82 0 7831 0 0,'0'1'133'0'0,"0"1"-1"0"0,0-1 0 0 0,1 0 0 0 0,-1 0 0 0 0,0 0 0 0 0,1 0 0 0 0,-1 1 0 0 0,1-1 1 0 0,-1 0-1 0 0,1 0 0 0 0,-1 0 0 0 0,1 0 0 0 0,0 0 0 0 0,0 0 0 0 0,1 1 1 0 0,17 22 1926 0 0,-14-19-1187 0 0,-4-3 524 0 0,6 8-70 0 0,34 46 510 0 0,-20-28-1024 0 0,-16-21-69 0 0,1 1-274 0 0,62 91 618 0 0,-39-61-1028 0 0,-2-3-67 0 0,-18-22-1959 0 0,20 18 0 0 0,-18-20 147 0 0,-3-1-4560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04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11519 0 0,'0'0'23'0'0,"0"0"0"0"0,0 0 1 0 0,0 0-1 0 0,-1 0 0 0 0,1 0 0 0 0,0 0 0 0 0,0 0 0 0 0,0 0 0 0 0,0 0 0 0 0,-1 0 0 0 0,1 0 0 0 0,0 0 0 0 0,0 0 1 0 0,0 0-1 0 0,0 0 0 0 0,-1 0 0 0 0,1 0 0 0 0,0 0 0 0 0,0 1 0 0 0,0-1 0 0 0,0 0 0 0 0,0 0 0 0 0,-1 0 0 0 0,1 0 1 0 0,0 0-1 0 0,0 0 0 0 0,0 1 0 0 0,0-1 0 0 0,0 0 0 0 0,0 0 0 0 0,0 0 0 0 0,0 0 0 0 0,0 1 0 0 0,0-1 0 0 0,0 0 0 0 0,0 0 1 0 0,0 0-1 0 0,0 0 0 0 0,0 1 0 0 0,0-1 0 0 0,0 0 0 0 0,0 0 0 0 0,0 0 0 0 0,0 1 0 0 0,0-1 0 0 0,0 0 0 0 0,0 0 1 0 0,0 0-1 0 0,0 0 0 0 0,0 1 0 0 0,0-1 0 0 0,0 0 0 0 0,0 0 0 0 0,0 0 0 0 0,1 0 0 0 0,-1 0 0 0 0,0 0 0 0 0,0 1 0 0 0,0-1 1 0 0,0 0-1 0 0,0 0 0 0 0,1 0 0 0 0,-1 0 0 0 0,0 0 0 0 0,16 9 1103 0 0,-5-2 1778 0 0,-2 1-1923 0 0,25 25-75 0 0,-30-29-757 0 0,0 1 1 0 0,0 0-1 0 0,0 0 1 0 0,0 0-1 0 0,-1 1 1 0 0,0-1-1 0 0,0 1 1 0 0,0 0-1 0 0,-1 0 1 0 0,0 0-1 0 0,2 10 1 0 0,-2-6-62 0 0,-1 1 0 0 0,0 0 1 0 0,-1-1-1 0 0,0 1 0 0 0,-2 13 1 0 0,-1-10-78 0 0,0-1 1 0 0,0 0-1 0 0,-2 0 1 0 0,0 0-1 0 0,0-1 1 0 0,-1 1-1 0 0,-10 15 1 0 0,-5 10 38 0 0,21-38-35 0 0,0 1 1 0 0,-1-1-1 0 0,1 1 0 0 0,0-1 0 0 0,-1 1 1 0 0,1-1-1 0 0,0 1 0 0 0,0-1 0 0 0,0 1 1 0 0,-1-1-1 0 0,1 1 0 0 0,0-1 0 0 0,0 1 1 0 0,0-1-1 0 0,0 1 0 0 0,0 0 0 0 0,0-1 1 0 0,0 1-1 0 0,0-1 0 0 0,0 1 0 0 0,0-1 1 0 0,0 1-1 0 0,1-1 0 0 0,-1 1 0 0 0,0-1 1 0 0,0 1-1 0 0,0-1 0 0 0,1 1 0 0 0,-1-1 1 0 0,0 1-1 0 0,1-1 0 0 0,-1 1 0 0 0,0-1 1 0 0,1 0-1 0 0,-1 1 0 0 0,1-1 0 0 0,-1 0 1 0 0,0 1-1 0 0,1-1 0 0 0,-1 0 0 0 0,1 1 1 0 0,-1-1-1 0 0,1 0 0 0 0,-1 0 0 0 0,1 0 1 0 0,-1 1-1 0 0,1-1 0 0 0,-1 0 0 0 0,1 0 1 0 0,0 0-1 0 0,0 0 0 0 0,4 0 103 0 0,0 1-1 0 0,-1-1 1 0 0,1-1-1 0 0,7 0 1 0 0,-10 1-82 0 0,0-1 215 0 0,10-1-139 0 0,35-7 3 0 0,-35 6 146 0 0,0 0-125 0 0,46-16-23 0 0,-3-5-1146 0 0,-10 1-4464 0 0,-36 18-1926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9:34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924 1420 7831 0 0,'-13'0'246'0'0,"1"0"0"0"0,-1-1 0 0 0,-12-3 0 0 0,-1-3 72 0 0,0 0-1 0 0,0-2 0 0 0,0-1 1 0 0,2-1-1 0 0,-1-1 0 0 0,1-1 1 0 0,1-1-1 0 0,-24-19 0 0 0,-76-52 1264 0 0,61 45 160 0 0,-68-59 0 0 0,68 45-576 0 0,-102-97 1497 0 0,156 143-2627 0 0,1-1 1 0 0,0-1 0 0 0,0 1 0 0 0,1-1 0 0 0,0 0-1 0 0,1-1 1 0 0,0 1 0 0 0,1-1 0 0 0,0 0 0 0 0,1 0 0 0 0,0-1-1 0 0,0 1 1 0 0,1-1 0 0 0,1 1 0 0 0,0-1 0 0 0,1 1 0 0 0,0-1-1 0 0,1 0 1 0 0,0 1 0 0 0,0-1 0 0 0,2 1 0 0 0,-1-1 0 0 0,1 1-1 0 0,1 0 1 0 0,0 0 0 0 0,1 0 0 0 0,0 1 0 0 0,0 0 0 0 0,1 0-1 0 0,14-19 1 0 0,-3 11-36 0 0,0 0 0 0 0,1 1 0 0 0,36-27 0 0 0,67-33 0 0 0,-81 53 11 0 0,25-12 32 0 0,3 0-33 0 0,-17 10-10 0 0,15-6 0 0 0,99-40 0 0 0,-109 51 0 0 0,30-8 0 0 0,4 3 0 0 0,-5 7 0 0 0,-1 5 0 0 0,14 6 0 0 0,-4 9 0 0 0,8 2 0 0 0,3-1 0 0 0,-7 0 0 0 0,-6-5 0 0 0,-13 0 0 0 0,-2 1 0 0 0,9 5 0 0 0,7 7 0 0 0,0 7 0 0 0,-6 2 0 0 0,-5-3 0 0 0,2-1 0 0 0,11 1 0 0 0,-15-1 0 0 0,2 2 0 0 0,1 3 0 0 0,-4 1 0 0 0,0 4 0 0 0,15 8 0 0 0,-3 4 0 0 0,-14 1 0 0 0,-3 8 11 0 0,-54-32 10 0 0,26 26 1 0 0,-30-24-17 0 0,16 21 0 0 0,-26-29-2 0 0,0 1 0 0 0,0 0 0 0 0,-1 1 0 0 0,-1-1 0 0 0,1 1 0 0 0,-2 0 0 0 0,1 0 1 0 0,-1 0-1 0 0,-1 1 0 0 0,0-1 0 0 0,0 1 0 0 0,-1-1 0 0 0,-1 1 0 0 0,0 0 0 0 0,0-1 0 0 0,-1 1 0 0 0,0-1 0 0 0,-1 1 0 0 0,0-1 0 0 0,-5 16 0 0 0,1-11 7 0 0,0-1-1 0 0,-1 1 0 0 0,-1-1 1 0 0,0-1-1 0 0,-1 0 0 0 0,0 0 1 0 0,-1 0-1 0 0,-15 14 0 0 0,-15 10 54 0 0,-44 34-1 0 0,76-64-58 0 0,-99 73 264 0 0,-186 107 0 0 0,199-135-159 0 0,-160 64 0 0 0,204-97-81 0 0,-2-3-1 0 0,0-2 0 0 0,0-2 0 0 0,-1-3 1 0 0,-63 4-1 0 0,89-12 8 0 0,-1-1 0 0 0,1-2 1 0 0,-1 0-1 0 0,1-2 0 0 0,0-1 0 0 0,-27-8 1 0 0,40 9-162 0 0,1-1 0 0 0,0 0 1 0 0,1-1-1 0 0,-1 0 0 0 0,1-1 1 0 0,0-1-1 0 0,1 1 1 0 0,0-2-1 0 0,0 0 0 0 0,1 0 1 0 0,0-1-1 0 0,0 0 0 0 0,-14-20 1 0 0,-3-16-7574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23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9583 0 0,'-2'10'300'0'0,"1"-3"-119"0"0,-1 1 0 0 0,0-1 0 0 0,-5 12 0 0 0,-43 107 2726 0 0,15-34-2279 0 0,-64 160-1497 0 0,93-237 19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6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14943 0 0,'32'-4'1144'0'0,"-29"3"-784"0"0,9 1-237 0 0,41-2-110 0 0,-35 2 15 0 0,-2 1 116 0 0,44 0 44 0 0,-32 0 4 0 0,-12-1-165 0 0,1 1-637 0 0,28 4 0 0 0,4-1-145 0 0,-42-5-130 0 0,-8-3-26 0 0,-9-7-1533 0 0,6 7 494 0 0,-2-2-336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24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22 2303 0 0,'-1'-5'148'0'0,"0"4"-108"0"0,1 0 0 0 0,0 0 0 0 0,-1 0 0 0 0,1 0 0 0 0,0 0 0 0 0,0 0 0 0 0,0 0 0 0 0,0 0 0 0 0,0 0 0 0 0,0 0-1 0 0,0 0 1 0 0,0 0 0 0 0,0 0 0 0 0,1-2 0 0 0,9 14 4121 0 0,111 176 5911 0 0,-72-97-8328 0 0,45 121 0 0 0,-77-169-1607 0 0,27 75-167 0 0,-44-115-163 0 0,1 0 0 0 0,0 1 0 0 0,0-1 1 0 0,0 0-1 0 0,1 0 0 0 0,-1 1 0 0 0,2 1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2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 5063 0 0,'-3'4'319'0'0,"1"1"0"0"0,0 0 0 0 0,0-1 0 0 0,0 1 0 0 0,1 0 0 0 0,-1 0 0 0 0,1 0-1 0 0,-1 8 1 0 0,0 46 5911 0 0,2-28-4556 0 0,0-22-1206 0 0,0 72 2234 0 0,0-73-2645 0 0,1 0 0 0 0,0 0 0 0 0,1 0-1 0 0,0-1 1 0 0,0 1 0 0 0,0 0 0 0 0,7 12 0 0 0,-8-19-168 0 0,-1 0-1 0 0,1 1 1 0 0,0-1 0 0 0,0 0 0 0 0,0 0-1 0 0,0 0 1 0 0,0 0 0 0 0,0-1 0 0 0,0 1-1 0 0,0 0 1 0 0,0 0 0 0 0,0 0 0 0 0,3 0 0 0 0</inkml:trace>
  <inkml:trace contextRef="#ctx0" brushRef="#br0" timeOffset="1">260 18 7223 0 0,'0'0'22'0'0,"-1"0"0"0"0,1 1 0 0 0,0-1 0 0 0,-1 0 0 0 0,1 1 0 0 0,0-1 0 0 0,-1 1 0 0 0,1-1 0 0 0,0 1-1 0 0,0-1 1 0 0,-1 1 0 0 0,1-1 0 0 0,0 1 0 0 0,0-1 0 0 0,0 1 0 0 0,0-1 0 0 0,0 1 0 0 0,0-1 0 0 0,0 1-1 0 0,0-1 1 0 0,0 1 0 0 0,0-1 0 0 0,0 1 0 0 0,0-1 0 0 0,0 1 0 0 0,0-1 0 0 0,0 1 0 0 0,0-1 0 0 0,1 1 0 0 0,-1-1-1 0 0,0 1 1 0 0,0-1 0 0 0,1 1 0 0 0,-1-1 0 0 0,0 1 0 0 0,1-1 0 0 0,-1 0 0 0 0,0 1 0 0 0,1-1 0 0 0,-1 1-1 0 0,1-1 1 0 0,-1 0 0 0 0,1 0 0 0 0,-1 1 0 0 0,0-1 0 0 0,1 0 0 0 0,-1 0 0 0 0,1 1 0 0 0,-1-1 0 0 0,1 0-1 0 0,0 0 1 0 0,31 10 5679 0 0,-16-9-4613 0 0,48 2-49 0 0,-48-2 536 0 0,-1-4-853 0 0,44-10-64 0 0,-44 10-265 0 0,-4 0-117 0 0,1-2-191 0 0,39-9 294 0 0,-7 4-348 0 0,-33 7-151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2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 4607 0 0,'-2'0'184'0'0,"2"0"-163"0"0,-1 0 0 0 0,1 1 0 0 0,0-1-1 0 0,-1 0 1 0 0,1 0 0 0 0,-1 0 0 0 0,1 0 0 0 0,-1 0-1 0 0,1 0 1 0 0,-1 0 0 0 0,1-1 0 0 0,0 1 0 0 0,-1 0 0 0 0,1 0-1 0 0,-1 0 1 0 0,1 0 0 0 0,-1-1 0 0 0,1 1 0 0 0,-1-1 578 0 0,-13 9 4906 0 0,13-7-5141 0 0,0 1 1 0 0,0 1-1 0 0,1-1 0 0 0,-1 0 0 0 0,0 0 0 0 0,1 0 1 0 0,-1 0-1 0 0,1 0 0 0 0,0 1 0 0 0,0-1 0 0 0,0 0 0 0 0,0 0 1 0 0,0 4-1 0 0,8 32 1621 0 0,-5-24-1255 0 0,6 39 488 0 0,-3-14-1017 0 0,2 0 1 0 0,16 45-1 0 0,-22-78-279 0 0,0 0 0 0 0,1 0 0 0 0,0-1 0 0 0,0 1-1 0 0,0-1 1 0 0,1 0 0 0 0,4 6 0 0 0,0-4-521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25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151 207 8287 0 0,'-15'30'2260'0'0,"0"0"-1"0"0,2 1 1 0 0,-10 38-1 0 0,-19 100 1235 0 0,19-69-3556 0 0,21-93-43 0 0,1-2-30 0 0,0-1-1 0 0,0 1 1 0 0,-1 0 0 0 0,0 0-1 0 0,0-1 1 0 0,-5 9 0 0 0,6-11-715 0 0</inkml:trace>
  <inkml:trace contextRef="#ctx0" brushRef="#br0" timeOffset="1">81 11 9671 0 0,'-5'-11'1173'0'0,"11"11"2061"0"0,15 12 1015 0 0,-9-1-3540 0 0,0 1 0 0 0,-1 0 0 0 0,0 0 0 0 0,-1 1 0 0 0,15 25-1 0 0,-9-9-508 0 0,23 58-1 0 0,-23-47-182 0 0,59 168 90 0 0,-68-185-5 0 0,10 31-2426 0 0,-12-44-5190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7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2759 0 0,'0'-1'107'0'0,"0"1"0"0"0,1 0 0 0 0,-1-1 0 0 0,0 1 0 0 0,0 0 0 0 0,1-1 0 0 0,-1 1 0 0 0,0 0 0 0 0,0 0 0 0 0,1-1-1 0 0,-1 1 1 0 0,0 0 0 0 0,1 0 0 0 0,-1-1 0 0 0,1 1 0 0 0,-1 0 0 0 0,0 0 0 0 0,1 0 0 0 0,-1 0 0 0 0,0 0 0 0 0,1-1-1 0 0,-1 1 1 0 0,1 0 0 0 0,-1 0 0 0 0,0 0 0 0 0,1 0 0 0 0,-1 0 0 0 0,1 0 0 0 0,0 1 0 0 0,19-1 13264 0 0,-6 5-12391 0 0,41 16-93 0 0,-51-19-780 0 0,0 0 0 0 0,0-1 1 0 0,0 2-1 0 0,-1-1 1 0 0,1 0-1 0 0,-1 1 0 0 0,1-1 1 0 0,-1 1-1 0 0,0 0 1 0 0,0 0-1 0 0,0 1 1 0 0,-1-1-1 0 0,5 7 0 0 0,-4-4-34 0 0,-1-1-1 0 0,0 1 1 0 0,0 0-1 0 0,0 0 0 0 0,0 0 1 0 0,0 12-1 0 0,-1-9-38 0 0,-1 0 0 0 0,0 1 0 0 0,0-1 0 0 0,-1 0 0 0 0,0 0 0 0 0,-1 1 0 0 0,0-1 0 0 0,0 0 1 0 0,-8 17-1 0 0,3-11-23 0 0,0-1 1 0 0,-1 0 0 0 0,0 0 0 0 0,-21 25 0 0 0,24-34-6 0 0,2-2 1 0 0,0 0-1 0 0,1 0 0 0 0,-1 0 1 0 0,1 0-1 0 0,-1 1 0 0 0,1-1 1 0 0,0 1-1 0 0,0 0 0 0 0,1-1 1 0 0,-3 8-1 0 0,5-11 5 0 0,-1 1 0 0 0,0-1 0 0 0,1 1 0 0 0,-1-1 0 0 0,1 1 0 0 0,-1 0 0 0 0,1-1 0 0 0,-1 0 0 0 0,1 1 0 0 0,-1-1 0 0 0,1 1 0 0 0,0-1 0 0 0,-1 0 0 0 0,1 1 0 0 0,-1-1 0 0 0,1 0 0 0 0,0 0 0 0 0,-1 1 0 0 0,1-1 0 0 0,0 0 0 0 0,0 0 0 0 0,-1 0 0 0 0,1 0-1 0 0,0 0 1 0 0,-1 0 0 0 0,1 0 0 0 0,1 0 0 0 0,22 0 164 0 0,-23 0-165 0 0,25-2 470 0 0,31-3-379 0 0,-30 4-11 0 0,37 1-68 0 0,0 2-238 0 0,-51-1-69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9:4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2942 1385 4143 0 0,'-29'-11'361'0'0,"-1"-2"0"0"0,-46-29 0 0 0,1 0 356 0 0,50 31-171 0 0,0 0 0 0 0,-36-8 0 0 0,-54-9 1074 0 0,99 25-1398 0 0,-17-3 280 0 0,0 2 0 0 0,0 1 0 0 0,0 1 0 0 0,0 2-1 0 0,-52 6 1 0 0,-161 40 1105 0 0,143-23-945 0 0,-22 3 158 0 0,-265 51 1296 0 0,348-71-1861 0 0,0-2 1 0 0,-58-1-1 0 0,-84-14 447 0 0,159 9-626 0 0,-64-4 176 0 0,-202-26 208 0 0,260 25-413 0 0,1-1-1 0 0,-51-22 0 0 0,-55-35 166 0 0,70 32-92 0 0,42 22-73 0 0,1-2 0 0 0,1-1-1 0 0,0-1 1 0 0,1 0 0 0 0,-22-22 0 0 0,32 27-41 0 0,1-1-1 0 0,0 0 1 0 0,1-1 0 0 0,0 0 0 0 0,0 0 0 0 0,2-1 0 0 0,0 0 0 0 0,0 0-1 0 0,1-1 1 0 0,-7-22 0 0 0,11 26-12 0 0,1-1-1 0 0,-1 1 0 0 0,2-1 1 0 0,0 1-1 0 0,0-1 0 0 0,1 1 1 0 0,0-1-1 0 0,0 1 0 0 0,1 0 1 0 0,1 0-1 0 0,0 0 0 0 0,0 0 1 0 0,1 0-1 0 0,6-10 0 0 0,4-8-18 0 0,3 0 0 0 0,0 2 0 0 0,28-34 0 0 0,-37 50 22 0 0,0 0-14 0 0,1 0 0 0 0,10-11 1 0 0,7-2 5 0 0,10-7 11 0 0,5 0 0 0 0,4-3 0 0 0,4 2 0 0 0,-1 3 0 0 0,13-5-53 0 0,-1 3 42 0 0,19 0 11 0 0,-56 22 0 0 0,39-6 0 0 0,-33 10-5 0 0,32 0 0 0 0,16 4-38 0 0,2 3 32 0 0,1-2 11 0 0,-17 0-10 0 0,-33-2-33 0 0,53-6 32 0 0,10-4-2 0 0,-24 3-51 0 0,-42 4 8 0 0,31-5 32 0 0,-29 4-29 0 0,44-3 29 0 0,15-2-19 0 0,0-2 32 0 0,-8-2 11 0 0,-1-3 0 0 0,-1-3 0 0 0,6 3 0 0 0,5 5 0 0 0,-2 4 0 0 0,0-1 0 0 0,-15-2 0 0 0,-5-2 0 0 0,0-2 0 0 0,0-2 0 0 0,-1 3 0 0 0,12 4 0 0 0,8 6 0 0 0,3 4 0 0 0,1-5 0 0 0,-7 0 0 0 0,-3 0 0 0 0,-4 1 0 0 0,0 4 0 0 0,-16 4 11 0 0,-34-1 32 0 0,44 11-33 0 0,7-1-10 0 0,2-2 0 0 0,3-1 0 0 0,-3 4 0 0 0,-60-9 0 0 0,35 12 0 0 0,-43-12 0 0 0,0 0 0 0 0,0 1 0 0 0,12 9 0 0 0,-13-8 0 0 0,-1 0 0 0 0,17 18 0 0 0,-19-17 0 0 0,0 1 0 0 0,9 15 0 0 0,-12-16 0 0 0,1-1 0 0 0,-2 1 0 0 0,1-1 0 0 0,2 9 0 0 0,6 18 11 0 0,5 10 42 0 0,-6-19-53 0 0,-1 2 0 0 0,6 14 0 0 0,-13-34 5 0 0,14 47-16 0 0,-15-48 21 0 0,-1 1 0 0 0,0 0 0 0 0,0 0 0 0 0,0 0 0 0 0,-1 0 0 0 0,-1 12 0 0 0,-2-5-4 0 0,-1 0-1 0 0,0-1 1 0 0,-1 1-1 0 0,0-1 0 0 0,-1 0 1 0 0,0-1-1 0 0,-1 0 1 0 0,-1 0-1 0 0,0 0 1 0 0,-19 20-1 0 0,-7 4 35 0 0,-67 53-1 0 0,30-32 148 0 0,-114 70 0 0 0,147-105-80 0 0,0-2 0 0 0,-1-1 0 0 0,-1-2 0 0 0,-1-2 0 0 0,-53 12 0 0 0,73-22-101 0 0,0-2 0 0 0,0-1 0 0 0,0-1 0 0 0,0 0 0 0 0,-1-2 1 0 0,1 0-1 0 0,-30-6 0 0 0,31 2-2066 0 0,0 0 1 0 0,-23-10 0 0 0,21 5-4471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00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135 466 3679 0 0,'-6'3'261'0'0,"1"0"-1"0"0,-1 0 0 0 0,1 1 0 0 0,0 0 1 0 0,0 0-1 0 0,0 0 0 0 0,-7 10 0 0 0,1-1 593 0 0,-16 24-1 0 0,20-25-392 0 0,1 0 0 0 0,0 0 1 0 0,1 0-1 0 0,0 1 0 0 0,1 0 0 0 0,0 0 0 0 0,-3 25 0 0 0,5-17-43 0 0,1 0 0 0 0,1-1-1 0 0,0 1 1 0 0,6 31 0 0 0,3-10 40 0 0,1-1 1 0 0,2 0-1 0 0,2-1 0 0 0,22 45 1 0 0,-25-66-89 0 0,23 31-1 0 0,-32-47-315 0 0,-1 0-1 0 0,1 0 1 0 0,0-1 0 0 0,1 1-1 0 0,-1-1 1 0 0,4 4-1 0 0,34 29 296 0 0,-37-32-304 0 0,-1-1 0 0 0,1 0 0 0 0,-1 0 0 0 0,1 0 0 0 0,6 3 0 0 0,37 20 183 0 0,-44-24-205 0 0,0 0-1 0 0,0 0 1 0 0,0 0 0 0 0,0 0 0 0 0,0 0-1 0 0,0-1 1 0 0,0 1 0 0 0,0-1 0 0 0,5 1-1 0 0,46 8 187 0 0,-51-9-188 0 0,1 1-1 0 0,-1-1 0 0 0,1 0 1 0 0,-1 0-1 0 0,1 0 1 0 0,-1 0-1 0 0,1 0 0 0 0,3-1 1 0 0,2-1 8 0 0,9 0 30 0 0,-1-1 1 0 0,0-1 0 0 0,0 0-1 0 0,18-8 1 0 0,-4-4 74 0 0,1 0 0 0 0,-2-2 0 0 0,-1-1 0 0 0,0-2 0 0 0,-1 0-1 0 0,-2-2 1 0 0,0-1 0 0 0,28-35 0 0 0,-6-1 286 0 0,-2-2-1 0 0,60-111 1 0 0,-88 141-351 0 0,0-1 0 0 0,-3-1 0 0 0,0-1 0 0 0,-3 0 1 0 0,0 0-1 0 0,7-57 0 0 0,-15 73-50 0 0,-2-1 0 0 0,-1 1 0 0 0,0-1 0 0 0,-1 1 0 0 0,-8-37 0 0 0,6 42-2 0 0,-1-1 0 0 0,-1 1 0 0 0,-1-1 0 0 0,0 1 0 0 0,-1 1 0 0 0,0 0 0 0 0,-1 0 0 0 0,-13-16 1 0 0,13 18 19 0 0,-2 0 1 0 0,1 1 0 0 0,-1 1-1 0 0,-1 0 1 0 0,0 0 0 0 0,0 1 0 0 0,-1 0-1 0 0,0 1 1 0 0,-24-10 0 0 0,26 13 4 0 0,-1 0 0 0 0,-1 1-1 0 0,1 0 1 0 0,0 1 0 0 0,-1 0 0 0 0,1 1 0 0 0,-1 0 0 0 0,1 1 0 0 0,-1 0 0 0 0,0 1-1 0 0,1 0 1 0 0,-13 4 0 0 0,-2 2 12 0 0,1 1 1 0 0,0 1-1 0 0,1 2 0 0 0,0 0 1 0 0,-35 24-1 0 0,-104 86 59 0 0,134-96-94 0 0,0 2 0 0 0,1 0-1 0 0,-42 57 1 0 0,53-60-22 0 0,1 1 0 0 0,1 1 0 0 0,2 0 0 0 0,0 1 0 0 0,-14 46 0 0 0,17-43-84 0 0,2 3-23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02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4607 0 0,'1'1'126'0'0,"0"0"0"0"0,0 0-1 0 0,1 0 1 0 0,-1-1-1 0 0,0 1 1 0 0,0 0-1 0 0,0 0 1 0 0,1-1-1 0 0,-1 1 1 0 0,0-1 0 0 0,1 0-1 0 0,1 1 1 0 0,26 9 3755 0 0,-13-4-3557 0 0,31 15 1838 0 0,22 13-1410 0 0,-67-33-724 0 0,0 1-1 0 0,0-1 0 0 0,0 0 1 0 0,0 1-1 0 0,0-1 0 0 0,0 1 1 0 0,0 0-1 0 0,0 0 1 0 0,-1-1-1 0 0,1 1 0 0 0,-1 0 1 0 0,1 0-1 0 0,-1 1 0 0 0,0-1 1 0 0,0 0-1 0 0,0 0 0 0 0,0 1 1 0 0,0-1-1 0 0,0 0 1 0 0,-1 1-1 0 0,1-1 0 0 0,-1 1 1 0 0,0-1-1 0 0,1 1 0 0 0,-1-1 1 0 0,0 1-1 0 0,-1-1 0 0 0,1 4 1 0 0,-2 1 2 0 0,0 1 0 0 0,0-1 0 0 0,-1 0 0 0 0,0 1 0 0 0,0-1 0 0 0,-6 9 0 0 0,2-4-36 0 0,-1 0-1 0 0,-1-1 0 0 0,1 0 1 0 0,-2 0-1 0 0,1-1 0 0 0,-1 0 1 0 0,-16 11-1 0 0,18-15 0 0 0,-1 0 0 0 0,0 0 0 0 0,-1-1 0 0 0,1 0 0 0 0,-1-1 0 0 0,0 0 1 0 0,0-1-1 0 0,0 0 0 0 0,-1 0 0 0 0,-13 1 0 0 0,21-4 19 0 0,-1 1 0 0 0,1-1 0 0 0,-1 0 0 0 0,1 0 1 0 0,-1 0-1 0 0,0-1 0 0 0,1 1 0 0 0,-1-1 0 0 0,1 0 0 0 0,-4-1 0 0 0,12-1 206 0 0,0 1-1 0 0,0 0 1 0 0,1 0 0 0 0,9-2-1 0 0,28-5 576 0 0,52-9 399 0 0,-78 16-987 0 0,0 0 1 0 0,1 1 0 0 0,24 2 0 0 0,-37 0-177 0 0,0-1-1 0 0,0 1 1 0 0,0 0-1 0 0,0 1 1 0 0,-1-1-1 0 0,1 1 1 0 0,0 0-1 0 0,-1 0 0 0 0,5 3 1 0 0,-7-4-21 0 0,-1 0 1 0 0,1 0-1 0 0,-1 0 1 0 0,0 0-1 0 0,0 1 1 0 0,1-1-1 0 0,-1 0 1 0 0,0 1-1 0 0,0-1 1 0 0,0 0-1 0 0,0 1 1 0 0,-1-1-1 0 0,1 1 0 0 0,0 0 1 0 0,-1-1-1 0 0,1 1 1 0 0,-1 0-1 0 0,1-1 1 0 0,-1 1-1 0 0,0 0 1 0 0,0-1-1 0 0,0 1 1 0 0,0 0-1 0 0,0 0 1 0 0,0-1-1 0 0,0 1 1 0 0,0 0-1 0 0,-1-1 0 0 0,0 3 1 0 0,-2 5 69 0 0,0-2 0 0 0,-1 1 0 0 0,0 0 0 0 0,0-1 0 0 0,-1 0 0 0 0,0 1 0 0 0,0-2 0 0 0,-7 8 0 0 0,-52 45 593 0 0,-36 22-20 0 0,-63 57 506 0 0,155-128-1157 0 0,10-9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03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61 2303 0 0,'-6'5'446'0'0,"-1"0"-1"0"0,1 0 0 0 0,1 1 0 0 0,-1 0 1 0 0,-7 11-1 0 0,-21 35 1343 0 0,28-43-1429 0 0,-4 8 96 0 0,1 2-1 0 0,1-1 1 0 0,0 1 0 0 0,1 0-1 0 0,1 1 1 0 0,1-1 0 0 0,1 1-1 0 0,0 0 1 0 0,2 0 0 0 0,0 1-1 0 0,1-1 1 0 0,2 0 0 0 0,0 1-1 0 0,1-1 1 0 0,0 0 0 0 0,2 0-1 0 0,1 0 1 0 0,0 0 0 0 0,13 30-1 0 0,-8-33-111 0 0,17 27-75 0 0,-12-23-39 0 0,20 19-5 0 0,-16-22-18 0 0,22 16-80 0 0,-31-26-35 0 0,7 0-10 0 0,-17-8-81 0 0,27 11 34 0 0,30 9-1 0 0,-43-17-25 0 0,1 0 1 0 0,27 1-1 0 0,-39-3-1 0 0,0-1 0 0 0,1 0 0 0 0,-1 0 0 0 0,0 0 0 0 0,0-1-1 0 0,4 0 1 0 0,30-7 63 0 0,-1-1 1 0 0,42-16-1 0 0,-38 8 67 0 0,-1-1 0 0 0,-1-2 1 0 0,42-30-1 0 0,-63 38-64 0 0,-1 0 1 0 0,-1-1-1 0 0,0-1 1 0 0,0 0-1 0 0,-2-1 1 0 0,0-1-1 0 0,-1 0 1 0 0,0 0-1 0 0,9-20 1 0 0,-11 17 20 0 0,-1 0-1 0 0,-2 0 1 0 0,0-1 0 0 0,0-1 0 0 0,-2 1-1 0 0,-1-1 1 0 0,3-28 0 0 0,-6 37-45 0 0,-1-1 0 0 0,-1 1 0 0 0,0-1 0 0 0,0 1 0 0 0,-1 0 0 0 0,-1-1 1 0 0,0 1-1 0 0,0 0 0 0 0,-1 1 0 0 0,-1-1 0 0 0,0 1 0 0 0,-1 0 0 0 0,-12-19 0 0 0,10 19-17 0 0,-1 0 0 0 0,0 1 1 0 0,-1 0-1 0 0,0 0 0 0 0,-1 1 0 0 0,0 1 0 0 0,0 0 0 0 0,-1 0 0 0 0,1 1 0 0 0,-2 1 0 0 0,1 0 1 0 0,-1 0-1 0 0,0 1 0 0 0,0 1 0 0 0,0 0 0 0 0,-1 1 0 0 0,-15-1 0 0 0,9 2 12 0 0,0 1 0 0 0,0 0 0 0 0,0 2-1 0 0,0 0 1 0 0,1 2 0 0 0,-1 0 0 0 0,0 1 0 0 0,1 1 0 0 0,0 0-1 0 0,0 2 1 0 0,-23 11 0 0 0,-1 4-77 0 0,-58 39 0 0 0,77-44 12 0 0,1 1 0 0 0,1 1 1 0 0,-33 37-1 0 0,52-53-106 0 0,0 0 0 0 0,0 0 0 0 0,0 1 0 0 0,1 0 0 0 0,0-1 0 0 0,0 1 0 0 0,0 0 1 0 0,0 0-1 0 0,0 0 0 0 0,-1 7 0 0 0,2 2-608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0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18 3223 0 0,'-6'-1'286'0'0,"10"-2"664"0"0,11-3 856 0 0,-1 4-408 0 0,0-1 1 0 0,0 2-1 0 0,19 0 0 0 0,-29 1-1206 0 0,0 0-1 0 0,-1 0 1 0 0,1 0-1 0 0,-1 1 1 0 0,1 0-1 0 0,0-1 0 0 0,-1 1 1 0 0,1 1-1 0 0,-1-1 1 0 0,0 0-1 0 0,1 1 0 0 0,-1 0 1 0 0,0 0-1 0 0,0 0 1 0 0,0 0-1 0 0,0 0 0 0 0,0 1 1 0 0,3 3-1 0 0,-5-4-141 0 0,0 0 0 0 0,-1 0 0 0 0,1-1 0 0 0,0 1 1 0 0,-1 0-1 0 0,1 0 0 0 0,-1 0 0 0 0,0 0 0 0 0,1 0 0 0 0,-1 0 0 0 0,0 0 0 0 0,0 0 0 0 0,-1 0 0 0 0,1 0 0 0 0,0 0 0 0 0,-1 0 0 0 0,1 0 0 0 0,-1 0 0 0 0,1 0 0 0 0,-1 0 0 0 0,0-1 0 0 0,0 1 0 0 0,0 0 0 0 0,-1 2 0 0 0,-4 6 179 0 0,-1-1 0 0 0,-13 17 0 0 0,18-24-185 0 0,-19 20 348 0 0,-1-1 0 0 0,-34 26 0 0 0,-20 19 690 0 0,74-64-1045 0 0,-2 1 103 0 0,1 1 1 0 0,-1 0-1 0 0,1 0 1 0 0,-4 6-1 0 0,6-9-121 0 0,1-1-1 0 0,0 1 0 0 0,0-1 1 0 0,0 0-1 0 0,-1 1 0 0 0,1-1 1 0 0,0 1-1 0 0,0-1 1 0 0,0 0-1 0 0,0 1 0 0 0,0-1 1 0 0,0 1-1 0 0,0-1 0 0 0,0 0 1 0 0,0 1-1 0 0,0-1 1 0 0,0 1-1 0 0,0-1 0 0 0,0 1 1 0 0,0-1-1 0 0,0 0 1 0 0,1 1-1 0 0,-1-1 0 0 0,0 1 1 0 0,1 0 6 0 0,0-1 0 0 0,0 1 0 0 0,-1-1-1 0 0,1 1 1 0 0,0-1 0 0 0,0 0 0 0 0,0 1 0 0 0,0-1 0 0 0,-1 0 0 0 0,1 0 0 0 0,0 1 0 0 0,0-1 0 0 0,0 0 0 0 0,0 0 0 0 0,0 0 0 0 0,1 0 0 0 0,64-8 448 0 0,-63 8-409 0 0,7-2-11 0 0,31-3-26 0 0,-31 4 53 0 0,5 0 0 0 0,42-2-52 0 0,-29 2 20 0 0,56 0-36 0 0,-68 1-25 0 0,-13 0-1030 0 0,10 2-4106 0 0,51 10-1734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 3679 0 0,'-4'-2'54'0'0,"3"2"-38"0"0,0-1 0 0 0,0 1 0 0 0,0 0 0 0 0,0-1 0 0 0,0 1 0 0 0,0 0 1 0 0,0-1-1 0 0,0 1 0 0 0,0 0 0 0 0,0 0 0 0 0,0 0 0 0 0,0 0 1 0 0,0 0-1 0 0,0 0 0 0 0,0 1 0 0 0,0-1 0 0 0,0 0 0 0 0,-2 1 0 0 0,3 1 400 0 0,-1 0-1 0 0,1-1 1 0 0,0 1-1 0 0,0 0 1 0 0,0 0-1 0 0,0 0 1 0 0,0 0 0 0 0,1 0-1 0 0,0 2 1 0 0,-1-1-33 0 0,4 31 2502 0 0,0 54 1 0 0,-19 95-668 0 0,11-157-2088 0 0,1-1 0 0 0,2 1 0 0 0,2 45 0 0 0,0-67-143 0 0,-1 1-1 0 0,1-1 0 0 0,0 0 1 0 0,1 0-1 0 0,-1 0 1 0 0,1 0-1 0 0,-1 0 0 0 0,1 0 1 0 0,3 4-1 0 0,4 2-122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25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106 527 1375 0 0,'-3'5'193'0'0,"0"1"0"0"0,1-1 0 0 0,0 1-1 0 0,0-1 1 0 0,1 1 0 0 0,-2 8 0 0 0,-2 39 1293 0 0,4-35-1184 0 0,-1 0 295 0 0,1 0 1 0 0,1 0-1 0 0,4 34 0 0 0,-1-42-261 0 0,-1 1 0 0 0,1 0-1 0 0,1-1 1 0 0,0 0 0 0 0,0 0 0 0 0,1 0-1 0 0,0 0 1 0 0,1-1 0 0 0,7 10-1 0 0,18 23 269 0 0,-29-39-515 0 0,0-1 1 0 0,1 1-1 0 0,-1-1 0 0 0,0 1 0 0 0,5 3 0 0 0,34 28 432 0 0,-31-25-9 0 0,7 0-34 0 0,48 25-20 0 0,-49-25-2 0 0,1-6-12 0 0,52 10-49 0 0,-65-13-341 0 0,-1 1-1 0 0,0 0 1 0 0,1-1 0 0 0,-1 0 0 0 0,1 0-1 0 0,4 0 1 0 0,38-3 315 0 0,-23-1 55 0 0,67-28 1088 0 0,-73 24-1143 0 0,1-1 1 0 0,-1 0-1 0 0,27-20 1 0 0,-33 19-390 0 0,0 0 0 0 0,0-1 1 0 0,-1-1-1 0 0,-1 0 1 0 0,0 0-1 0 0,15-26 1 0 0,-10 11 377 0 0,-2-1 1 0 0,14-42-1 0 0,-22 56-236 0 0,-1 0-1 0 0,0 0 0 0 0,-1 1 1 0 0,-1-1-1 0 0,0-1 0 0 0,-2-25 1 0 0,-1 19-22 0 0,-2 0 1 0 0,0 0 0 0 0,-13-38-1 0 0,-6 4 17 0 0,-2 1 0 0 0,-39-63 0 0 0,62 113-106 0 0,-76-118 122 0 0,69 110-122 0 0,0 0 0 0 0,-1 1 1 0 0,0 0-1 0 0,-1 1 0 0 0,-1 0 1 0 0,1 1-1 0 0,-22-13 1 0 0,27 19-10 0 0,0 0 1 0 0,0 1 0 0 0,-1 0-1 0 0,1 0 1 0 0,-1 1 0 0 0,1 0-1 0 0,-1 0 1 0 0,0 0 0 0 0,1 1 0 0 0,-1 0-1 0 0,0 0 1 0 0,1 1 0 0 0,-1 0-1 0 0,1 0 1 0 0,-1 0 0 0 0,1 1 0 0 0,-1 0-1 0 0,1 0 1 0 0,-8 5 0 0 0,-5 2 11 0 0,0 2 1 0 0,1 0 0 0 0,1 0 0 0 0,-30 27 0 0 0,7-1-17 0 0,3 1 0 0 0,0 2 0 0 0,3 2 0 0 0,-52 80 0 0 0,80-111-40 0 0,0 0 0 0 0,0 0-1 0 0,-6 17 1 0 0,11-22-98 0 0,-1-1-1 0 0,1 1 0 0 0,0-1 1 0 0,0 1-1 0 0,1 0 1 0 0,-1-1-1 0 0,1 1 1 0 0,1 0-1 0 0,0 9 1 0 0,4 1-546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2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2 919 0 0,'-1'0'60'0'0,"1"0"-1"0"0,0 0 1 0 0,0-1-1 0 0,0 1 1 0 0,-1 0-1 0 0,1 0 1 0 0,0 0-1 0 0,0 0 1 0 0,0 0-1 0 0,-1 0 0 0 0,1 0 1 0 0,0 0-1 0 0,0 0 1 0 0,-1 0-1 0 0,1 0 1 0 0,0 0-1 0 0,0 0 1 0 0,-1 0-1 0 0,1 0 1 0 0,0 0-1 0 0,0 0 0 0 0,0 0 1 0 0,-1 0-1 0 0,1 0 1 0 0,0 0-1 0 0,0 0 1 0 0,-1 0-1 0 0,1 0 1 0 0,0 0-1 0 0,0 0 1 0 0,0 1-1 0 0,-1-1 1 0 0,1 0-1 0 0,0 0 0 0 0,0 0 1 0 0,0 0-1 0 0,0 1 1 0 0,-1-1-1 0 0,-8 6 1569 0 0,-2 4-434 0 0,0 0 0 0 0,1 1 0 0 0,0 0 0 0 0,0 1-1 0 0,-9 16 1 0 0,-36 70 976 0 0,39-67-1611 0 0,-3 5-68 0 0,5-12-246 0 0,0 1 1 0 0,3 1 0 0 0,-13 36-1 0 0,24-61-222 0 0,-1-1-1 0 0,1 1 0 0 0,0 0 0 0 0,0-1 1 0 0,0 1-1 0 0,0-1 0 0 0,0 1 1 0 0,0 0-1 0 0,0-1 0 0 0,0 1 0 0 0,0 0 1 0 0,0-1-1 0 0,0 1 0 0 0,0 0 1 0 0,0-1-1 0 0,0 1 0 0 0,1 0 1 0 0,-1-1-1 0 0,0 1 0 0 0,0-1 0 0 0,1 1 1 0 0,-1 0-1 0 0,0-1 0 0 0,1 1 1 0 0,-1-1-1 0 0,1 1 0 0 0,-1-1 0 0 0,1 1 1 0 0,1 0 19 0 0,-1 0 0 0 0,1-1 0 0 0,-1 1 0 0 0,1-1 0 0 0,-1 1 0 0 0,1-1 0 0 0,-1 0 0 0 0,1 0 0 0 0,-1 1 0 0 0,1-1 0 0 0,2-1 0 0 0,7 0 182 0 0,-1 0-1 0 0,19-6 1 0 0,-24 6-142 0 0,-2 0 97 0 0,7-2-23 0 0,48-16 133 0 0,-4 1-91 0 0,-1 1-128 0 0,-8 4-58 0 0,11 0-12 0 0,0 3-17 0 0,-44 7-64 0 0,1 3-78 0 0,6-2 33 0 0,-2 1-406 0 0,0 0 0 0 0,25 2-1 0 0,-31-1-5599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26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 3223 0 0,'-1'-1'156'0'0,"0"1"-1"0"0,-1 0 1 0 0,1-1-1 0 0,0 1 0 0 0,0 0 1 0 0,-1 0-1 0 0,1 0 1 0 0,0 0-1 0 0,-1 0 0 0 0,1 0 1 0 0,0 1-1 0 0,0-1 1 0 0,-1 0-1 0 0,1 1 0 0 0,0-1 1 0 0,0 1-1 0 0,0-1 1 0 0,-1 1-1 0 0,1-1 0 0 0,0 1 1 0 0,0 0-1 0 0,0 0 1 0 0,0 0-1 0 0,0-1 0 0 0,0 1 1 0 0,0 0-1 0 0,0 0 1 0 0,1 0-1 0 0,-1 0 0 0 0,-1 3 1 0 0,-3 3 729 0 0,0 1 0 0 0,0 0 1 0 0,1 1-1 0 0,0-1 0 0 0,0 1 0 0 0,1 0 1 0 0,-3 15-1 0 0,-8 69 2536 0 0,7-44-2487 0 0,-14 143 420 0 0,19-152-1000 0 0,2 0 1 0 0,10 74-1 0 0,-6-91-1818 0 0,2-2-5856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93 309 3679 0 0,'-14'33'1370'0'0,"1"1"0"0"0,1 0-1 0 0,2 1 1 0 0,-10 63 0 0 0,19-85-1005 0 0,0 1 1 0 0,0 0 0 0 0,1 0 0 0 0,1 0 0 0 0,0-1-1 0 0,1 1 1 0 0,1 0 0 0 0,0-1 0 0 0,0 0 0 0 0,2 0 0 0 0,-1 0-1 0 0,2 0 1 0 0,0-1 0 0 0,0 1 0 0 0,14 18 0 0 0,11 6 466 0 0,-28-34-462 0 0,8 4-14 0 0,34 22-49 0 0,-33-22-19 0 0,2-4-7 0 0,41 11-19 0 0,-41-11-78 0 0,3-2-31 0 0,51 0-8 0 0,-51-1-5 0 0,0-1-17 0 0,49-5-10 0 0,-38 3-1 0 0,-14 1-76 0 0,-2 0 11 0 0,1 0 0 0 0,16-5-1 0 0,25-9 24 0 0,-39 11-42 0 0,0-1 1 0 0,15-8 0 0 0,-19 8-16 0 0,1-2 0 0 0,-1 0-1 0 0,0 0 1 0 0,-1-1 0 0 0,0 0-1 0 0,0-1 1 0 0,-1 0 0 0 0,0 0-1 0 0,-1-1 1 0 0,0 0 0 0 0,9-19-1 0 0,-4 5 29 0 0,-2 0-1 0 0,-1-1 1 0 0,-1-1-1 0 0,8-36 0 0 0,-13 41-17 0 0,-1 0 0 0 0,0 0 0 0 0,-2 0 0 0 0,0 0 0 0 0,-6-43 0 0 0,2 48-11 0 0,-1 1 0 0 0,0 0 0 0 0,-1 1 0 0 0,-1-1 0 0 0,-1 1 0 0 0,0 0 1 0 0,-1 0-1 0 0,0 1 0 0 0,-1 0 0 0 0,-12-13 0 0 0,5 8 9 0 0,-1 2 0 0 0,0-1 0 0 0,-1 2 0 0 0,0 0 0 0 0,-2 2 0 0 0,-25-16 0 0 0,36 25-9 0 0,0 0-1 0 0,0 1 0 0 0,-1 0 1 0 0,1 1-1 0 0,-1-1 1 0 0,0 2-1 0 0,0 0 1 0 0,-1 0-1 0 0,1 0 0 0 0,0 1 1 0 0,-12 1-1 0 0,8 1 110 0 0,0 1-1 0 0,0 0 0 0 0,0 1 1 0 0,0 0-1 0 0,1 1 0 0 0,-1 1 1 0 0,-15 8-1 0 0,2 0 56 0 0,1 2 0 0 0,-39 29-1 0 0,-39 40-1343 0 0,96-78 955 0 0,-14 13 101 0 0,2 0 0 0 0,0 1 0 0 0,1 0 1 0 0,-19 30-1 0 0,22-25-135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27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0 5815 0 0,'-2'1'90'0'0,"0"0"0"0"0,0-1 0 0 0,0 1 0 0 0,0 0 0 0 0,0 0 0 0 0,1 1-1 0 0,-1-1 1 0 0,0 0 0 0 0,1 1 0 0 0,-1-1 0 0 0,1 1 0 0 0,-1-1 0 0 0,1 1 0 0 0,0-1-1 0 0,-1 3 1 0 0,-15 31 1558 0 0,12-24-1382 0 0,-16 38 2033 0 0,2-1-1 0 0,-25 102 0 0 0,39-121-1817 0 0,0-1 0 0 0,2 1-1 0 0,0 0 1 0 0,3-1 0 0 0,0 1 0 0 0,2 0 0 0 0,5 29 0 0 0,-6-50-342 0 0,1 0 1 0 0,0-1 0 0 0,1 1 0 0 0,0-1-1 0 0,6 12 1 0 0,-7-17 638 0 0,10 4-693 0 0,39 14-56 0 0,-50-19-26 0 0,1-1 0 0 0,-1 1 0 0 0,1-1 0 0 0,-1 0 1 0 0,0 1-1 0 0,1-1 0 0 0,-1 0 0 0 0,1 0 0 0 0,-1 0 0 0 0,1-1 0 0 0,-1 1 0 0 0,1 0 0 0 0,-1 0 0 0 0,1-1 0 0 0,-1 1 0 0 0,0-1 0 0 0,1 1 0 0 0,-1-1 1 0 0,1 0-1 0 0,-1 1 0 0 0,0-1 0 0 0,0 0 0 0 0,0 0 0 0 0,1 0 0 0 0,-1 0 0 0 0,0 0 0 0 0,1-1 0 0 0,3-3 3 0 0,4-3 10 0 0,0-1 0 0 0,-1-1-1 0 0,0 1 1 0 0,0-1 0 0 0,-1 0 0 0 0,-1-1-1 0 0,10-20 1 0 0,-7 11 6 0 0,-1 0 0 0 0,-1-1 1 0 0,8-35-1 0 0,-13 43-12 0 0,0 0 1 0 0,-1-1 0 0 0,0 1-1 0 0,-1-20 1 0 0,-1 29-8 0 0,1 0 0 0 0,-1 0-1 0 0,1 0 1 0 0,-1 0 0 0 0,0 0 0 0 0,-1 0 0 0 0,1 0 0 0 0,-1 0-1 0 0,1 0 1 0 0,-1 0 0 0 0,-1 1 0 0 0,1-1 0 0 0,0 1-1 0 0,-1-1 1 0 0,1 1 0 0 0,-1 0 0 0 0,0 0 0 0 0,-5-4 0 0 0,5 6 2 0 0,1 0 0 0 0,0 0 1 0 0,0 1-1 0 0,-1-1 0 0 0,1 0 1 0 0,0 1-1 0 0,-1 0 1 0 0,1-1-1 0 0,-1 1 0 0 0,1 0 1 0 0,0 0-1 0 0,-1 0 1 0 0,1 1-1 0 0,-1-1 0 0 0,1 0 1 0 0,0 1-1 0 0,-1 0 1 0 0,-2 1-1 0 0,-5 1 42 0 0,0 2-1 0 0,-14 7 1 0 0,9-3-5 0 0,0 1 0 0 0,1 1 0 0 0,0 0 0 0 0,1 0 0 0 0,1 2 0 0 0,-1-1 0 0 0,-18 28 0 0 0,18-21-39 0 0,1 0-1 0 0,0 1 1 0 0,2 0 0 0 0,0 1-1 0 0,-11 34 1 0 0,15-31-1573 0 0,3 0-5980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28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5527 0 0,'0'3'157'0'0,"-1"-1"-60"0"0,1-1-1 0 0,0 1 1 0 0,-1 0 0 0 0,0-1 0 0 0,1 1 0 0 0,-1 0 0 0 0,0-1 0 0 0,0 1 0 0 0,-1 1 0 0 0,-4 14 1369 0 0,3-7-1047 0 0,-3 3 249 0 0,1 1 0 0 0,1 1 1 0 0,-5 23-1 0 0,9-31-458 0 0,-1-1 1 0 0,1 1-1 0 0,0-1 1 0 0,0 1 0 0 0,1 0-1 0 0,0-1 1 0 0,0 1-1 0 0,0-1 1 0 0,1 0 0 0 0,4 12-1 0 0,-1-7-598 0 0,0 0-1 0 0,4 20 1 0 0,-6-17-4063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2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13 1375 0 0,'-2'5'26'0'0,"0"-7"4"0"0,0-9 27 0 0,0 7-34 0 0,1 22 1093 0 0,-7 30 0 0 0,7-47-1017 0 0,1 1 0 0 0,-1-1 0 0 0,1 1 0 0 0,0-1-1 0 0,-1 0 1 0 0,1 1 0 0 0,0-1 0 0 0,0 1 0 0 0,0-1 0 0 0,0 1-1 0 0,0-1 1 0 0,0 1 0 0 0,1-1 0 0 0,-1 1 0 0 0,0-1-1 0 0,1 1 1 0 0,-1-1 0 0 0,1 0 0 0 0,0 1 0 0 0,-1-1-1 0 0,1 0 1 0 0,0 1 0 0 0,0-1 0 0 0,1 2 0 0 0,14 7-2530 0 0,-10-7 1071 0 0</inkml:trace>
  <inkml:trace contextRef="#ctx0" brushRef="#br0" timeOffset="1">27 298 1375 0 0,'-1'5'128'0'0,"-2"-1"-128"0"0,1 1 0 0 0,2-2 0 0 0,0 0 272 0 0,-2 2 32 0 0,-1 6 8 0 0,-1 5 0 0 0,-1 3 48 0 0,0 1 16 0 0,4-3 0 0 0,1-4 0 0 0,1-4-376 0 0,2-2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29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4143 0 0,'-6'11'2679'0'0,"1"0"-1"0"0,0 0 0 0 0,-5 17 3124 0 0,14-36-4842 0 0,7-15-781 0 0,2-2-1529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30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 6911 0 0,'0'-1'608'0'0,"-1"1"-480"0"0,-1 0-128 0 0,2 1 0 0 0,0 1 656 0 0,-1 1 112 0 0,-1 5 16 0 0,-1 3 8 0 0,-2 8-120 0 0,2 1-32 0 0,3-1 0 0 0,0 0 0 0 0,2 1-480 0 0,1 1-160 0 0,0 2 80 0 0,3 1-3664 0 0,-1 3-736 0 0</inkml:trace>
  <inkml:trace contextRef="#ctx0" brushRef="#br0" timeOffset="1">30 801 4607 0 0,'-5'12'437'0'0,"1"0"0"0"0,0 1 0 0 0,1-1 0 0 0,-2 15-1 0 0,2-6 196 0 0,0-6 337 0 0,0 25 0 0 0,3-35-802 0 0,0-1-1 0 0,1 1 1 0 0,-1-1-1 0 0,1 1 1 0 0,0-1-1 0 0,0 1 1 0 0,0-1-1 0 0,1 1 1 0 0,-1-1-1 0 0,3 4 1 0 0,0-3-241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3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7367 0 0,'-1'0'211'0'0,"-1"1"0"0"0,0-1 0 0 0,1 0 0 0 0,-1 1 0 0 0,1-1 0 0 0,-1 1 0 0 0,0 0 0 0 0,1-1-1 0 0,-1 1 1 0 0,1 0 0 0 0,0 0 0 0 0,-1 0 0 0 0,1 0 0 0 0,0 0 0 0 0,0 1 0 0 0,0-1 0 0 0,-1 0-1 0 0,1 0 1 0 0,-1 2 0 0 0,0 1 590 0 0,0 1-1 0 0,1-1 0 0 0,-1 0 0 0 0,1 0 1 0 0,0 1-1 0 0,-1 4 0 0 0,2-9-799 0 0,0 1 1 0 0,-1-1-1 0 0,1 1 0 0 0,0-1 0 0 0,0 0 1 0 0,0 1-1 0 0,0-1 0 0 0,0 0 0 0 0,0 1 0 0 0,1-1 1 0 0,-1 0-1 0 0,0 1 0 0 0,0-1 0 0 0,0 0 1 0 0,0 0-1 0 0,0 1 0 0 0,0-1 0 0 0,1 0 0 0 0,-1 1 1 0 0,0-1-1 0 0,0 0 0 0 0,0 0 0 0 0,1 1 1 0 0,-1-1-1 0 0,0 0 0 0 0,0 0 0 0 0,1 1 0 0 0,-1-1 1 0 0,0 0-1 0 0,0 0 0 0 0,1 0 0 0 0,-1 0 1 0 0,0 1-1 0 0,1-1 0 0 0,-1 0 0 0 0,0 0 0 0 0,1 0 1 0 0,-1 0-1 0 0,0 0 0 0 0,1 0 0 0 0,-1 0 1 0 0,0 0-1 0 0,1 0 0 0 0,-1 0 0 0 0,0 0 0 0 0,1 0 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7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212 347 7367 0 0,'-2'-1'130'0'0,"-1"1"1"0"0,0 0-1 0 0,0-1 0 0 0,0 1 0 0 0,0 1 0 0 0,0-1 0 0 0,0 0 0 0 0,-2 1 0 0 0,3 0 142 0 0,0 0-1 0 0,1 0 1 0 0,-1 0-1 0 0,1 0 0 0 0,-1 0 1 0 0,1 1-1 0 0,0-1 1 0 0,0 0-1 0 0,-1 1 0 0 0,1-1 1 0 0,0 1-1 0 0,0-1 1 0 0,-1 4-1 0 0,-5 8 1276 0 0,1 0-1 0 0,-7 23 1 0 0,2-6-455 0 0,-13 38 106 0 0,14-37-1103 0 0,-1 0-1 0 0,-24 43 0 0 0,34-70-154 0 0,-1-1-1 0 0,0 1 0 0 0,-1-1 1 0 0,1 0-1 0 0,-1 0 1 0 0,1 0-1 0 0,-1 0 0 0 0,0 0 1 0 0,0-1-1 0 0,0 1 0 0 0,0-1 1 0 0,-5 3-1 0 0,8-5-23 0 0,0 0-1 0 0,-1 0 1 0 0,1 0 0 0 0,0 0-1 0 0,-1 0 1 0 0,1 0 0 0 0,0 0-1 0 0,-1 0 1 0 0,1 0 0 0 0,-1 0-1 0 0,1 0 1 0 0,0 0 0 0 0,-1 0-1 0 0,1-1 1 0 0,0 1-1 0 0,-1 0 1 0 0,1 0 0 0 0,0 0-1 0 0,-1 0 1 0 0,1-1 0 0 0,0 1-1 0 0,-1 0 1 0 0,1 0 0 0 0,0-1-1 0 0,-1 1 1 0 0</inkml:trace>
  <inkml:trace contextRef="#ctx0" brushRef="#br0" timeOffset="1">49 15 5063 0 0,'-1'-1'58'0'0,"-4"-11"408"0"0,5 11-335 0 0,1 1 0 0 0,-1 0 0 0 0,1 0 0 0 0,-1 0 0 0 0,1 0 0 0 0,0 0 0 0 0,-1 0 0 0 0,1 0-1 0 0,-1 0 1 0 0,1 0 0 0 0,0 0 0 0 0,-1 0 0 0 0,1 0 0 0 0,-1 0 0 0 0,1 0 0 0 0,-1 0 0 0 0,1 0 0 0 0,0 1 0 0 0,-1-1 0 0 0,2 1 0 0 0,2 0 507 0 0,1 1 0 0 0,0 0 0 0 0,-1 0 0 0 0,7 5 2206 0 0,-1 3-1904 0 0,31 28-63 0 0,-31-28-12 0 0,-2 2-50 0 0,1 2-583 0 0,1 1 63 0 0,-1 0 1 0 0,12 25 0 0 0,-8-5 368 0 0,-1-1 0 0 0,14 73 1 0 0,-17-67-542 0 0,1-1 0 0 0,16 42 0 0 0,-10-51-511 0 0,-7-20-5024 0 0,-1-4-1004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0:5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 5527 0 0,'-9'5'709'0'0,"-1"1"-1"0"0,1 0 1 0 0,0 1-1 0 0,1 0 1 0 0,-14 15-1 0 0,5-4 459 0 0,-20 30-1 0 0,25-29-584 0 0,1 0 0 0 0,1 1-1 0 0,1 0 1 0 0,0 1-1 0 0,2 0 1 0 0,-10 41 0 0 0,7-7 542 0 0,-5 86 0 0 0,14-120-939 0 0,1-1 0 0 0,0 1 0 0 0,2-1 0 0 0,1 0 0 0 0,0 1 0 0 0,1-2 0 0 0,1 1 0 0 0,1 0 0 0 0,1-1 0 0 0,1 0 0 0 0,0 0 0 0 0,18 27 1 0 0,-24-42-40 0 0,9 5-2 0 0,30 27-2 0 0,-31-26-13 0 0,4-6-8 0 0,41 15-1 0 0,-41-14-4 0 0,2-6-17 0 0,47-2-10 0 0,-60 3-76 0 0,0 0-1 0 0,0 0 1 0 0,0-1-1 0 0,0 1 1 0 0,1-1 0 0 0,3-1-1 0 0,22-8 76 0 0,-1-1 0 0 0,38-21 0 0 0,-46 20-42 0 0,1-2 0 0 0,-2 0 0 0 0,0-1 0 0 0,-1-1 0 0 0,0 0 0 0 0,-1-2-1 0 0,-1 0 1 0 0,-1 0 0 0 0,0-2 0 0 0,-2 0 0 0 0,0 0 0 0 0,-1-2 0 0 0,12-30 0 0 0,-11 19 2 0 0,16-63 0 0 0,-25 76-32 0 0,-1 0-1 0 0,0 0 0 0 0,-2-1 1 0 0,-1-32-1 0 0,-1 45-10 0 0,0 0 0 0 0,-1 0 1 0 0,0 0-1 0 0,0 0 0 0 0,-1 0 0 0 0,0 0 0 0 0,-1 1 0 0 0,1-1 1 0 0,-1 1-1 0 0,-1 0 0 0 0,1 0 0 0 0,-1 1 0 0 0,-1-1 0 0 0,1 1 1 0 0,-12-10-1 0 0,-4-1 19 0 0,-2 0 1 0 0,0 1 0 0 0,-32-17-1 0 0,45 28-21 0 0,0 0-1 0 0,0 0 0 0 0,0 1 1 0 0,0 1-1 0 0,-1-1 0 0 0,-20-2 0 0 0,25 5-5 0 0,1 1 0 0 0,0 0 0 0 0,-1 0 0 0 0,1 0 0 0 0,0 0 0 0 0,-1 1-1 0 0,1 0 1 0 0,0 0 0 0 0,0 1 0 0 0,-1-1 0 0 0,1 1 0 0 0,0 0 0 0 0,0 1 0 0 0,1-1-1 0 0,-1 1 1 0 0,-4 3 0 0 0,-10 11-236 0 0,2 1-42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4 919 0 0,'0'0'87'0'0,"0"-1"-1"0"0,-1 1 0 0 0,1 0 0 0 0,0 0 0 0 0,0-1 0 0 0,-1 1 0 0 0,1 0 0 0 0,0 0 0 0 0,0 0 0 0 0,-1-1 0 0 0,1 1 0 0 0,0 0 1 0 0,-1 0-1 0 0,1 0 0 0 0,0 0 0 0 0,0 0 0 0 0,-1 0 0 0 0,1 0 0 0 0,0 0 0 0 0,-1 0 0 0 0,1 0 0 0 0,0 0 0 0 0,-1 0 0 0 0,1 0 1 0 0,0 0-1 0 0,-1 0 0 0 0,1 0 0 0 0,0 0 0 0 0,-1 0 0 0 0,1 0 0 0 0,-1 1 0 0 0,-7 9 2216 0 0,-3 25 811 0 0,8-25-2471 0 0,-7 21 558 0 0,4-17-910 0 0,1 0 0 0 0,1 0 0 0 0,1 0 1 0 0,-4 24-1 0 0,7-34-187 0 0,0 0 0 0 0,0 0 0 0 0,0 0 0 0 0,1 0 1 0 0,-1 0-1 0 0,1-1 0 0 0,0 1 0 0 0,0 0 0 0 0,0 0 1 0 0,1-1-1 0 0,-1 1 0 0 0,1 0 0 0 0,0-1 0 0 0,0 0 1 0 0,0 1-1 0 0,0-1 0 0 0,1 0 0 0 0,-1 0 0 0 0,1 0 1 0 0,0-1-1 0 0,0 1 0 0 0,4 3 0 0 0,-2-4 143 0 0,-1 0-1 0 0,1 0 0 0 0,0 0 1 0 0,0 0-1 0 0,0-1 0 0 0,0 1 1 0 0,1-2-1 0 0,-1 1 0 0 0,0 0 1 0 0,7-1-1 0 0,-4 1 167 0 0,0-1 1 0 0,0 2-1 0 0,11 2 0 0 0,-14-3-225 0 0,0 1-1 0 0,0 0 0 0 0,0 0 1 0 0,-1 1-1 0 0,1-1 1 0 0,-1 1-1 0 0,0 0 0 0 0,0 0 1 0 0,0 0-1 0 0,6 6 0 0 0,-9-7-141 0 0,0 0-1 0 0,0 0 0 0 0,1-1 0 0 0,-1 1 0 0 0,-1 0 1 0 0,1 0-1 0 0,0 0 0 0 0,0 0 0 0 0,-1 0 1 0 0,1 0-1 0 0,-1 1 0 0 0,1-1 0 0 0,-1 0 0 0 0,0 0 1 0 0,0 0-1 0 0,0 0 0 0 0,0 0 0 0 0,0 1 0 0 0,-1-1 1 0 0,1 0-1 0 0,-1 0 0 0 0,1 0 0 0 0,-1 0 0 0 0,0 0 1 0 0,0 0-1 0 0,0 0 0 0 0,-1 2 0 0 0,-3 4 14 0 0,0-1 0 0 0,-1 1 0 0 0,0-1 0 0 0,0 0 0 0 0,0-1 0 0 0,-1 1 0 0 0,0-1 0 0 0,0-1 0 0 0,-10 7 0 0 0,-2-1 7 0 0,-1 0-1 0 0,-34 13 0 0 0,37-17-68 0 0,0-1-1 0 0,-1-1 1 0 0,1-1-1 0 0,-23 3 1 0 0,34-6 2 0 0,1 0 0 0 0,0-1 0 0 0,-1 0 0 0 0,1 0 0 0 0,-1 0 0 0 0,1-1 0 0 0,-1 0 0 0 0,1 0 0 0 0,0 0-1 0 0,-1-1 1 0 0,1 0 0 0 0,0 0 0 0 0,0 0 0 0 0,0 0 0 0 0,0-1 0 0 0,1 0 0 0 0,-1 0 0 0 0,-5-5 0 0 0,8 6-137 0 0,1 1 0 0 0,0-1 0 0 0,-1 0-1 0 0,1 0 1 0 0,0 0 0 0 0,0 0 0 0 0,0 0 0 0 0,0 0 0 0 0,0 0-1 0 0,1-1 1 0 0,-1 1 0 0 0,1 0 0 0 0,-1 0 0 0 0,1-1 0 0 0,0 1-1 0 0,0 0 1 0 0,0 0 0 0 0,0-1 0 0 0,0 1 0 0 0,1-5 0 0 0,4-9-7179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3679 0 0,'0'1'50'0'0,"0"-1"-1"0"0,0 1 1 0 0,1-1-1 0 0,-1 1 1 0 0,0-1-1 0 0,0 0 1 0 0,0 1-1 0 0,0-1 1 0 0,0 1-1 0 0,1-1 1 0 0,-1 1-1 0 0,0-1 1 0 0,0 0-1 0 0,0 1 1 0 0,1-1-1 0 0,-1 0 1 0 0,0 1-1 0 0,1-1 1 0 0,-1 0-1 0 0,0 1 1 0 0,1-1-1 0 0,-1 0 1 0 0,0 0-1 0 0,1 1 1 0 0,0-1-1 0 0,12 9 3416 0 0,13 7 6517 0 0,-10-14-8685 0 0,49 6-312 0 0,-49-6-66 0 0,-1-5-516 0 0,-1-1 0 0 0,16-7 1 0 0,-9 2-113 0 0,-17 8-64 0 0,6-2-27 0 0,9-4-172 0 0,59-20-1268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1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23 10591 0 0,'0'-1'90'0'0,"-1"0"0"0"0,0 0-1 0 0,1 0 1 0 0,-1-1 0 0 0,1 1-1 0 0,-1 0 1 0 0,1-1 0 0 0,0 1-1 0 0,0-1 1 0 0,0 1-1 0 0,-1 0 1 0 0,2-3 0 0 0,-1 0 20 0 0,-1 16 753 0 0,-5 28 1577 0 0,4-31-1677 0 0,1-1 0 0 0,0 1-1 0 0,0 0 1 0 0,1-1-1 0 0,-1 1 1 0 0,2 0 0 0 0,1 13-1 0 0,3 8-915 0 0,-5-21-38 0 0</inkml:trace>
  <inkml:trace contextRef="#ctx0" brushRef="#br0" timeOffset="1">12 347 455 0 0,'-4'5'878'0'0,"-3"14"5748"0"0,8-4-4208 0 0,-1-15-2412 0 0,0 0 0 0 0,0 1 0 0 0,0-1 0 0 0,1 1 0 0 0,-1-1 0 0 0,0 0 0 0 0,0 1 0 0 0,1-1-1 0 0,-1 0 1 0 0,0 1 0 0 0,0-1 0 0 0,1 0 0 0 0,-1 0 0 0 0,0 1 0 0 0,1-1 0 0 0,-1 0 0 0 0,0 0 0 0 0,1 1 0 0 0,-1-1 0 0 0,0 0 0 0 0,1 0 0 0 0,-1 0-1 0 0,1 0 1 0 0,-1 0 0 0 0,0 1 0 0 0,1-1 0 0 0,-1 0 0 0 0,1 0 0 0 0,-1 0 0 0 0,1 0 0 0 0,-1 0 0 0 0,1-1 0 0 0,4 0-236 0 0</inkml:trace>
  <inkml:trace contextRef="#ctx0" brushRef="#br0" timeOffset="2">71 478 9215 0 0,'-3'4'408'0'0,"2"-2"80"0"0,-1 1-392 0 0,2-1-96 0 0,0 2 2800 0 0,0-2-1792 0 0,2-1-416 0 0,-1 3-80 0 0,1-4-24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8287 0 0,'-32'46'1807'0'0,"1"1"0"0"0,-32 71-1 0 0,56-103-1315 0 0,1-1 0 0 0,1 1-1 0 0,0 0 1 0 0,-4 19-1 0 0,8-27-300 0 0,0 1 0 0 0,0 0-1 0 0,1-1 1 0 0,0 1-1 0 0,0 0 1 0 0,1 0 0 0 0,0-1-1 0 0,0 1 1 0 0,5 14 0 0 0,3-9-48 0 0,22 24-170 0 0,-29-36 7 0 0,-1 1-1 0 0,0-1 1 0 0,1 1-1 0 0,-1-1 1 0 0,1 0-1 0 0,-1 1 1 0 0,1-1 0 0 0,-1 0-1 0 0,1 0 1 0 0,3 1-1 0 0,42 23-326 0 0,-35-18-1121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3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2759 0 0,'-3'0'224'0'0,"-1"0"-1"0"0,0 0 0 0 0,0 1 1 0 0,1-1-1 0 0,-1 1 0 0 0,0 0 1 0 0,1 0-1 0 0,-1 0 1 0 0,1 0-1 0 0,-1 0 0 0 0,1 1 1 0 0,-1 0-1 0 0,1 0 0 0 0,0 0 1 0 0,0 0-1 0 0,0 0 0 0 0,-4 4 1 0 0,-5 5 1388 0 0,1 1 0 0 0,-16 22 0 0 0,23-29-1533 0 0,-8 12 845 0 0,1 0-1 0 0,0 1 1 0 0,2 0-1 0 0,-11 26 0 0 0,14-29-494 0 0,1 0-1 0 0,1 0 1 0 0,0 0-1 0 0,1 1 0 0 0,1-1 1 0 0,-1 21-1 0 0,3-29-347 0 0,1 0 1 0 0,-1-1-1 0 0,1 1 0 0 0,0 0 0 0 0,1-1 1 0 0,0 1-1 0 0,0-1 0 0 0,0 1 0 0 0,0-1 1 0 0,1 0-1 0 0,0 0 0 0 0,1 0 0 0 0,3 5 1 0 0,3 1-166 0 0,-6-10-145 0 0,8-2-88 0 0,58-1-383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4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5983 0 0,'15'5'4258'0'0,"10"9"3180"0"0,-2-4-7106 0 0,-8-4 155 0 0,-3 0 1625 0 0,-2 3-1651 0 0,33 30-79 0 0,-32-29-20 0 0,-8-2-30 0 0,-2-5-313 0 0,3 4 39 0 0,-2 1 0 0 0,1 0 0 0 0,-1 0-1 0 0,0 0 1 0 0,0 1 0 0 0,-1-1-1 0 0,0 0 1 0 0,-1 13 0 0 0,-4 6 78 0 0,-1 0 0 0 0,-1 0 0 0 0,-12 32 0 0 0,-36 77 199 0 0,47-120-293 0 0,-143 269 37 0 0,107-212-1427 0 0,21-37-6639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 7831 0 0,'-13'24'2880'0'0,"4"-7"-2060"0"0,-79 150 3870 0 0,-35 90-3086 0 0,14-26-1875 0 0,95-204-773 0 0,12-25-638 0 0,2-6-1333 0 0,0 3 2661 0 0,3-11-4586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7 455 0 0,'0'-1'73'0'0,"1"1"-1"0"0,0-1 0 0 0,0 1 0 0 0,-1-1 0 0 0,1 1 0 0 0,0-1 0 0 0,0 1 0 0 0,0-1 0 0 0,0 1 0 0 0,0 0 0 0 0,-1 0 0 0 0,1-1 0 0 0,0 1 0 0 0,0 0 0 0 0,0 0 0 0 0,0 0 0 0 0,0 0 0 0 0,0 0 0 0 0,0 0 0 0 0,0 0 0 0 0,0 0 0 0 0,0 0 0 0 0,0 1 0 0 0,-1-1 0 0 0,1 0 0 0 0,0 0 0 0 0,0 1 0 0 0,0-1 0 0 0,0 1 0 0 0,0-1 0 0 0,-1 1 0 0 0,1-1 0 0 0,0 1 0 0 0,-1-1 0 0 0,2 2 0 0 0,0-1 161 0 0,-1 0 861 0 0,8 9 373 0 0,-5-5-1251 0 0,4 3 224 0 0,0 1-1 0 0,-1 0 1 0 0,0 1 0 0 0,0 0 0 0 0,-1 0 0 0 0,9 20 0 0 0,-5 1 884 0 0,-2-1 0 0 0,0 1 0 0 0,4 53 1 0 0,-2 97 2150 0 0,-8-121-2605 0 0,-1-44-714 0 0,2 138 985 0 0,-4-114-968 0 0,-11 72 1 0 0,11-107-206 0 0,0 1 0 0 0,0-1 0 0 0,-1 0 0 0 0,1 0 0 0 0,-1 0 0 0 0,-4 7 0 0 0,5-12-3 0 0,1 0 0 0 0,0 0 0 0 0,-1 1 0 0 0,1-1 0 0 0,0 0 0 0 0,-1 0-1 0 0,1 0 1 0 0,0 0 0 0 0,-1 0 0 0 0,1 0 0 0 0,-1 1 0 0 0,1-1 0 0 0,-1 0 0 0 0,1 0 0 0 0,0 0 0 0 0,-1 0-1 0 0,1 0 1 0 0,-1-1 0 0 0,1 1 0 0 0,0 0 0 0 0,-1 0 0 0 0,1 0 0 0 0,-1 0 0 0 0,1 0 0 0 0,0 0-1 0 0,-1-1 1 0 0,1 1 0 0 0,0 0 0 0 0,-1 0 0 0 0,1-1 0 0 0,0 1 0 0 0,-1 0 0 0 0,1 0 0 0 0,0-1 0 0 0,0 1-1 0 0,-1 0 1 0 0,1-1 0 0 0,0 1 0 0 0,-1-1 0 0 0,-11-14-2231 0 0,1-1-1948 0 0,-1-2-1110 0 0</inkml:trace>
  <inkml:trace contextRef="#ctx0" brushRef="#br0" timeOffset="1">1 324 4607 0 0,'0'0'21'0'0,"0"0"-1"0"0,0 0 0 0 0,0 0 0 0 0,0-1 0 0 0,0 1 0 0 0,0 0 0 0 0,0 0 0 0 0,0 0 0 0 0,0-1 0 0 0,0 1 0 0 0,0 0 1 0 0,1 0-1 0 0,-1 0 0 0 0,0 0 0 0 0,0-1 0 0 0,0 1 0 0 0,0 0 0 0 0,0 0 0 0 0,0 0 0 0 0,0 0 0 0 0,1-1 0 0 0,-1 1 0 0 0,0 0 1 0 0,0 0-1 0 0,0 0 0 0 0,0 0 0 0 0,1 0 0 0 0,-1 0 0 0 0,0 0 0 0 0,0 0 0 0 0,0-1 0 0 0,1 1 0 0 0,-1 0 0 0 0,0 0 1 0 0,1 0-1 0 0,9 2 1277 0 0,11 7 1003 0 0,-18-8-2154 0 0,-1 0 1899 0 0,14 6-1029 0 0,49 22-97 0 0,-49-22-408 0 0,0-2-178 0 0,47 15-712 0 0,-47-15-2829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18 4463 0 0,'-6'-3'59'0'0,"-1"0"0"0"0,1 0 0 0 0,-1 1 0 0 0,0 0 0 0 0,0 1 0 0 0,0-1 0 0 0,0 1 0 0 0,0 1 0 0 0,0-1 0 0 0,-13 2-1 0 0,9 0 632 0 0,-1 1-1 0 0,1 0 0 0 0,0 1 1 0 0,0 0-1 0 0,0 1 0 0 0,-19 10 1 0 0,24-10-290 0 0,0 0-1 0 0,0 0 1 0 0,0 0 0 0 0,1 1 0 0 0,-1 0 0 0 0,1 0 0 0 0,0 0 0 0 0,1 1 0 0 0,-1 0 0 0 0,1 0-1 0 0,0 0 1 0 0,-3 8 0 0 0,3-4-93 0 0,0 0-1 0 0,1-1 1 0 0,0 1-1 0 0,1 1 0 0 0,0-1 1 0 0,1 0-1 0 0,0 0 1 0 0,0 1-1 0 0,1-1 1 0 0,0 0-1 0 0,3 12 1 0 0,-3-18-9 0 0,6 7-32 0 0,16 35-130 0 0,-17-34-59 0 0,5-2-12 0 0,3 4-38 0 0,24 19 0 0 0,-23-23-33 0 0,28 14 0 0 0,-41-23-1 0 0,0 0 1 0 0,1 0-1 0 0,-1-1 1 0 0,0 1 0 0 0,1-1-1 0 0,-1 1 1 0 0,0-1 0 0 0,1 1-1 0 0,-1-1 1 0 0,1 0 0 0 0,-1 0-1 0 0,1 0 1 0 0,-1 0 0 0 0,1 0-1 0 0,-1 0 1 0 0,3 0 0 0 0,53-4-102 0 0,-54 4 97 0 0,-1 0 0 0 0,1 0 0 0 0,-1 0 0 0 0,0 0 0 0 0,1-1 1 0 0,-1 1-1 0 0,0-1 0 0 0,5-2 0 0 0,17-7-255 0 0,1-2-1 0 0,-1 0 0 0 0,26-19 1 0 0,-23 9-730 0 0,-1-1 1 0 0,-1-1 0 0 0,-1-1 0 0 0,25-34 0 0 0,-25 27-3987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26:37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8287 0 0,'-1'0'50'0'0,"1"0"1"0"0,-1 1-1 0 0,1-1 0 0 0,-1 1 0 0 0,1-1 0 0 0,0 0 0 0 0,-1 1 0 0 0,1-1 0 0 0,-1 1 0 0 0,1-1 0 0 0,0 1 1 0 0,-1-1-1 0 0,1 1 0 0 0,0 0 0 0 0,-1-1 0 0 0,1 1 0 0 0,0-1 0 0 0,0 1 0 0 0,0 0 0 0 0,-1-1 0 0 0,1 1 1 0 0,0-1-1 0 0,0 2 0 0 0,8 14 2735 0 0,-8-15-2662 0 0,6 7 695 0 0,-2 1 1 0 0,1 1-1 0 0,-1-1 1 0 0,-1 0-1 0 0,1 1 0 0 0,2 15 1 0 0,-4-12-493 0 0,-1-1 1 0 0,0 1-1 0 0,0 0 0 0 0,-3 19 1 0 0,-3-1-207 0 0,-1-1 0 0 0,-1 0 0 0 0,-18 45 0 0 0,24-70-48 0 0,-1-2 42 0 0,1 0 0 0 0,0 0 0 0 0,0 1-1 0 0,1-1 1 0 0,-2 6 0 0 0,31-17 1119 0 0,-14 4-1019 0 0,0 1-1 0 0,21-2 0 0 0,23-4-1845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8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1 919 0 0,'-1'0'157'0'0,"-1"1"0"0"0,0-1 0 0 0,1 1-1 0 0,-1 0 1 0 0,0-1 0 0 0,1 1-1 0 0,-1 0 1 0 0,1 0 0 0 0,-1 0 0 0 0,1 0-1 0 0,0 0 1 0 0,-2 2 0 0 0,-15 13 926 0 0,1 0-1 0 0,1 1 1 0 0,1 1 0 0 0,-23 33-1 0 0,19-21 447 0 0,2 1 0 0 0,-21 48 0 0 0,30-57-673 0 0,0 0 0 0 0,-6 28 1 0 0,12-40-577 0 0,1-1 0 0 0,-1 1 0 0 0,2 0 1 0 0,-1-1-1 0 0,1 1 0 0 0,1 0 0 0 0,0-1 0 0 0,2 13 0 0 0,-2-19-203 0 0,0 0 0 0 0,1 0-1 0 0,-1 0 1 0 0,0 0 0 0 0,4 4 0 0 0,2 6 868 0 0,6-10-843 0 0,-13-3-102 0 0,12 2 4 0 0,0 0 0 0 0,23 1 0 0 0,-29-3-12 0 0,0-1 1 0 0,0 0-1 0 0,0 0 0 0 0,-1-1 0 0 0,12-3 1 0 0,-17 5 7 0 0,17-9-248 0 0,25-17-108 0 0,-10 3-26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65 4143 0 0,'-3'5'403'0'0,"0"-1"-1"0"0,1 1 1 0 0,-1 0-1 0 0,1-1 0 0 0,0 1 1 0 0,0 0-1 0 0,1 1 1 0 0,-2 6-1 0 0,-1 0-110 0 0,-3 14 1498 0 0,-8 51 1 0 0,13-64-1297 0 0,1 0 1 0 0,0 1 0 0 0,1-1 0 0 0,1 0-1 0 0,4 26 1 0 0,-4-35-383 0 0,0-1 0 0 0,0 1-1 0 0,0-1 1 0 0,1 1 0 0 0,-1-1 0 0 0,1 1 0 0 0,0-1 0 0 0,0 0-1 0 0,0 0 1 0 0,0 0 0 0 0,1 0 0 0 0,-1 0 0 0 0,1-1-1 0 0,3 4 1 0 0,-3-5-62 0 0,-1 1 0 0 0,0-1 1 0 0,1 0-1 0 0,-1 0 0 0 0,1 0 0 0 0,-1 0 0 0 0,1 0 0 0 0,-1 0 0 0 0,1-1 0 0 0,0 1 0 0 0,-1-1 0 0 0,1 0 0 0 0,0 0 1 0 0,-1 0-1 0 0,1 0 0 0 0,0 0 0 0 0,-1-1 0 0 0,1 1 0 0 0,0-1 0 0 0,2-1 0 0 0,4-1-25 0 0,0-1 0 0 0,-1 0 0 0 0,0-1 0 0 0,0 0 0 0 0,0 0 0 0 0,0 0 0 0 0,-1-1-1 0 0,0-1 1 0 0,0 1 0 0 0,11-15 0 0 0,0-3-35 0 0,-1 0-1 0 0,16-30 1 0 0,-18 26-208 0 0,18-47 0 0 0,-27 58-179 0 0,0 0 0 0 0,-1-1 0 0 0,-2 1 0 0 0,3-23 0 0 0,-5 39 368 0 0,-1 1 0 0 0,0 0 0 0 0,0 0 0 0 0,0-1 0 0 0,0 1 0 0 0,0 0 1 0 0,0 0-1 0 0,0-1 0 0 0,0 1 0 0 0,0 0 0 0 0,0 0 0 0 0,0-1 0 0 0,0 1 0 0 0,0 0 1 0 0,0 0-1 0 0,0-1 0 0 0,0 1 0 0 0,0 0 0 0 0,0 0 0 0 0,0-1 0 0 0,0 1 0 0 0,0 0 1 0 0,-1 0-1 0 0,1-1 0 0 0,0 1 0 0 0,0 0 0 0 0,0 0 0 0 0,0 0 0 0 0,-1-1 0 0 0,1 1 1 0 0,0 0-1 0 0,0 0 0 0 0,-1 0 0 0 0,-6 5-459 0 0,-5 15 251 0 0,-4 14 124 0 0,-33 79 507 0 0,41-89 165 0 0,0 0 0 0 0,-8 46-1 0 0,13-46 242 0 0,0-1 0 0 0,2 28 1 0 0,1-42-444 0 0,0 1 1 0 0,1 0 0 0 0,1 0 0 0 0,0-1 0 0 0,0 1-1 0 0,1-1 1 0 0,7 18 0 0 0,-3-16 435 0 0,4-11-706 0 0,34 0-82 0 0,-43 0-9 0 0,-1-1 0 0 0,1 1-1 0 0,0 0 1 0 0,-1-1 0 0 0,1 1 0 0 0,-1-1-1 0 0,1 0 1 0 0,-1 1 0 0 0,1-1 0 0 0,-1 0-1 0 0,1 0 1 0 0,-1 0 0 0 0,1 0 0 0 0,-1 0-1 0 0,0 0 1 0 0,0 0 0 0 0,0 0 0 0 0,0-1-1 0 0,0 1 1 0 0,0 0 0 0 0,0-1 0 0 0,1-1-1 0 0,1-2-50 0 0,10-15-422 0 0,1-2-137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94 7831 0 0,'-19'78'1627'0'0,"0"-2"1364"0"0,-11 96 1 0 0,30-167-2834 0 0,-1-1 16 0 0,1 1 0 0 0,-1-1-1 0 0,1 1 1 0 0,0-1 0 0 0,1 1 0 0 0,0 5-1 0 0,-1-10-162 0 0,0 0 0 0 0,0 0 0 0 0,0 0-1 0 0,0 1 1 0 0,0-1 0 0 0,0 0 0 0 0,0 0-1 0 0,1 0 1 0 0,-1 0 0 0 0,0 0 0 0 0,0 1-1 0 0,0-1 1 0 0,0 0 0 0 0,0 0 0 0 0,0 0-1 0 0,0 0 1 0 0,1 0 0 0 0,-1 0 0 0 0,0 0-1 0 0,0 0 1 0 0,0 1 0 0 0,0-1 0 0 0,0 0 0 0 0,1 0-1 0 0,-1 0 1 0 0,0 0 0 0 0,0 0 0 0 0,0 0-1 0 0,0 0 1 0 0,0 0 0 0 0,1 0 0 0 0,-1 0-1 0 0,0 0 1 0 0,0 0 0 0 0,0 0 0 0 0,0 0-1 0 0,1 0 1 0 0,-1 0 0 0 0,0 0 0 0 0,0 0-1 0 0,0 0 1 0 0,0 0 0 0 0,1-1 0 0 0,-1 1 0 0 0,0 0-1 0 0,0 0 1 0 0,0 0 0 0 0,0 0 0 0 0,0 0-1 0 0,0 0 1 0 0,1 0 0 0 0,5-6 59 0 0,0-3-38 0 0,-1-1-1 0 0,1 0 1 0 0,-2 1 0 0 0,7-20 0 0 0,-1 3-29 0 0,42-104-282 0 0,28-60-1472 0 0,-79 187 1707 0 0,1-1-33 0 0,-1 0 0 0 0,1 0 0 0 0,0 1 0 0 0,0-1-1 0 0,1 1 1 0 0,-1 0 0 0 0,0 0 0 0 0,1-1 0 0 0,0 2 0 0 0,4-5 0 0 0,-7 7 75 0 0,0 0 0 0 0,0 0 1 0 0,1 0-1 0 0,-1 0 1 0 0,0 0-1 0 0,0 0 0 0 0,1 0 1 0 0,-1 0-1 0 0,0 0 1 0 0,0 0-1 0 0,1 0 0 0 0,-1 0 1 0 0,0 0-1 0 0,0 0 1 0 0,1 0-1 0 0,-1 0 0 0 0,0 0 1 0 0,0 0-1 0 0,1 1 1 0 0,-1-1-1 0 0,0 0 0 0 0,0 0 1 0 0,0 0-1 0 0,1 0 1 0 0,-1 0-1 0 0,0 0 0 0 0,0 1 1 0 0,0-1-1 0 0,0 0 1 0 0,1 0-1 0 0,-1 0 0 0 0,0 1 1 0 0,0-1-1 0 0,0 0 1 0 0,0 0-1 0 0,0 1 0 0 0,0-1 1 0 0,1 0-1 0 0,-1 0 1 0 0,0 1-1 0 0,0-1 0 0 0,0 0 1 0 0,0 0-1 0 0,0 1 1 0 0,0-1-1 0 0,0 0 0 0 0,0 0 1 0 0,0 1-1 0 0,0-1 0 0 0,0 0 1 0 0,-1 1-1 0 0,2 18 14 0 0,-1-15-18 0 0,-3 33 288 0 0,0 1 0 0 0,-18 71-1 0 0,5-37 466 0 0,11-43-465 0 0,1-13-106 0 0,0 1-1 0 0,2-1 0 0 0,0 1 0 0 0,1 0 0 0 0,2 32 1 0 0,-1-49-173 0 0,0 1 0 0 0,0 0 0 0 0,0 0 1 0 0,0 0-1 0 0,1-1 0 0 0,-1 1 1 0 0,0 0-1 0 0,0 0 0 0 0,1-1 1 0 0,-1 1-1 0 0,0 0 0 0 0,1-1 0 0 0,-1 1 1 0 0,1 0-1 0 0,-1-1 0 0 0,1 1 1 0 0,-1-1-1 0 0,2 2 0 0 0,-2-2-2 0 0,1 0-1 0 0,-1 0 0 0 0,1 0 1 0 0,-1 0-1 0 0,1 0 1 0 0,-1 0-1 0 0,0 0 1 0 0,1 0-1 0 0,-1 0 0 0 0,1 0 1 0 0,-1 0-1 0 0,1 0 1 0 0,-1 0-1 0 0,1 0 1 0 0,-1 0-1 0 0,1 0 0 0 0,-1 0 1 0 0,0-1-1 0 0,1 1 1 0 0,-1 0-1 0 0,1 0 1 0 0,-1-1-1 0 0,3-1-1 0 0,0 0 1 0 0,-1 0-1 0 0,0-1 0 0 0,1 1 0 0 0,-1 0 1 0 0,0-1-1 0 0,2-3 0 0 0,12-23-37 0 0,20-50 0 0 0,-26 54-91 0 0,1 1 0 0 0,1 0 0 0 0,24-34 0 0 0,-35 56 117 0 0,1 0 0 0 0,0 0-1 0 0,0 0 1 0 0,0 0 0 0 0,0 1 0 0 0,0-1-1 0 0,0 1 1 0 0,1-1 0 0 0,-1 1 0 0 0,0 0-1 0 0,1 0 1 0 0,-1 0 0 0 0,1 0 0 0 0,-1 0 0 0 0,5 0-1 0 0,-6 1 9 0 0,0 0 0 0 0,0 0 1 0 0,0 0-1 0 0,0 0 0 0 0,0 0 0 0 0,0 0 0 0 0,0 0 0 0 0,0 0 0 0 0,0 1 0 0 0,0-1 0 0 0,0 0 0 0 0,0 1 1 0 0,0-1-1 0 0,0 1 0 0 0,0-1 0 0 0,0 1 0 0 0,0 0 0 0 0,0-1 0 0 0,0 1 0 0 0,0 0 0 0 0,-1-1 0 0 0,1 1 1 0 0,0 0-1 0 0,-1 0 0 0 0,1 0 0 0 0,0 0 0 0 0,-1 0 0 0 0,1 0 0 0 0,-1 0 0 0 0,1 0 0 0 0,-1 0 0 0 0,0 0 1 0 0,0 0-1 0 0,1 0 0 0 0,-1 0 0 0 0,0 0 0 0 0,0 0 0 0 0,0 0 0 0 0,0 2 0 0 0,0 11 25 0 0,-1 0 0 0 0,0 1 0 0 0,-1-1-1 0 0,-1-1 1 0 0,0 1 0 0 0,-6 17 0 0 0,4-16 6 0 0,1 1 1 0 0,0-1 0 0 0,2 1-1 0 0,-2 23 1 0 0,3-37-20 0 0,2 0 0 0 0,-1 0-1 0 0,0 0 1 0 0,0-1 0 0 0,0 1-1 0 0,1 0 1 0 0,-1 0 0 0 0,2 1 0 0 0,-2-2-6 0 0,0-1 0 0 0,0 1 0 0 0,1-1 0 0 0,-1 1 0 0 0,0-1 1 0 0,1 1-1 0 0,-1-1 0 0 0,0 0 0 0 0,1 1 0 0 0,-1-1 1 0 0,1 0-1 0 0,-1 1 0 0 0,0-1 0 0 0,1 0 0 0 0,-1 1 1 0 0,1-1-1 0 0,-1 0 0 0 0,1 0 0 0 0,0 1 0 0 0,1-1-1 0 0,-1 0-1 0 0,0-1 1 0 0,1 1-1 0 0,-1 0 1 0 0,0-1-1 0 0,1 1 1 0 0,-1 0-1 0 0,0-1 1 0 0,0 0-1 0 0,0 1 1 0 0,1-1 0 0 0,-1 0-1 0 0,0 1 1 0 0,0-1-1 0 0,0 0 1 0 0,0 0-1 0 0,0 0 1 0 0,0 0-1 0 0,0 0 1 0 0,1-2-1 0 0,17-22-16 0 0,0-2-1 0 0,17-35 1 0 0,-18 31-33 0 0,-8 13 32 0 0,27-42-106 0 0,-32 54 111 0 0,0 0 1 0 0,0 0-1 0 0,0 0 0 0 0,1 0 1 0 0,0 1-1 0 0,9-7 0 0 0,-14 11 22 0 0,0 0 0 0 0,0 1-1 0 0,0-1 1 0 0,0 1-1 0 0,0-1 1 0 0,0 1 0 0 0,0 0-1 0 0,0-1 1 0 0,0 1 0 0 0,0 0-1 0 0,0 0 1 0 0,1 0 0 0 0,-1 0-1 0 0,0 0 1 0 0,0 0 0 0 0,0 0-1 0 0,0 0 1 0 0,0 0 0 0 0,0 0-1 0 0,0 0 1 0 0,0 1 0 0 0,0-1-1 0 0,0 1 1 0 0,0-1-1 0 0,0 0 1 0 0,0 1 0 0 0,0 0-1 0 0,0-1 1 0 0,0 1 0 0 0,0 0-1 0 0,0-1 1 0 0,0 1 0 0 0,-1 0-1 0 0,1 0 1 0 0,0-1 0 0 0,-1 1-1 0 0,1 0 1 0 0,-1 0 0 0 0,2 2-1 0 0,0 1 48 0 0,0-1 0 0 0,0 2-1 0 0,-1-1 1 0 0,1 0 0 0 0,-1 0-1 0 0,0 0 1 0 0,0 1 0 0 0,0 6-1 0 0,-1 2 209 0 0,-1 1-1 0 0,0-1 0 0 0,-1 0 0 0 0,-5 17 1 0 0,4-16-21 0 0,0 1 1 0 0,1 0 0 0 0,0 15-1 0 0,1-13-277 0 0,0-13-248 0 0,1 1 0 0 0,0 0-1 0 0,0-1 1 0 0,0 1 0 0 0,1-1 0 0 0,-1 1 0 0 0,1 0 0 0 0,0-1 0 0 0,2 7 0 0 0,2-3-5959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09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235 201 4607 0 0,'1'-12'1093'0'0,"0"-1"0"0"0,0 0 0 0 0,-1 1-1 0 0,-1-1 1 0 0,0 1 0 0 0,-4-16 0 0 0,5 27-1067 0 0,-2-13 1521 0 0,-8-24 0 0 0,9 35-1350 0 0,0 0 0 0 0,0 0 1 0 0,0 0-1 0 0,0 1 0 0 0,0-1 0 0 0,-1 0 0 0 0,0 1 0 0 0,1-1 0 0 0,-1 1 0 0 0,0 0 1 0 0,0 0-1 0 0,0-1 0 0 0,0 1 0 0 0,-1 1 0 0 0,-3-4 0 0 0,4 4-132 0 0,1 1 0 0 0,-1 0 0 0 0,1-1 0 0 0,-1 1 0 0 0,1 0 0 0 0,-1 0 0 0 0,1 0 0 0 0,-1 0 0 0 0,0 0 0 0 0,1 0 0 0 0,-1 1 0 0 0,1-1 0 0 0,-1 0 0 0 0,1 1 0 0 0,-1-1 0 0 0,1 1 0 0 0,0 0 0 0 0,-1-1 0 0 0,1 1 0 0 0,0 0 0 0 0,-1 0 0 0 0,1 0 0 0 0,0 0 0 0 0,0 0 0 0 0,-1 1 0 0 0,-4 4 65 0 0,0 0 0 0 0,1 0 1 0 0,-6 8-1 0 0,-2 6-10 0 0,1 0 1 0 0,-16 39-1 0 0,-12 46 156 0 0,36-94-272 0 0,2-7-4 0 0,-17 59-43 0 0,18-56 36 0 0,-1-1 0 0 0,1 1 0 0 0,1 0 0 0 0,-1 0 0 0 0,1-1 0 0 0,1 1 0 0 0,1 11 0 0 0,-2-16 3 0 0,1 0-1 0 0,0 0 1 0 0,0 1-1 0 0,0-1 1 0 0,0 0-1 0 0,0 0 0 0 0,1-1 1 0 0,-1 1-1 0 0,1 0 1 0 0,-1 0-1 0 0,1-1 0 0 0,0 1 1 0 0,3 2-1 0 0,-5-4 4 0 0,2 2-61 0 0,9-4-9 0 0,38-8 46 0 0,-44 8 7 0 0,0 0 0 0 0,0 0 0 0 0,0 0 0 0 0,-1 0 1 0 0,1-1-1 0 0,-1 0 0 0 0,0 0 0 0 0,0 0 1 0 0,0-1-1 0 0,0 1 0 0 0,0-1 0 0 0,3-5 1 0 0,0 2-22 0 0,10-13-98 0 0,0-1 0 0 0,-2 0 0 0 0,16-30 0 0 0,33-74-545 0 0,-34 63 216 0 0,-97 207 1736 0 0,56-117-856 0 0,1 1 0 0 0,2 1 0 0 0,-7 40-1 0 0,14-64-390 0 0,0 0 0 0 0,0 0-1 0 0,1 1 1 0 0,0-1 0 0 0,0 0-1 0 0,1 1 1 0 0,0-1 0 0 0,0 0-1 0 0,2 8 1 0 0,-3-13-129 0 0,1 1 327 0 0,7-4-1560 0 0,21-12 395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0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8287 0 0,'8'5'736'0'0,"2"-2"-584"0"0,-4 0-152 0 0,-1-3 0 0 0,1 2 736 0 0,5 1 1864 0 0,75 16-1472 0 0,-12-10-88 0 0,-13-12-872 0 0,-35 0-72 0 0,-4-3-8 0 0,-2-1-8 0 0,-1 1-240 0 0,-3-2-56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0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8751 0 0,'-5'4'150'0'0,"1"-1"-1"0"0,0 1 1 0 0,-1 0-1 0 0,1 0 1 0 0,1 1-1 0 0,-1-1 0 0 0,1 1 1 0 0,0 0-1 0 0,0 0 1 0 0,0 0-1 0 0,1 0 1 0 0,-4 10-1 0 0,-11 39 1926 0 0,2 1 1 0 0,3 1-1 0 0,-9 111 0 0 0,20-140-1404 0 0,1 1-1 0 0,5 31 0 0 0,-3-44-488 0 0,0 0-1 0 0,2 1 0 0 0,0-1 0 0 0,1-1 1 0 0,8 19-1 0 0,-5-18-147 0 0,-8-15-49 0 0,1 1 0 0 0,-1-1 0 0 0,1 1 0 0 0,-1 0 0 0 0,1-1 0 0 0,-1 0 0 0 0,1 1 0 0 0,0-1 0 0 0,-1 1 0 0 0,1-1 0 0 0,0 0 0 0 0,-1 1 0 0 0,1-1 0 0 0,0 0 0 0 0,-1 0 0 0 0,1 1 0 0 0,0-1 0 0 0,1 0 0 0 0,47 15-365 0 0,-48-15 314 0 0,0 0-1 0 0,0 0 0 0 0,0 1 1 0 0,0-1-1 0 0,-1 0 0 0 0,1 0 1 0 0,0 0-1 0 0,0 0 1 0 0,0 0-1 0 0,0 0 0 0 0,0 0 1 0 0,0-1-1 0 0,-1 1 1 0 0,1 0-1 0 0,0 0 0 0 0,0-1 1 0 0,0 1-1 0 0,0 0 0 0 0,-1-1 1 0 0,1 1-1 0 0,0-1 1 0 0,0 1-1 0 0,-1-1 0 0 0,1 1 1 0 0,1-2-1 0 0,12-15-7057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7367 0 0,'-13'14'656'0'0,"7"-6"-528"0"0,5 3-128 0 0,-3-2 0 0 0,3-4 464 0 0,-1 1 64 0 0,1 4 16 0 0,-4 10 0 0 0,2 13 400 0 0,-2 8 80 0 0,0 3 24 0 0,4-8 0 0 0,-1-5-640 0 0,4-7-128 0 0,1-4-24 0 0,2-5-6336 0 0</inkml:trace>
  <inkml:trace contextRef="#ctx0" brushRef="#br0" timeOffset="1">54 573 8287 0 0,'-7'13'555'0'0,"1"1"-1"0"0,0 0 0 0 0,1 0 0 0 0,0 1 0 0 0,-4 25 1 0 0,5-16 591 0 0,-7 43 903 0 0,11-60-1738 0 0,-1 0-1 0 0,1 0 1 0 0,0 1-1 0 0,1-1 1 0 0,0 0-1 0 0,3 13 1 0 0,-4-19-265 0 0,1 1-1 0 0,-1-1 1 0 0,1 0 0 0 0,-1 0 0 0 0,1 1-1 0 0,0-1 1 0 0,0 0 0 0 0,-1 0 0 0 0,1 0-1 0 0,0 0 1 0 0,0 0 0 0 0,0 0 0 0 0,0 0-1 0 0,0 0 1 0 0,0 0 0 0 0,0-1 0 0 0,0 1-1 0 0,0 0 1 0 0,1-1 0 0 0,-1 1 0 0 0,0-1-1 0 0,0 1 1 0 0,1-1 0 0 0,-1 0-1 0 0,2 1 1 0 0,-1-1 45 0 0,6-4-90 0 0,-2 1-53 0 0,3-1-101 0 0,-1-1 0 0 0,0 0-1 0 0,0 0 1 0 0,14-12 0 0 0,-2-3-357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143 278 4951 0 0,'3'3'333'0'0,"1"0"0"0"0,-1 0 0 0 0,0 0-1 0 0,1 0 1 0 0,-1 0 0 0 0,-1 1 0 0 0,1-1 0 0 0,0 1-1 0 0,-1 0 1 0 0,0 0 0 0 0,5 10 9150 0 0,0-17-8707 0 0,-1 0-619 0 0,-4 3-109 0 0,1-1-1 0 0,-1 1 1 0 0,0-1-1 0 0,0 0 0 0 0,0 0 1 0 0,0 0-1 0 0,0 0 1 0 0,0 0-1 0 0,0-1 0 0 0,0 1 1 0 0,-1-1-1 0 0,1 1 1 0 0,0-1-1 0 0,-1 1 0 0 0,1-1 1 0 0,-1 0-1 0 0,0 0 1 0 0,0 0-1 0 0,1 0 0 0 0,-1 0 1 0 0,1-3-1 0 0,1-7 77 0 0,0 0 0 0 0,0-1 0 0 0,-1 1 0 0 0,-1-1 0 0 0,0 0 0 0 0,-1 1 0 0 0,0-1 0 0 0,-1 0 0 0 0,-1 0 0 0 0,-4-22 0 0 0,4 28-122 0 0,-1-1-1 0 0,0 0 1 0 0,0 1-1 0 0,0 0 1 0 0,-1 0-1 0 0,0 0 1 0 0,0 0-1 0 0,-1 1 0 0 0,0-1 1 0 0,0 1-1 0 0,0 0 1 0 0,-1 1-1 0 0,0-1 1 0 0,0 1-1 0 0,0 0 1 0 0,-1 1-1 0 0,0-1 1 0 0,-9-3-1 0 0,13 6-1 0 0,1 1 0 0 0,0 0 0 0 0,-1 1 0 0 0,1-1 0 0 0,-1 0 0 0 0,1 1 0 0 0,-1-1 0 0 0,0 1 0 0 0,1 0 0 0 0,-1 0 1 0 0,1 0-1 0 0,-1 0 0 0 0,0 0 0 0 0,1 0 0 0 0,-1 1 0 0 0,1 0 0 0 0,-1-1 0 0 0,-4 3 0 0 0,4-1 5 0 0,-1 0 1 0 0,1 0 0 0 0,0 1 0 0 0,-1-1-1 0 0,1 1 1 0 0,0 0 0 0 0,1 0-1 0 0,-1 0 1 0 0,0 0 0 0 0,-3 7-1 0 0,-1 2 44 0 0,1 1-1 0 0,0 0 0 0 0,1 1 0 0 0,0-1 0 0 0,-5 27 0 0 0,8-28-13 0 0,0-6-23 0 0,0 0-1 0 0,1 1 1 0 0,0-1 0 0 0,1 1-1 0 0,-1-1 1 0 0,1 1-1 0 0,0-1 1 0 0,1 1-1 0 0,-1-1 1 0 0,2 1 0 0 0,-1-1-1 0 0,0 0 1 0 0,5 12 0 0 0,-3-13-11 0 0,-1 1 1 0 0,1 0-1 0 0,0-1 1 0 0,1 0-1 0 0,-1 0 1 0 0,8 8-1 0 0,-1-4-5 0 0,0 0 1 0 0,1-1-1 0 0,13 8 1 0 0,-23-15 0 0 0,0 0 0 0 0,0 0 0 0 0,0-1 0 0 0,0 1 0 0 0,0 0 0 0 0,0-1 0 0 0,0 1 0 0 0,0-1 0 0 0,0 1 0 0 0,0-1 0 0 0,1 0 0 0 0,-1 1 0 0 0,0-1 0 0 0,0 0 0 0 0,0 0 1 0 0,1 0-1 0 0,-1 0 0 0 0,0 0 0 0 0,1 0 0 0 0,40-2-23 0 0,-24-1-16 0 0,1-2-58 0 0,1-1 0 0 0,-1-1 1 0 0,-1-1-1 0 0,23-12 0 0 0,-22 7-237 0 0,-2 0 0 0 0,0-1 0 0 0,0-1 0 0 0,-1-1 0 0 0,-1 0 0 0 0,0-1 0 0 0,19-30 0 0 0,-32 44 262 0 0,-1 2 5 0 0,0-1-1 0 0,0 0 0 0 0,1 1 1 0 0,-1-1-1 0 0,0 1 0 0 0,1-1 1 0 0,2-1-1 0 0,-4 3 63 0 0,0 0-1 0 0,0 0 1 0 0,0 0 0 0 0,0 0-1 0 0,0 0 1 0 0,0 0-1 0 0,1 0 1 0 0,-1 0-1 0 0,0 0 1 0 0,0 0-1 0 0,0 0 1 0 0,0 0 0 0 0,0 0-1 0 0,0 0 1 0 0,1 0-1 0 0,-1 1 1 0 0,0-1-1 0 0,0 0 1 0 0,0 0 0 0 0,0 0-1 0 0,0 0 1 0 0,0 0-1 0 0,0 0 1 0 0,0 0-1 0 0,0 0 1 0 0,0 1 0 0 0,0-1-1 0 0,0 0 1 0 0,1 0-1 0 0,-1 0 1 0 0,0 0-1 0 0,0 0 1 0 0,0 0-1 0 0,0 0 1 0 0,0 1 0 0 0,0-1-1 0 0,0 0 1 0 0,0 0-1 0 0,0 0 1 0 0,0 0-1 0 0,0 0 1 0 0,0 0 0 0 0,0 1-1 0 0,0-1 1 0 0,-1 0-1 0 0,1 0 1 0 0,0 0-1 0 0,0 0 1 0 0,0 0 0 0 0,0 1-1 0 0,-1 7-66 0 0,-11 48-111 0 0,7-37 297 0 0,1-1 0 0 0,1 1 0 0 0,-2 26-1 0 0,5-43-77 0 0,0 0 0 0 0,0-1 0 0 0,0 1 0 0 0,0 0 0 0 0,1 0 0 0 0,-1 0 0 0 0,0 0 0 0 0,1-1 0 0 0,-1 1 0 0 0,1 0-1 0 0,0-1 1 0 0,0 1 0 0 0,0 0 0 0 0,1 2 0 0 0,-1-4-18 0 0,-1 1-1 0 0,1-1 0 0 0,-1 0 0 0 0,0 1 1 0 0,1-1-1 0 0,-1 0 0 0 0,1 0 1 0 0,-1 1-1 0 0,1-1 0 0 0,-1 0 0 0 0,1 0 1 0 0,-1 0-1 0 0,1 0 0 0 0,-1 0 1 0 0,1 0-1 0 0,-1 0 0 0 0,1 1 1 0 0,-1-2-1 0 0,1 1 0 0 0,0 0 0 0 0,0 0-1 0 0,1-1-1 0 0,-1 1 0 0 0,0-1 0 0 0,1 1 0 0 0,-1-1 0 0 0,0 0 1 0 0,0 1-1 0 0,0-1 0 0 0,0 0 0 0 0,2-2 0 0 0,42-45-12 0 0,-32 33 0 0 0,-1 1 0 0 0,22-18 0 0 0,-20 21 43 0 0,0 1 1 0 0,1 1-1 0 0,1 0 0 0 0,16-7 0 0 0,-29 15 275 0 0,16 1 128 0 0,-9 0 275 0 0,1-1 0 0 0,14-1 0 0 0,-17 11-389 0 0,24 31-48 0 0,-31-39-255 0 0,0 1 0 0 0,0-1 0 0 0,0 1-1 0 0,0-1 1 0 0,0 1 0 0 0,0 0 0 0 0,-1-1 0 0 0,1 1 0 0 0,0 0 0 0 0,-1-1 0 0 0,0 1 0 0 0,1 0 0 0 0,-1 0-1 0 0,0 0 1 0 0,0-1 0 0 0,0 1 0 0 0,0 0 0 0 0,0 0 0 0 0,0 0 0 0 0,-1-1 0 0 0,0 4 0 0 0,-1 1 71 0 0,-3 19 225 0 0,3-17-239 0 0,-1 1 0 0 0,2 0 0 0 0,-1 0-1 0 0,1 0 1 0 0,1 0 0 0 0,-1 1 0 0 0,3 15 0 0 0,-2-25-86 0 0,0 1 0 0 0,0-1 0 0 0,0 0 0 0 0,0 1 0 0 0,0-1 0 0 0,0 0 0 0 0,0 1 0 0 0,0-1-1 0 0,0 0 1 0 0,1 1 0 0 0,-1-1 0 0 0,0 0 0 0 0,0 0 0 0 0,0 1 0 0 0,0-1 0 0 0,1 0 0 0 0,-1 0 0 0 0,0 1 0 0 0,0-1 0 0 0,0 0 0 0 0,1 0 0 0 0,-1 1 0 0 0,0-1 0 0 0,0 0 0 0 0,1 0 0 0 0,-1 0 0 0 0,0 0 0 0 0,1 1 0 0 0,-1-1 0 0 0,0 0 0 0 0,0 0 0 0 0,1 0 0 0 0,-1 0 0 0 0,0 0 0 0 0,1 0 0 0 0,-1 0 0 0 0,0 0 0 0 0,1 0-1 0 0,-1 0 1 0 0,0 0 0 0 0,1 0 0 0 0,-1 0 0 0 0,0 0 0 0 0,1 0 0 0 0,-1 0 0 0 0,1-1 0 0 0,12-10-2022 0 0,-3-2-5957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55 494 3679 0 0,'-2'10'278'0'0,"1"0"-1"0"0,0 0 1 0 0,0 1-1 0 0,1-1 1 0 0,0 0-1 0 0,1 0 1 0 0,2 17-1 0 0,-1-18-229 0 0,0 6 288 0 0,0-1-1 0 0,2 0 0 0 0,-1 0 1 0 0,2-1-1 0 0,9 20 0 0 0,-12-28 360 0 0,8 1-6 0 0,31 18-1 0 0,-31-17 0 0 0,3-12-36 0 0,36-11-152 0 0,-47 15-461 0 0,0 0 1 0 0,0 1-1 0 0,0-1 0 0 0,0 0 0 0 0,0 0 0 0 0,-1 0 0 0 0,1 0 1 0 0,0 0-1 0 0,-1 0 0 0 0,3-2 0 0 0,18-16 201 0 0,-1 0 1 0 0,0-2-1 0 0,-2 0 0 0 0,21-30 0 0 0,-27 31-73 0 0,16-33 0 0 0,-26 45-143 0 0,1 0 0 0 0,-1 0 1 0 0,-1 0-1 0 0,0-1 0 0 0,0 1 1 0 0,0-1-1 0 0,0-13 0 0 0,-2 19-16 0 0,-1 0-1 0 0,1 0 1 0 0,0 0-1 0 0,-1 1 0 0 0,0-1 1 0 0,0 0-1 0 0,0 1 1 0 0,0-1-1 0 0,0 1 1 0 0,0-1-1 0 0,0 1 1 0 0,-1-1-1 0 0,1 1 0 0 0,-1 0 1 0 0,0-1-1 0 0,0 1 1 0 0,0 0-1 0 0,0 0 1 0 0,0 1-1 0 0,0-1 0 0 0,0 0 1 0 0,-1 1-1 0 0,1-1 1 0 0,-1 1-1 0 0,1 0 1 0 0,-1 0-1 0 0,1 0 1 0 0,-1 0-1 0 0,-3-1 0 0 0,-4 0 48 0 0,0 0-1 0 0,0 0 0 0 0,0 1 0 0 0,0 0 0 0 0,0 1 1 0 0,-20 2-1 0 0,11 0 88 0 0,1 1 0 0 0,0 0 1 0 0,0 2-1 0 0,0 0 0 0 0,0 1 0 0 0,1 1 0 0 0,0 1 1 0 0,-30 18-1 0 0,40-21-77 0 0,0 0 0 0 0,0 1 0 0 0,0 0 0 0 0,1 0 0 0 0,0 0 0 0 0,0 1-1 0 0,1 0 1 0 0,-10 15 0 0 0,12-16-32 0 0,0 1-1 0 0,0 0 1 0 0,1 0-1 0 0,0 0 0 0 0,0 0 1 0 0,1 0-1 0 0,0 0 0 0 0,0 0 1 0 0,0 1-1 0 0,1-1 1 0 0,0 0-1 0 0,1 9 0 0 0,0-8-5 0 0,1 0-1 0 0,-1 0 0 0 0,2 1 1 0 0,5 14-1 0 0,-7-20-24 0 0,1 1 0 0 0,0 0-1 0 0,0-1 1 0 0,1 0 0 0 0,-1 1 0 0 0,4 3-1 0 0,-2-4-1 0 0,0 1 0 0 0,-1-1 0 0 0,1 0 0 0 0,0 1 0 0 0,1-2 0 0 0,-1 1 0 0 0,0-1 0 0 0,1 1 0 0 0,8 2 0 0 0,-2-2-2 0 0,-1-1 0 0 0,1 0 0 0 0,-1 0 0 0 0,1-1 0 0 0,0-1 0 0 0,16 0 0 0 0,-12-2-16 0 0,-1 0 0 0 0,1-1 1 0 0,14-5-1 0 0,-29 8 18 0 0,5-2-15 0 0,-1 1 0 0 0,1-1 0 0 0,0 0 0 0 0,7-5 0 0 0,201-128-233 0 0,-161 96-134 0 0,-2-2-1 0 0,54-58 0 0 0,-78 70 59 0 0,0-1 0 0 0,-2-1 0 0 0,-2-1-1 0 0,35-67 1 0 0,-50 85 284 0 0,0 1-15 0 0,0-1 0 0 0,5-18 0 0 0,-11 29 58 0 0,0 0-1 0 0,0 0 1 0 0,-1 0 0 0 0,1 0-1 0 0,-1-1 1 0 0,0 1 0 0 0,0 0-1 0 0,0 0 1 0 0,0 0-1 0 0,0-1 1 0 0,-1 1 0 0 0,1 0-1 0 0,-1 0 1 0 0,0 0 0 0 0,0 0-1 0 0,-2-5 1 0 0,2 6 34 0 0,-1 0 1 0 0,1 0-1 0 0,-1 1 1 0 0,0-1-1 0 0,0 0 1 0 0,0 0 0 0 0,0 1-1 0 0,0-1 1 0 0,0 1-1 0 0,0 0 1 0 0,0 0-1 0 0,-1 0 1 0 0,1 0-1 0 0,0 0 1 0 0,-1 0-1 0 0,1 0 1 0 0,-1 1-1 0 0,1-1 1 0 0,-1 1-1 0 0,1 0 1 0 0,-3 0-1 0 0,-7 0 220 0 0,0 0-1 0 0,0 1 0 0 0,-13 2 1 0 0,21-2-135 0 0,-12 2 306 0 0,1 0-1 0 0,0 1 1 0 0,0 0-1 0 0,0 1 1 0 0,0 1-1 0 0,-24 14 1 0 0,29-15-261 0 0,1 2 1 0 0,0-1-1 0 0,0 1 1 0 0,1 1 0 0 0,0 0-1 0 0,0 0 1 0 0,1 0-1 0 0,0 1 1 0 0,0 0 0 0 0,-7 14-1 0 0,8-11-52 0 0,1 1-1 0 0,0-1 0 0 0,1 1 1 0 0,0 0-1 0 0,1 1 1 0 0,0-1-1 0 0,1 0 1 0 0,1 1-1 0 0,0 0 0 0 0,1-1 1 0 0,1 1-1 0 0,-1-1 1 0 0,2 1-1 0 0,0-1 0 0 0,8 27 1 0 0,36 100 267 0 0,12 47-35 0 0,-49-144-290 0 0,-2 0 1 0 0,3 80-1 0 0,-10-93-35 0 0,-1-1 0 0 0,-2 0 0 0 0,0 1 0 0 0,-2-1 0 0 0,-11 32 0 0 0,15-55-73 0 0,-1 0-1 0 0,0 0 1 0 0,-1 0-1 0 0,1 0 1 0 0,-1-1 0 0 0,-4 6-1 0 0,6-10 37 0 0,0 0 0 0 0,0 0-1 0 0,0 0 1 0 0,0 0 0 0 0,0 0-1 0 0,0 0 1 0 0,0 0 0 0 0,0 0 0 0 0,0-1-1 0 0,-1 1 1 0 0,1 0 0 0 0,0-1 0 0 0,-1 1-1 0 0,1-1 1 0 0,0 0 0 0 0,-1 1-1 0 0,1-1 1 0 0,0 0 0 0 0,-1 0 0 0 0,1 0-1 0 0,-1 0 1 0 0,1 0 0 0 0,0 0 0 0 0,-1 0-1 0 0,1-1 1 0 0,0 1 0 0 0,-1 0-1 0 0,1-1 1 0 0,0 1 0 0 0,-1-1 0 0 0,1 1-1 0 0,-2-2 1 0 0,-5-3-581 0 0,1 0 1 0 0,0 0-1 0 0,0 0 1 0 0,0-1-1 0 0,1 0 0 0 0,0-1 1 0 0,-9-11-1 0 0,-8-11-5991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5T03:31:1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0 283 5063 0 0,'14'-14'224'0'0,"-6"6"48"0"0,3 0-272 0 0,-1 0 0 0 0,-1 2 0 0 0,1 1 0 0 0,2-2 2560 0 0,64-33-1152 0 0,-12 9 0 0 0,7-2 8 0 0,-5 5 0 0 0,-2 1 0 0 0,-4 3 456 0 0,48-6-1384 0 0,-4 16-7488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FF5D6-B67B-4BD0-B256-80211C4D8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585A5E-93E3-4C1D-84FA-C90BBA0E9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AFB2E5-11D0-4C43-8ECA-2B4A6298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FBF2D-62DB-4787-AC68-EFB88028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E4BA3-2E3E-4244-851C-2273B7D0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95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0E11A-24D9-4B9C-B6F3-00C56D7E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8EAEBC-80C8-45C4-8A7C-06C8EBDF9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8A573-5ECE-4AA1-BB84-710AE62D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B9111-D036-4EEC-8827-BF1A6ECB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0904D-C303-40A2-871E-7EC07959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60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26150F-5D1E-43E8-AC6A-BC14D486C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E822CA-9595-4560-B478-B5D310EF1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4A16A-7647-4E50-9F5D-A52CE572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95AFB-4ADC-4609-B4A6-4E7AC627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EF6CA-6286-40E8-90A7-F6D32061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57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E492A-A6EE-44DC-B130-16CD705D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8E5A8-FE8C-494E-968B-A8326943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B4B14-F9D8-433F-AEB6-6BBAB95D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5DDE7-D679-44F2-A13A-D2031B43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964E3-6A1A-46C0-867C-85583CCA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78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62353-3F39-4684-878C-719AA903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88DD90-8872-4268-9012-E675DC292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B02C4-C2A0-4CBA-A467-B458A48F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459E9-821C-40A2-ACC5-C0A16E2A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41EB2F-1289-4E2D-8D87-AE2BFD5E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09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55080-E269-4B75-BD96-896A5356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05D99-5F22-4035-BBB3-028007E18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EA02B8-7D84-4877-ADFB-879E6A5C1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22CEA-721F-441A-836A-2F84F3AD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096F30-DD7A-4E57-B85F-B452D518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F423FA-D40C-4F48-9B2F-3616C4C3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703DD-479F-4522-81DC-91C2AFC10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AF1700-249A-4A64-8F1A-6531046E1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02DC3B-CE39-47FE-8187-3DC1213FE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64AD85-767B-499F-81B4-A0D8E5D8B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DAB4C1-ABF8-42A4-8A65-56D96601A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18FCE2-D946-440A-817F-89EF6B9B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E9E82E-FD9B-4F0C-B2EF-A1D56317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61D339-C80A-4403-B95A-553FC917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7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FB293-C263-49B4-AFE0-D5B1EC82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32043A-5E23-466B-971C-15D1D3A3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A0C387-5CFA-4CA3-A69C-A37CF463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F6715F-03C7-41F5-8038-86945E9A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09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66DBD0-7214-480F-8620-7260DAC0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19C945-6936-452D-B9FA-9DDE693D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555381-7984-4AB0-9C80-D39DF699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28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BAA1-CAEA-4D72-86F2-8D6C7BCD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CCCAF-B927-4CDC-B99C-344CC47D1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929BC9-483A-4853-ACC3-FD0DB44C4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58A40C-AF73-4278-A1E6-42F98686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90D20-4535-41B7-B7BE-F0ACB928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8DFA16-763B-4824-B1B2-70FE8702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1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EBA64-8A3D-4D33-830C-EB940CD1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E6BC4D-BED8-44CF-A2DD-F3ADA023A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8ED0A7-6FFF-4768-9573-93B60FDA5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2C8461-84AF-45BD-A1C5-38C74F16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DC2A0A-E94D-4BFB-BAB5-3111E685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02CBFC-9028-4933-8853-F66104D1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10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DEEE46-5E07-45B8-8F95-9A107A30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873C57-1DD4-451C-BA42-2B1C28B13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E1A5C-19C1-459A-97BC-41117A8AE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5C5C1-A090-45AC-97AA-0E8147FE6F28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E96904-6EA5-4CBA-A353-2EF5E207B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8FD98-EA3C-42F5-9590-46E375E3A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3CC42-16D6-4DB0-8A92-066E994B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73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customXml" Target="../ink/ink80.xml"/><Relationship Id="rId170" Type="http://schemas.openxmlformats.org/officeDocument/2006/relationships/image" Target="../media/image84.png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226" Type="http://schemas.openxmlformats.org/officeDocument/2006/relationships/image" Target="../media/image112.png"/><Relationship Id="rId107" Type="http://schemas.openxmlformats.org/officeDocument/2006/relationships/image" Target="../media/image53.png"/><Relationship Id="rId11" Type="http://schemas.openxmlformats.org/officeDocument/2006/relationships/image" Target="../media/image510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66.png"/><Relationship Id="rId95" Type="http://schemas.openxmlformats.org/officeDocument/2006/relationships/image" Target="../media/image47.png"/><Relationship Id="rId160" Type="http://schemas.openxmlformats.org/officeDocument/2006/relationships/image" Target="../media/image79.png"/><Relationship Id="rId181" Type="http://schemas.openxmlformats.org/officeDocument/2006/relationships/customXml" Target="../ink/ink91.xml"/><Relationship Id="rId216" Type="http://schemas.openxmlformats.org/officeDocument/2006/relationships/image" Target="../media/image107.png"/><Relationship Id="rId211" Type="http://schemas.openxmlformats.org/officeDocument/2006/relationships/customXml" Target="../ink/ink106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71" Type="http://schemas.openxmlformats.org/officeDocument/2006/relationships/customXml" Target="../ink/ink86.xml"/><Relationship Id="rId176" Type="http://schemas.openxmlformats.org/officeDocument/2006/relationships/image" Target="../media/image87.png"/><Relationship Id="rId192" Type="http://schemas.openxmlformats.org/officeDocument/2006/relationships/image" Target="../media/image95.png"/><Relationship Id="rId197" Type="http://schemas.openxmlformats.org/officeDocument/2006/relationships/customXml" Target="../ink/ink99.xml"/><Relationship Id="rId206" Type="http://schemas.openxmlformats.org/officeDocument/2006/relationships/image" Target="../media/image102.png"/><Relationship Id="rId201" Type="http://schemas.openxmlformats.org/officeDocument/2006/relationships/customXml" Target="../ink/ink101.xml"/><Relationship Id="rId222" Type="http://schemas.openxmlformats.org/officeDocument/2006/relationships/image" Target="../media/image110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customXml" Target="../ink/ink81.xml"/><Relationship Id="rId166" Type="http://schemas.openxmlformats.org/officeDocument/2006/relationships/image" Target="../media/image82.png"/><Relationship Id="rId182" Type="http://schemas.openxmlformats.org/officeDocument/2006/relationships/image" Target="../media/image90.png"/><Relationship Id="rId187" Type="http://schemas.openxmlformats.org/officeDocument/2006/relationships/customXml" Target="../ink/ink94.xml"/><Relationship Id="rId217" Type="http://schemas.openxmlformats.org/officeDocument/2006/relationships/customXml" Target="../ink/ink10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12" Type="http://schemas.openxmlformats.org/officeDocument/2006/relationships/image" Target="../media/image105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customXml" Target="../ink/ink89.xml"/><Relationship Id="rId198" Type="http://schemas.openxmlformats.org/officeDocument/2006/relationships/image" Target="../media/image98.png"/><Relationship Id="rId172" Type="http://schemas.openxmlformats.org/officeDocument/2006/relationships/image" Target="../media/image85.png"/><Relationship Id="rId193" Type="http://schemas.openxmlformats.org/officeDocument/2006/relationships/customXml" Target="../ink/ink97.xml"/><Relationship Id="rId202" Type="http://schemas.openxmlformats.org/officeDocument/2006/relationships/image" Target="../media/image100.png"/><Relationship Id="rId207" Type="http://schemas.openxmlformats.org/officeDocument/2006/relationships/customXml" Target="../ink/ink104.xml"/><Relationship Id="rId223" Type="http://schemas.openxmlformats.org/officeDocument/2006/relationships/customXml" Target="../ink/ink112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customXml" Target="../ink/ink84.xml"/><Relationship Id="rId188" Type="http://schemas.openxmlformats.org/officeDocument/2006/relationships/image" Target="../media/image93.png"/><Relationship Id="rId7" Type="http://schemas.openxmlformats.org/officeDocument/2006/relationships/image" Target="../media/image310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image" Target="../media/image80.png"/><Relationship Id="rId183" Type="http://schemas.openxmlformats.org/officeDocument/2006/relationships/customXml" Target="../ink/ink92.xml"/><Relationship Id="rId213" Type="http://schemas.openxmlformats.org/officeDocument/2006/relationships/customXml" Target="../ink/ink107.xml"/><Relationship Id="rId218" Type="http://schemas.openxmlformats.org/officeDocument/2006/relationships/image" Target="../media/image108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image" Target="../media/image8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customXml" Target="../ink/ink87.xml"/><Relationship Id="rId194" Type="http://schemas.openxmlformats.org/officeDocument/2006/relationships/image" Target="../media/image96.png"/><Relationship Id="rId199" Type="http://schemas.openxmlformats.org/officeDocument/2006/relationships/customXml" Target="../ink/ink100.xml"/><Relationship Id="rId203" Type="http://schemas.openxmlformats.org/officeDocument/2006/relationships/customXml" Target="../ink/ink102.xml"/><Relationship Id="rId208" Type="http://schemas.openxmlformats.org/officeDocument/2006/relationships/image" Target="../media/image103.png"/><Relationship Id="rId19" Type="http://schemas.openxmlformats.org/officeDocument/2006/relationships/image" Target="../media/image9.png"/><Relationship Id="rId224" Type="http://schemas.openxmlformats.org/officeDocument/2006/relationships/image" Target="../media/image111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image" Target="../media/image8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customXml" Target="../ink/ink82.xml"/><Relationship Id="rId184" Type="http://schemas.openxmlformats.org/officeDocument/2006/relationships/image" Target="../media/image91.png"/><Relationship Id="rId189" Type="http://schemas.openxmlformats.org/officeDocument/2006/relationships/customXml" Target="../ink/ink95.xml"/><Relationship Id="rId219" Type="http://schemas.openxmlformats.org/officeDocument/2006/relationships/customXml" Target="../ink/ink110.xml"/><Relationship Id="rId3" Type="http://schemas.openxmlformats.org/officeDocument/2006/relationships/image" Target="../media/image1100.png"/><Relationship Id="rId214" Type="http://schemas.openxmlformats.org/officeDocument/2006/relationships/image" Target="../media/image106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image" Target="../media/image86.png"/><Relationship Id="rId179" Type="http://schemas.openxmlformats.org/officeDocument/2006/relationships/customXml" Target="../ink/ink90.xml"/><Relationship Id="rId195" Type="http://schemas.openxmlformats.org/officeDocument/2006/relationships/customXml" Target="../ink/ink98.xml"/><Relationship Id="rId209" Type="http://schemas.openxmlformats.org/officeDocument/2006/relationships/customXml" Target="../ink/ink105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20" Type="http://schemas.openxmlformats.org/officeDocument/2006/relationships/image" Target="../media/image109.png"/><Relationship Id="rId225" Type="http://schemas.openxmlformats.org/officeDocument/2006/relationships/customXml" Target="../ink/ink113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image" Target="../media/image81.png"/><Relationship Id="rId169" Type="http://schemas.openxmlformats.org/officeDocument/2006/relationships/customXml" Target="../ink/ink85.xml"/><Relationship Id="rId185" Type="http://schemas.openxmlformats.org/officeDocument/2006/relationships/customXml" Target="../ink/ink93.xml"/><Relationship Id="rId4" Type="http://schemas.openxmlformats.org/officeDocument/2006/relationships/customXml" Target="../ink/ink2.xml"/><Relationship Id="rId9" Type="http://schemas.openxmlformats.org/officeDocument/2006/relationships/image" Target="../media/image410.png"/><Relationship Id="rId180" Type="http://schemas.openxmlformats.org/officeDocument/2006/relationships/image" Target="../media/image89.png"/><Relationship Id="rId210" Type="http://schemas.openxmlformats.org/officeDocument/2006/relationships/image" Target="../media/image104.png"/><Relationship Id="rId215" Type="http://schemas.openxmlformats.org/officeDocument/2006/relationships/customXml" Target="../ink/ink108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customXml" Target="../ink/ink88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customXml" Target="../ink/ink8.xml"/><Relationship Id="rId221" Type="http://schemas.openxmlformats.org/officeDocument/2006/relationships/customXml" Target="../ink/ink111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customXml" Target="../ink/ink83.xml"/><Relationship Id="rId186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7.png"/><Relationship Id="rId299" Type="http://schemas.openxmlformats.org/officeDocument/2006/relationships/image" Target="../media/image258.png"/><Relationship Id="rId303" Type="http://schemas.openxmlformats.org/officeDocument/2006/relationships/image" Target="../media/image260.png"/><Relationship Id="rId21" Type="http://schemas.openxmlformats.org/officeDocument/2006/relationships/image" Target="../media/image119.png"/><Relationship Id="rId42" Type="http://schemas.openxmlformats.org/officeDocument/2006/relationships/customXml" Target="../ink/ink134.xml"/><Relationship Id="rId63" Type="http://schemas.openxmlformats.org/officeDocument/2006/relationships/image" Target="../media/image140.png"/><Relationship Id="rId84" Type="http://schemas.openxmlformats.org/officeDocument/2006/relationships/customXml" Target="../ink/ink155.xml"/><Relationship Id="rId138" Type="http://schemas.openxmlformats.org/officeDocument/2006/relationships/customXml" Target="../ink/ink182.xml"/><Relationship Id="rId159" Type="http://schemas.openxmlformats.org/officeDocument/2006/relationships/image" Target="../media/image188.png"/><Relationship Id="rId170" Type="http://schemas.openxmlformats.org/officeDocument/2006/relationships/customXml" Target="../ink/ink198.xml"/><Relationship Id="rId191" Type="http://schemas.openxmlformats.org/officeDocument/2006/relationships/image" Target="../media/image204.png"/><Relationship Id="rId205" Type="http://schemas.openxmlformats.org/officeDocument/2006/relationships/image" Target="../media/image211.png"/><Relationship Id="rId226" Type="http://schemas.openxmlformats.org/officeDocument/2006/relationships/customXml" Target="../ink/ink226.xml"/><Relationship Id="rId247" Type="http://schemas.openxmlformats.org/officeDocument/2006/relationships/image" Target="../media/image232.png"/><Relationship Id="rId107" Type="http://schemas.openxmlformats.org/officeDocument/2006/relationships/image" Target="../media/image162.png"/><Relationship Id="rId268" Type="http://schemas.openxmlformats.org/officeDocument/2006/relationships/customXml" Target="../ink/ink247.xml"/><Relationship Id="rId289" Type="http://schemas.openxmlformats.org/officeDocument/2006/relationships/image" Target="../media/image253.png"/><Relationship Id="rId11" Type="http://schemas.openxmlformats.org/officeDocument/2006/relationships/image" Target="../media/image114.png"/><Relationship Id="rId32" Type="http://schemas.openxmlformats.org/officeDocument/2006/relationships/customXml" Target="../ink/ink129.xml"/><Relationship Id="rId53" Type="http://schemas.openxmlformats.org/officeDocument/2006/relationships/image" Target="../media/image135.png"/><Relationship Id="rId74" Type="http://schemas.openxmlformats.org/officeDocument/2006/relationships/customXml" Target="../ink/ink150.xml"/><Relationship Id="rId128" Type="http://schemas.openxmlformats.org/officeDocument/2006/relationships/customXml" Target="../ink/ink177.xml"/><Relationship Id="rId149" Type="http://schemas.openxmlformats.org/officeDocument/2006/relationships/image" Target="../media/image183.png"/><Relationship Id="rId5" Type="http://schemas.openxmlformats.org/officeDocument/2006/relationships/image" Target="../media/image1110.png"/><Relationship Id="rId95" Type="http://schemas.openxmlformats.org/officeDocument/2006/relationships/image" Target="../media/image156.png"/><Relationship Id="rId160" Type="http://schemas.openxmlformats.org/officeDocument/2006/relationships/customXml" Target="../ink/ink193.xml"/><Relationship Id="rId181" Type="http://schemas.openxmlformats.org/officeDocument/2006/relationships/image" Target="../media/image199.png"/><Relationship Id="rId216" Type="http://schemas.openxmlformats.org/officeDocument/2006/relationships/customXml" Target="../ink/ink221.xml"/><Relationship Id="rId237" Type="http://schemas.openxmlformats.org/officeDocument/2006/relationships/image" Target="../media/image227.png"/><Relationship Id="rId258" Type="http://schemas.openxmlformats.org/officeDocument/2006/relationships/customXml" Target="../ink/ink242.xml"/><Relationship Id="rId279" Type="http://schemas.openxmlformats.org/officeDocument/2006/relationships/image" Target="../media/image248.png"/><Relationship Id="rId22" Type="http://schemas.openxmlformats.org/officeDocument/2006/relationships/customXml" Target="../ink/ink124.xml"/><Relationship Id="rId43" Type="http://schemas.openxmlformats.org/officeDocument/2006/relationships/image" Target="../media/image130.png"/><Relationship Id="rId64" Type="http://schemas.openxmlformats.org/officeDocument/2006/relationships/customXml" Target="../ink/ink145.xml"/><Relationship Id="rId118" Type="http://schemas.openxmlformats.org/officeDocument/2006/relationships/customXml" Target="../ink/ink172.xml"/><Relationship Id="rId139" Type="http://schemas.openxmlformats.org/officeDocument/2006/relationships/image" Target="../media/image178.png"/><Relationship Id="rId290" Type="http://schemas.openxmlformats.org/officeDocument/2006/relationships/customXml" Target="../ink/ink258.xml"/><Relationship Id="rId304" Type="http://schemas.openxmlformats.org/officeDocument/2006/relationships/customXml" Target="../ink/ink265.xml"/><Relationship Id="rId85" Type="http://schemas.openxmlformats.org/officeDocument/2006/relationships/image" Target="../media/image151.png"/><Relationship Id="rId150" Type="http://schemas.openxmlformats.org/officeDocument/2006/relationships/customXml" Target="../ink/ink188.xml"/><Relationship Id="rId171" Type="http://schemas.openxmlformats.org/officeDocument/2006/relationships/image" Target="../media/image194.png"/><Relationship Id="rId192" Type="http://schemas.openxmlformats.org/officeDocument/2006/relationships/customXml" Target="../ink/ink209.xml"/><Relationship Id="rId206" Type="http://schemas.openxmlformats.org/officeDocument/2006/relationships/customXml" Target="../ink/ink216.xml"/><Relationship Id="rId227" Type="http://schemas.openxmlformats.org/officeDocument/2006/relationships/image" Target="../media/image222.png"/><Relationship Id="rId248" Type="http://schemas.openxmlformats.org/officeDocument/2006/relationships/customXml" Target="../ink/ink237.xml"/><Relationship Id="rId269" Type="http://schemas.openxmlformats.org/officeDocument/2006/relationships/image" Target="../media/image243.png"/><Relationship Id="rId12" Type="http://schemas.openxmlformats.org/officeDocument/2006/relationships/customXml" Target="../ink/ink119.xml"/><Relationship Id="rId33" Type="http://schemas.openxmlformats.org/officeDocument/2006/relationships/image" Target="../media/image125.png"/><Relationship Id="rId108" Type="http://schemas.openxmlformats.org/officeDocument/2006/relationships/customXml" Target="../ink/ink167.xml"/><Relationship Id="rId129" Type="http://schemas.openxmlformats.org/officeDocument/2006/relationships/image" Target="../media/image173.png"/><Relationship Id="rId280" Type="http://schemas.openxmlformats.org/officeDocument/2006/relationships/customXml" Target="../ink/ink253.xml"/><Relationship Id="rId54" Type="http://schemas.openxmlformats.org/officeDocument/2006/relationships/customXml" Target="../ink/ink140.xml"/><Relationship Id="rId75" Type="http://schemas.openxmlformats.org/officeDocument/2006/relationships/image" Target="../media/image146.png"/><Relationship Id="rId96" Type="http://schemas.openxmlformats.org/officeDocument/2006/relationships/customXml" Target="../ink/ink161.xml"/><Relationship Id="rId140" Type="http://schemas.openxmlformats.org/officeDocument/2006/relationships/customXml" Target="../ink/ink183.xml"/><Relationship Id="rId161" Type="http://schemas.openxmlformats.org/officeDocument/2006/relationships/image" Target="../media/image189.png"/><Relationship Id="rId182" Type="http://schemas.openxmlformats.org/officeDocument/2006/relationships/customXml" Target="../ink/ink204.xml"/><Relationship Id="rId217" Type="http://schemas.openxmlformats.org/officeDocument/2006/relationships/image" Target="../media/image217.png"/><Relationship Id="rId6" Type="http://schemas.openxmlformats.org/officeDocument/2006/relationships/customXml" Target="../ink/ink116.xml"/><Relationship Id="rId238" Type="http://schemas.openxmlformats.org/officeDocument/2006/relationships/customXml" Target="../ink/ink232.xml"/><Relationship Id="rId259" Type="http://schemas.openxmlformats.org/officeDocument/2006/relationships/image" Target="../media/image238.png"/><Relationship Id="rId23" Type="http://schemas.openxmlformats.org/officeDocument/2006/relationships/image" Target="../media/image120.png"/><Relationship Id="rId119" Type="http://schemas.openxmlformats.org/officeDocument/2006/relationships/image" Target="../media/image168.png"/><Relationship Id="rId270" Type="http://schemas.openxmlformats.org/officeDocument/2006/relationships/customXml" Target="../ink/ink248.xml"/><Relationship Id="rId291" Type="http://schemas.openxmlformats.org/officeDocument/2006/relationships/image" Target="../media/image254.png"/><Relationship Id="rId305" Type="http://schemas.openxmlformats.org/officeDocument/2006/relationships/image" Target="../media/image261.png"/><Relationship Id="rId44" Type="http://schemas.openxmlformats.org/officeDocument/2006/relationships/customXml" Target="../ink/ink135.xml"/><Relationship Id="rId65" Type="http://schemas.openxmlformats.org/officeDocument/2006/relationships/image" Target="../media/image141.png"/><Relationship Id="rId86" Type="http://schemas.openxmlformats.org/officeDocument/2006/relationships/customXml" Target="../ink/ink156.xml"/><Relationship Id="rId130" Type="http://schemas.openxmlformats.org/officeDocument/2006/relationships/customXml" Target="../ink/ink178.xml"/><Relationship Id="rId151" Type="http://schemas.openxmlformats.org/officeDocument/2006/relationships/image" Target="../media/image184.png"/><Relationship Id="rId172" Type="http://schemas.openxmlformats.org/officeDocument/2006/relationships/customXml" Target="../ink/ink199.xml"/><Relationship Id="rId193" Type="http://schemas.openxmlformats.org/officeDocument/2006/relationships/image" Target="../media/image205.png"/><Relationship Id="rId207" Type="http://schemas.openxmlformats.org/officeDocument/2006/relationships/image" Target="../media/image212.png"/><Relationship Id="rId228" Type="http://schemas.openxmlformats.org/officeDocument/2006/relationships/customXml" Target="../ink/ink227.xml"/><Relationship Id="rId249" Type="http://schemas.openxmlformats.org/officeDocument/2006/relationships/image" Target="../media/image233.png"/><Relationship Id="rId13" Type="http://schemas.openxmlformats.org/officeDocument/2006/relationships/image" Target="../media/image115.png"/><Relationship Id="rId109" Type="http://schemas.openxmlformats.org/officeDocument/2006/relationships/image" Target="../media/image163.png"/><Relationship Id="rId260" Type="http://schemas.openxmlformats.org/officeDocument/2006/relationships/customXml" Target="../ink/ink243.xml"/><Relationship Id="rId281" Type="http://schemas.openxmlformats.org/officeDocument/2006/relationships/image" Target="../media/image249.png"/><Relationship Id="rId34" Type="http://schemas.openxmlformats.org/officeDocument/2006/relationships/customXml" Target="../ink/ink130.xml"/><Relationship Id="rId55" Type="http://schemas.openxmlformats.org/officeDocument/2006/relationships/image" Target="../media/image136.png"/><Relationship Id="rId76" Type="http://schemas.openxmlformats.org/officeDocument/2006/relationships/customXml" Target="../ink/ink151.xml"/><Relationship Id="rId97" Type="http://schemas.openxmlformats.org/officeDocument/2006/relationships/image" Target="../media/image157.png"/><Relationship Id="rId120" Type="http://schemas.openxmlformats.org/officeDocument/2006/relationships/customXml" Target="../ink/ink173.xml"/><Relationship Id="rId141" Type="http://schemas.openxmlformats.org/officeDocument/2006/relationships/image" Target="../media/image179.png"/><Relationship Id="rId7" Type="http://schemas.openxmlformats.org/officeDocument/2006/relationships/image" Target="../media/image1120.png"/><Relationship Id="rId162" Type="http://schemas.openxmlformats.org/officeDocument/2006/relationships/customXml" Target="../ink/ink194.xml"/><Relationship Id="rId183" Type="http://schemas.openxmlformats.org/officeDocument/2006/relationships/image" Target="../media/image200.png"/><Relationship Id="rId218" Type="http://schemas.openxmlformats.org/officeDocument/2006/relationships/customXml" Target="../ink/ink222.xml"/><Relationship Id="rId239" Type="http://schemas.openxmlformats.org/officeDocument/2006/relationships/image" Target="../media/image228.png"/><Relationship Id="rId250" Type="http://schemas.openxmlformats.org/officeDocument/2006/relationships/customXml" Target="../ink/ink238.xml"/><Relationship Id="rId271" Type="http://schemas.openxmlformats.org/officeDocument/2006/relationships/image" Target="../media/image244.png"/><Relationship Id="rId292" Type="http://schemas.openxmlformats.org/officeDocument/2006/relationships/customXml" Target="../ink/ink259.xml"/><Relationship Id="rId306" Type="http://schemas.openxmlformats.org/officeDocument/2006/relationships/customXml" Target="../ink/ink266.xml"/><Relationship Id="rId24" Type="http://schemas.openxmlformats.org/officeDocument/2006/relationships/customXml" Target="../ink/ink125.xml"/><Relationship Id="rId45" Type="http://schemas.openxmlformats.org/officeDocument/2006/relationships/image" Target="../media/image131.png"/><Relationship Id="rId66" Type="http://schemas.openxmlformats.org/officeDocument/2006/relationships/customXml" Target="../ink/ink146.xml"/><Relationship Id="rId87" Type="http://schemas.openxmlformats.org/officeDocument/2006/relationships/image" Target="../media/image152.png"/><Relationship Id="rId110" Type="http://schemas.openxmlformats.org/officeDocument/2006/relationships/customXml" Target="../ink/ink168.xml"/><Relationship Id="rId131" Type="http://schemas.openxmlformats.org/officeDocument/2006/relationships/image" Target="../media/image174.png"/><Relationship Id="rId61" Type="http://schemas.openxmlformats.org/officeDocument/2006/relationships/image" Target="../media/image139.png"/><Relationship Id="rId82" Type="http://schemas.openxmlformats.org/officeDocument/2006/relationships/customXml" Target="../ink/ink154.xml"/><Relationship Id="rId152" Type="http://schemas.openxmlformats.org/officeDocument/2006/relationships/customXml" Target="../ink/ink189.xml"/><Relationship Id="rId173" Type="http://schemas.openxmlformats.org/officeDocument/2006/relationships/image" Target="../media/image195.png"/><Relationship Id="rId194" Type="http://schemas.openxmlformats.org/officeDocument/2006/relationships/customXml" Target="../ink/ink210.xml"/><Relationship Id="rId199" Type="http://schemas.openxmlformats.org/officeDocument/2006/relationships/image" Target="../media/image208.png"/><Relationship Id="rId203" Type="http://schemas.openxmlformats.org/officeDocument/2006/relationships/image" Target="../media/image210.png"/><Relationship Id="rId208" Type="http://schemas.openxmlformats.org/officeDocument/2006/relationships/customXml" Target="../ink/ink217.xml"/><Relationship Id="rId229" Type="http://schemas.openxmlformats.org/officeDocument/2006/relationships/image" Target="../media/image223.png"/><Relationship Id="rId19" Type="http://schemas.openxmlformats.org/officeDocument/2006/relationships/image" Target="../media/image118.png"/><Relationship Id="rId224" Type="http://schemas.openxmlformats.org/officeDocument/2006/relationships/customXml" Target="../ink/ink225.xml"/><Relationship Id="rId240" Type="http://schemas.openxmlformats.org/officeDocument/2006/relationships/customXml" Target="../ink/ink233.xml"/><Relationship Id="rId245" Type="http://schemas.openxmlformats.org/officeDocument/2006/relationships/image" Target="../media/image231.png"/><Relationship Id="rId261" Type="http://schemas.openxmlformats.org/officeDocument/2006/relationships/image" Target="../media/image239.png"/><Relationship Id="rId266" Type="http://schemas.openxmlformats.org/officeDocument/2006/relationships/customXml" Target="../ink/ink246.xml"/><Relationship Id="rId287" Type="http://schemas.openxmlformats.org/officeDocument/2006/relationships/image" Target="../media/image252.png"/><Relationship Id="rId14" Type="http://schemas.openxmlformats.org/officeDocument/2006/relationships/customXml" Target="../ink/ink120.xml"/><Relationship Id="rId30" Type="http://schemas.openxmlformats.org/officeDocument/2006/relationships/customXml" Target="../ink/ink128.xml"/><Relationship Id="rId35" Type="http://schemas.openxmlformats.org/officeDocument/2006/relationships/image" Target="../media/image126.png"/><Relationship Id="rId56" Type="http://schemas.openxmlformats.org/officeDocument/2006/relationships/customXml" Target="../ink/ink141.xml"/><Relationship Id="rId77" Type="http://schemas.openxmlformats.org/officeDocument/2006/relationships/image" Target="../media/image147.png"/><Relationship Id="rId100" Type="http://schemas.openxmlformats.org/officeDocument/2006/relationships/customXml" Target="../ink/ink163.xml"/><Relationship Id="rId105" Type="http://schemas.openxmlformats.org/officeDocument/2006/relationships/image" Target="../media/image161.png"/><Relationship Id="rId126" Type="http://schemas.openxmlformats.org/officeDocument/2006/relationships/customXml" Target="../ink/ink176.xml"/><Relationship Id="rId147" Type="http://schemas.openxmlformats.org/officeDocument/2006/relationships/image" Target="../media/image182.png"/><Relationship Id="rId168" Type="http://schemas.openxmlformats.org/officeDocument/2006/relationships/customXml" Target="../ink/ink197.xml"/><Relationship Id="rId282" Type="http://schemas.openxmlformats.org/officeDocument/2006/relationships/customXml" Target="../ink/ink254.xml"/><Relationship Id="rId312" Type="http://schemas.openxmlformats.org/officeDocument/2006/relationships/customXml" Target="../ink/ink269.xml"/><Relationship Id="rId8" Type="http://schemas.openxmlformats.org/officeDocument/2006/relationships/customXml" Target="../ink/ink117.xml"/><Relationship Id="rId51" Type="http://schemas.openxmlformats.org/officeDocument/2006/relationships/image" Target="../media/image134.png"/><Relationship Id="rId72" Type="http://schemas.openxmlformats.org/officeDocument/2006/relationships/customXml" Target="../ink/ink149.xml"/><Relationship Id="rId93" Type="http://schemas.openxmlformats.org/officeDocument/2006/relationships/image" Target="../media/image155.png"/><Relationship Id="rId98" Type="http://schemas.openxmlformats.org/officeDocument/2006/relationships/customXml" Target="../ink/ink162.xml"/><Relationship Id="rId121" Type="http://schemas.openxmlformats.org/officeDocument/2006/relationships/image" Target="../media/image169.png"/><Relationship Id="rId142" Type="http://schemas.openxmlformats.org/officeDocument/2006/relationships/customXml" Target="../ink/ink184.xml"/><Relationship Id="rId163" Type="http://schemas.openxmlformats.org/officeDocument/2006/relationships/image" Target="../media/image190.png"/><Relationship Id="rId184" Type="http://schemas.openxmlformats.org/officeDocument/2006/relationships/customXml" Target="../ink/ink205.xml"/><Relationship Id="rId189" Type="http://schemas.openxmlformats.org/officeDocument/2006/relationships/image" Target="../media/image203.png"/><Relationship Id="rId219" Type="http://schemas.openxmlformats.org/officeDocument/2006/relationships/image" Target="../media/image218.png"/><Relationship Id="rId3" Type="http://schemas.openxmlformats.org/officeDocument/2006/relationships/image" Target="../media/image1101.png"/><Relationship Id="rId214" Type="http://schemas.openxmlformats.org/officeDocument/2006/relationships/customXml" Target="../ink/ink220.xml"/><Relationship Id="rId230" Type="http://schemas.openxmlformats.org/officeDocument/2006/relationships/customXml" Target="../ink/ink228.xml"/><Relationship Id="rId235" Type="http://schemas.openxmlformats.org/officeDocument/2006/relationships/image" Target="../media/image226.png"/><Relationship Id="rId251" Type="http://schemas.openxmlformats.org/officeDocument/2006/relationships/image" Target="../media/image234.png"/><Relationship Id="rId256" Type="http://schemas.openxmlformats.org/officeDocument/2006/relationships/customXml" Target="../ink/ink241.xml"/><Relationship Id="rId277" Type="http://schemas.openxmlformats.org/officeDocument/2006/relationships/image" Target="../media/image247.png"/><Relationship Id="rId298" Type="http://schemas.openxmlformats.org/officeDocument/2006/relationships/customXml" Target="../ink/ink262.xml"/><Relationship Id="rId25" Type="http://schemas.openxmlformats.org/officeDocument/2006/relationships/image" Target="../media/image121.png"/><Relationship Id="rId46" Type="http://schemas.openxmlformats.org/officeDocument/2006/relationships/customXml" Target="../ink/ink136.xml"/><Relationship Id="rId67" Type="http://schemas.openxmlformats.org/officeDocument/2006/relationships/image" Target="../media/image142.png"/><Relationship Id="rId116" Type="http://schemas.openxmlformats.org/officeDocument/2006/relationships/customXml" Target="../ink/ink171.xml"/><Relationship Id="rId137" Type="http://schemas.openxmlformats.org/officeDocument/2006/relationships/image" Target="../media/image177.png"/><Relationship Id="rId158" Type="http://schemas.openxmlformats.org/officeDocument/2006/relationships/customXml" Target="../ink/ink192.xml"/><Relationship Id="rId272" Type="http://schemas.openxmlformats.org/officeDocument/2006/relationships/customXml" Target="../ink/ink249.xml"/><Relationship Id="rId293" Type="http://schemas.openxmlformats.org/officeDocument/2006/relationships/image" Target="../media/image255.png"/><Relationship Id="rId302" Type="http://schemas.openxmlformats.org/officeDocument/2006/relationships/customXml" Target="../ink/ink264.xml"/><Relationship Id="rId307" Type="http://schemas.openxmlformats.org/officeDocument/2006/relationships/image" Target="../media/image262.png"/><Relationship Id="rId20" Type="http://schemas.openxmlformats.org/officeDocument/2006/relationships/customXml" Target="../ink/ink123.xml"/><Relationship Id="rId41" Type="http://schemas.openxmlformats.org/officeDocument/2006/relationships/image" Target="../media/image129.png"/><Relationship Id="rId62" Type="http://schemas.openxmlformats.org/officeDocument/2006/relationships/customXml" Target="../ink/ink144.xml"/><Relationship Id="rId83" Type="http://schemas.openxmlformats.org/officeDocument/2006/relationships/image" Target="../media/image150.png"/><Relationship Id="rId88" Type="http://schemas.openxmlformats.org/officeDocument/2006/relationships/customXml" Target="../ink/ink157.xml"/><Relationship Id="rId111" Type="http://schemas.openxmlformats.org/officeDocument/2006/relationships/image" Target="../media/image164.png"/><Relationship Id="rId132" Type="http://schemas.openxmlformats.org/officeDocument/2006/relationships/customXml" Target="../ink/ink179.xml"/><Relationship Id="rId153" Type="http://schemas.openxmlformats.org/officeDocument/2006/relationships/image" Target="../media/image185.png"/><Relationship Id="rId174" Type="http://schemas.openxmlformats.org/officeDocument/2006/relationships/customXml" Target="../ink/ink200.xml"/><Relationship Id="rId179" Type="http://schemas.openxmlformats.org/officeDocument/2006/relationships/image" Target="../media/image198.png"/><Relationship Id="rId195" Type="http://schemas.openxmlformats.org/officeDocument/2006/relationships/image" Target="../media/image206.png"/><Relationship Id="rId209" Type="http://schemas.openxmlformats.org/officeDocument/2006/relationships/image" Target="../media/image213.png"/><Relationship Id="rId190" Type="http://schemas.openxmlformats.org/officeDocument/2006/relationships/customXml" Target="../ink/ink208.xml"/><Relationship Id="rId204" Type="http://schemas.openxmlformats.org/officeDocument/2006/relationships/customXml" Target="../ink/ink215.xml"/><Relationship Id="rId220" Type="http://schemas.openxmlformats.org/officeDocument/2006/relationships/customXml" Target="../ink/ink223.xml"/><Relationship Id="rId225" Type="http://schemas.openxmlformats.org/officeDocument/2006/relationships/image" Target="../media/image221.png"/><Relationship Id="rId241" Type="http://schemas.openxmlformats.org/officeDocument/2006/relationships/image" Target="../media/image229.png"/><Relationship Id="rId246" Type="http://schemas.openxmlformats.org/officeDocument/2006/relationships/customXml" Target="../ink/ink236.xml"/><Relationship Id="rId267" Type="http://schemas.openxmlformats.org/officeDocument/2006/relationships/image" Target="../media/image242.png"/><Relationship Id="rId288" Type="http://schemas.openxmlformats.org/officeDocument/2006/relationships/customXml" Target="../ink/ink257.xml"/><Relationship Id="rId15" Type="http://schemas.openxmlformats.org/officeDocument/2006/relationships/image" Target="../media/image116.png"/><Relationship Id="rId36" Type="http://schemas.openxmlformats.org/officeDocument/2006/relationships/customXml" Target="../ink/ink131.xml"/><Relationship Id="rId57" Type="http://schemas.openxmlformats.org/officeDocument/2006/relationships/image" Target="../media/image137.png"/><Relationship Id="rId106" Type="http://schemas.openxmlformats.org/officeDocument/2006/relationships/customXml" Target="../ink/ink166.xml"/><Relationship Id="rId127" Type="http://schemas.openxmlformats.org/officeDocument/2006/relationships/image" Target="../media/image172.png"/><Relationship Id="rId262" Type="http://schemas.openxmlformats.org/officeDocument/2006/relationships/customXml" Target="../ink/ink244.xml"/><Relationship Id="rId283" Type="http://schemas.openxmlformats.org/officeDocument/2006/relationships/image" Target="../media/image250.png"/><Relationship Id="rId313" Type="http://schemas.openxmlformats.org/officeDocument/2006/relationships/image" Target="../media/image265.png"/><Relationship Id="rId10" Type="http://schemas.openxmlformats.org/officeDocument/2006/relationships/customXml" Target="../ink/ink118.xml"/><Relationship Id="rId31" Type="http://schemas.openxmlformats.org/officeDocument/2006/relationships/image" Target="../media/image124.png"/><Relationship Id="rId52" Type="http://schemas.openxmlformats.org/officeDocument/2006/relationships/customXml" Target="../ink/ink139.xml"/><Relationship Id="rId73" Type="http://schemas.openxmlformats.org/officeDocument/2006/relationships/image" Target="../media/image145.png"/><Relationship Id="rId78" Type="http://schemas.openxmlformats.org/officeDocument/2006/relationships/customXml" Target="../ink/ink152.xml"/><Relationship Id="rId94" Type="http://schemas.openxmlformats.org/officeDocument/2006/relationships/customXml" Target="../ink/ink160.xml"/><Relationship Id="rId99" Type="http://schemas.openxmlformats.org/officeDocument/2006/relationships/image" Target="../media/image158.png"/><Relationship Id="rId101" Type="http://schemas.openxmlformats.org/officeDocument/2006/relationships/image" Target="../media/image159.png"/><Relationship Id="rId122" Type="http://schemas.openxmlformats.org/officeDocument/2006/relationships/customXml" Target="../ink/ink174.xml"/><Relationship Id="rId143" Type="http://schemas.openxmlformats.org/officeDocument/2006/relationships/image" Target="../media/image180.png"/><Relationship Id="rId148" Type="http://schemas.openxmlformats.org/officeDocument/2006/relationships/customXml" Target="../ink/ink187.xml"/><Relationship Id="rId164" Type="http://schemas.openxmlformats.org/officeDocument/2006/relationships/customXml" Target="../ink/ink195.xml"/><Relationship Id="rId169" Type="http://schemas.openxmlformats.org/officeDocument/2006/relationships/image" Target="../media/image193.png"/><Relationship Id="rId185" Type="http://schemas.openxmlformats.org/officeDocument/2006/relationships/image" Target="../media/image201.png"/><Relationship Id="rId4" Type="http://schemas.openxmlformats.org/officeDocument/2006/relationships/customXml" Target="../ink/ink115.xml"/><Relationship Id="rId9" Type="http://schemas.openxmlformats.org/officeDocument/2006/relationships/image" Target="../media/image1130.png"/><Relationship Id="rId180" Type="http://schemas.openxmlformats.org/officeDocument/2006/relationships/customXml" Target="../ink/ink203.xml"/><Relationship Id="rId210" Type="http://schemas.openxmlformats.org/officeDocument/2006/relationships/customXml" Target="../ink/ink218.xml"/><Relationship Id="rId215" Type="http://schemas.openxmlformats.org/officeDocument/2006/relationships/image" Target="../media/image216.png"/><Relationship Id="rId236" Type="http://schemas.openxmlformats.org/officeDocument/2006/relationships/customXml" Target="../ink/ink231.xml"/><Relationship Id="rId257" Type="http://schemas.openxmlformats.org/officeDocument/2006/relationships/image" Target="../media/image237.png"/><Relationship Id="rId278" Type="http://schemas.openxmlformats.org/officeDocument/2006/relationships/customXml" Target="../ink/ink252.xml"/><Relationship Id="rId26" Type="http://schemas.openxmlformats.org/officeDocument/2006/relationships/customXml" Target="../ink/ink126.xml"/><Relationship Id="rId231" Type="http://schemas.openxmlformats.org/officeDocument/2006/relationships/image" Target="../media/image224.png"/><Relationship Id="rId252" Type="http://schemas.openxmlformats.org/officeDocument/2006/relationships/customXml" Target="../ink/ink239.xml"/><Relationship Id="rId273" Type="http://schemas.openxmlformats.org/officeDocument/2006/relationships/image" Target="../media/image245.png"/><Relationship Id="rId294" Type="http://schemas.openxmlformats.org/officeDocument/2006/relationships/customXml" Target="../ink/ink260.xml"/><Relationship Id="rId308" Type="http://schemas.openxmlformats.org/officeDocument/2006/relationships/customXml" Target="../ink/ink267.xml"/><Relationship Id="rId47" Type="http://schemas.openxmlformats.org/officeDocument/2006/relationships/image" Target="../media/image132.png"/><Relationship Id="rId68" Type="http://schemas.openxmlformats.org/officeDocument/2006/relationships/customXml" Target="../ink/ink147.xml"/><Relationship Id="rId89" Type="http://schemas.openxmlformats.org/officeDocument/2006/relationships/image" Target="../media/image153.png"/><Relationship Id="rId112" Type="http://schemas.openxmlformats.org/officeDocument/2006/relationships/customXml" Target="../ink/ink169.xml"/><Relationship Id="rId133" Type="http://schemas.openxmlformats.org/officeDocument/2006/relationships/image" Target="../media/image175.png"/><Relationship Id="rId154" Type="http://schemas.openxmlformats.org/officeDocument/2006/relationships/customXml" Target="../ink/ink190.xml"/><Relationship Id="rId175" Type="http://schemas.openxmlformats.org/officeDocument/2006/relationships/image" Target="../media/image196.png"/><Relationship Id="rId196" Type="http://schemas.openxmlformats.org/officeDocument/2006/relationships/customXml" Target="../ink/ink211.xml"/><Relationship Id="rId200" Type="http://schemas.openxmlformats.org/officeDocument/2006/relationships/customXml" Target="../ink/ink213.xml"/><Relationship Id="rId16" Type="http://schemas.openxmlformats.org/officeDocument/2006/relationships/customXml" Target="../ink/ink121.xml"/><Relationship Id="rId221" Type="http://schemas.openxmlformats.org/officeDocument/2006/relationships/image" Target="../media/image219.png"/><Relationship Id="rId242" Type="http://schemas.openxmlformats.org/officeDocument/2006/relationships/customXml" Target="../ink/ink234.xml"/><Relationship Id="rId263" Type="http://schemas.openxmlformats.org/officeDocument/2006/relationships/image" Target="../media/image240.png"/><Relationship Id="rId284" Type="http://schemas.openxmlformats.org/officeDocument/2006/relationships/customXml" Target="../ink/ink255.xml"/><Relationship Id="rId37" Type="http://schemas.openxmlformats.org/officeDocument/2006/relationships/image" Target="../media/image127.png"/><Relationship Id="rId58" Type="http://schemas.openxmlformats.org/officeDocument/2006/relationships/customXml" Target="../ink/ink142.xml"/><Relationship Id="rId79" Type="http://schemas.openxmlformats.org/officeDocument/2006/relationships/image" Target="../media/image148.png"/><Relationship Id="rId102" Type="http://schemas.openxmlformats.org/officeDocument/2006/relationships/customXml" Target="../ink/ink164.xml"/><Relationship Id="rId123" Type="http://schemas.openxmlformats.org/officeDocument/2006/relationships/image" Target="../media/image170.png"/><Relationship Id="rId144" Type="http://schemas.openxmlformats.org/officeDocument/2006/relationships/customXml" Target="../ink/ink185.xml"/><Relationship Id="rId90" Type="http://schemas.openxmlformats.org/officeDocument/2006/relationships/customXml" Target="../ink/ink158.xml"/><Relationship Id="rId165" Type="http://schemas.openxmlformats.org/officeDocument/2006/relationships/image" Target="../media/image191.png"/><Relationship Id="rId186" Type="http://schemas.openxmlformats.org/officeDocument/2006/relationships/customXml" Target="../ink/ink206.xml"/><Relationship Id="rId211" Type="http://schemas.openxmlformats.org/officeDocument/2006/relationships/image" Target="../media/image214.png"/><Relationship Id="rId232" Type="http://schemas.openxmlformats.org/officeDocument/2006/relationships/customXml" Target="../ink/ink229.xml"/><Relationship Id="rId253" Type="http://schemas.openxmlformats.org/officeDocument/2006/relationships/image" Target="../media/image235.png"/><Relationship Id="rId274" Type="http://schemas.openxmlformats.org/officeDocument/2006/relationships/customXml" Target="../ink/ink250.xml"/><Relationship Id="rId295" Type="http://schemas.openxmlformats.org/officeDocument/2006/relationships/image" Target="../media/image256.png"/><Relationship Id="rId309" Type="http://schemas.openxmlformats.org/officeDocument/2006/relationships/image" Target="../media/image263.png"/><Relationship Id="rId27" Type="http://schemas.openxmlformats.org/officeDocument/2006/relationships/image" Target="../media/image122.png"/><Relationship Id="rId48" Type="http://schemas.openxmlformats.org/officeDocument/2006/relationships/customXml" Target="../ink/ink137.xml"/><Relationship Id="rId69" Type="http://schemas.openxmlformats.org/officeDocument/2006/relationships/image" Target="../media/image143.png"/><Relationship Id="rId113" Type="http://schemas.openxmlformats.org/officeDocument/2006/relationships/image" Target="../media/image165.png"/><Relationship Id="rId134" Type="http://schemas.openxmlformats.org/officeDocument/2006/relationships/customXml" Target="../ink/ink180.xml"/><Relationship Id="rId80" Type="http://schemas.openxmlformats.org/officeDocument/2006/relationships/customXml" Target="../ink/ink153.xml"/><Relationship Id="rId155" Type="http://schemas.openxmlformats.org/officeDocument/2006/relationships/image" Target="../media/image186.png"/><Relationship Id="rId176" Type="http://schemas.openxmlformats.org/officeDocument/2006/relationships/customXml" Target="../ink/ink201.xml"/><Relationship Id="rId197" Type="http://schemas.openxmlformats.org/officeDocument/2006/relationships/image" Target="../media/image207.png"/><Relationship Id="rId201" Type="http://schemas.openxmlformats.org/officeDocument/2006/relationships/image" Target="../media/image209.png"/><Relationship Id="rId222" Type="http://schemas.openxmlformats.org/officeDocument/2006/relationships/customXml" Target="../ink/ink224.xml"/><Relationship Id="rId243" Type="http://schemas.openxmlformats.org/officeDocument/2006/relationships/image" Target="../media/image230.png"/><Relationship Id="rId264" Type="http://schemas.openxmlformats.org/officeDocument/2006/relationships/customXml" Target="../ink/ink245.xml"/><Relationship Id="rId285" Type="http://schemas.openxmlformats.org/officeDocument/2006/relationships/image" Target="../media/image251.png"/><Relationship Id="rId17" Type="http://schemas.openxmlformats.org/officeDocument/2006/relationships/image" Target="../media/image117.png"/><Relationship Id="rId38" Type="http://schemas.openxmlformats.org/officeDocument/2006/relationships/customXml" Target="../ink/ink132.xml"/><Relationship Id="rId59" Type="http://schemas.openxmlformats.org/officeDocument/2006/relationships/image" Target="../media/image138.png"/><Relationship Id="rId103" Type="http://schemas.openxmlformats.org/officeDocument/2006/relationships/image" Target="../media/image160.png"/><Relationship Id="rId124" Type="http://schemas.openxmlformats.org/officeDocument/2006/relationships/customXml" Target="../ink/ink175.xml"/><Relationship Id="rId310" Type="http://schemas.openxmlformats.org/officeDocument/2006/relationships/customXml" Target="../ink/ink268.xml"/><Relationship Id="rId70" Type="http://schemas.openxmlformats.org/officeDocument/2006/relationships/customXml" Target="../ink/ink148.xml"/><Relationship Id="rId91" Type="http://schemas.openxmlformats.org/officeDocument/2006/relationships/image" Target="../media/image154.png"/><Relationship Id="rId145" Type="http://schemas.openxmlformats.org/officeDocument/2006/relationships/image" Target="../media/image181.png"/><Relationship Id="rId166" Type="http://schemas.openxmlformats.org/officeDocument/2006/relationships/customXml" Target="../ink/ink196.xml"/><Relationship Id="rId187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19.xml"/><Relationship Id="rId233" Type="http://schemas.openxmlformats.org/officeDocument/2006/relationships/image" Target="../media/image225.png"/><Relationship Id="rId254" Type="http://schemas.openxmlformats.org/officeDocument/2006/relationships/customXml" Target="../ink/ink240.xml"/><Relationship Id="rId28" Type="http://schemas.openxmlformats.org/officeDocument/2006/relationships/customXml" Target="../ink/ink127.xml"/><Relationship Id="rId49" Type="http://schemas.openxmlformats.org/officeDocument/2006/relationships/image" Target="../media/image133.png"/><Relationship Id="rId114" Type="http://schemas.openxmlformats.org/officeDocument/2006/relationships/customXml" Target="../ink/ink170.xml"/><Relationship Id="rId275" Type="http://schemas.openxmlformats.org/officeDocument/2006/relationships/image" Target="../media/image246.png"/><Relationship Id="rId296" Type="http://schemas.openxmlformats.org/officeDocument/2006/relationships/customXml" Target="../ink/ink261.xml"/><Relationship Id="rId300" Type="http://schemas.openxmlformats.org/officeDocument/2006/relationships/customXml" Target="../ink/ink263.xml"/><Relationship Id="rId60" Type="http://schemas.openxmlformats.org/officeDocument/2006/relationships/customXml" Target="../ink/ink143.xml"/><Relationship Id="rId81" Type="http://schemas.openxmlformats.org/officeDocument/2006/relationships/image" Target="../media/image149.png"/><Relationship Id="rId135" Type="http://schemas.openxmlformats.org/officeDocument/2006/relationships/image" Target="../media/image176.png"/><Relationship Id="rId156" Type="http://schemas.openxmlformats.org/officeDocument/2006/relationships/customXml" Target="../ink/ink191.xml"/><Relationship Id="rId177" Type="http://schemas.openxmlformats.org/officeDocument/2006/relationships/image" Target="../media/image197.png"/><Relationship Id="rId198" Type="http://schemas.openxmlformats.org/officeDocument/2006/relationships/customXml" Target="../ink/ink212.xml"/><Relationship Id="rId202" Type="http://schemas.openxmlformats.org/officeDocument/2006/relationships/customXml" Target="../ink/ink214.xml"/><Relationship Id="rId223" Type="http://schemas.openxmlformats.org/officeDocument/2006/relationships/image" Target="../media/image220.png"/><Relationship Id="rId244" Type="http://schemas.openxmlformats.org/officeDocument/2006/relationships/customXml" Target="../ink/ink235.xml"/><Relationship Id="rId18" Type="http://schemas.openxmlformats.org/officeDocument/2006/relationships/customXml" Target="../ink/ink122.xml"/><Relationship Id="rId39" Type="http://schemas.openxmlformats.org/officeDocument/2006/relationships/image" Target="../media/image128.png"/><Relationship Id="rId265" Type="http://schemas.openxmlformats.org/officeDocument/2006/relationships/image" Target="../media/image241.png"/><Relationship Id="rId286" Type="http://schemas.openxmlformats.org/officeDocument/2006/relationships/customXml" Target="../ink/ink256.xml"/><Relationship Id="rId50" Type="http://schemas.openxmlformats.org/officeDocument/2006/relationships/customXml" Target="../ink/ink138.xml"/><Relationship Id="rId104" Type="http://schemas.openxmlformats.org/officeDocument/2006/relationships/customXml" Target="../ink/ink165.xml"/><Relationship Id="rId125" Type="http://schemas.openxmlformats.org/officeDocument/2006/relationships/image" Target="../media/image171.png"/><Relationship Id="rId146" Type="http://schemas.openxmlformats.org/officeDocument/2006/relationships/customXml" Target="../ink/ink186.xml"/><Relationship Id="rId167" Type="http://schemas.openxmlformats.org/officeDocument/2006/relationships/image" Target="../media/image192.png"/><Relationship Id="rId188" Type="http://schemas.openxmlformats.org/officeDocument/2006/relationships/customXml" Target="../ink/ink207.xml"/><Relationship Id="rId311" Type="http://schemas.openxmlformats.org/officeDocument/2006/relationships/image" Target="../media/image264.png"/><Relationship Id="rId71" Type="http://schemas.openxmlformats.org/officeDocument/2006/relationships/image" Target="../media/image144.png"/><Relationship Id="rId92" Type="http://schemas.openxmlformats.org/officeDocument/2006/relationships/customXml" Target="../ink/ink159.xml"/><Relationship Id="rId213" Type="http://schemas.openxmlformats.org/officeDocument/2006/relationships/image" Target="../media/image215.png"/><Relationship Id="rId234" Type="http://schemas.openxmlformats.org/officeDocument/2006/relationships/customXml" Target="../ink/ink230.xml"/><Relationship Id="rId2" Type="http://schemas.openxmlformats.org/officeDocument/2006/relationships/customXml" Target="../ink/ink114.xml"/><Relationship Id="rId29" Type="http://schemas.openxmlformats.org/officeDocument/2006/relationships/image" Target="../media/image123.png"/><Relationship Id="rId255" Type="http://schemas.openxmlformats.org/officeDocument/2006/relationships/image" Target="../media/image236.png"/><Relationship Id="rId276" Type="http://schemas.openxmlformats.org/officeDocument/2006/relationships/customXml" Target="../ink/ink251.xml"/><Relationship Id="rId297" Type="http://schemas.openxmlformats.org/officeDocument/2006/relationships/image" Target="../media/image257.png"/><Relationship Id="rId40" Type="http://schemas.openxmlformats.org/officeDocument/2006/relationships/customXml" Target="../ink/ink133.xml"/><Relationship Id="rId115" Type="http://schemas.openxmlformats.org/officeDocument/2006/relationships/image" Target="../media/image166.png"/><Relationship Id="rId136" Type="http://schemas.openxmlformats.org/officeDocument/2006/relationships/customXml" Target="../ink/ink181.xml"/><Relationship Id="rId157" Type="http://schemas.openxmlformats.org/officeDocument/2006/relationships/image" Target="../media/image187.png"/><Relationship Id="rId178" Type="http://schemas.openxmlformats.org/officeDocument/2006/relationships/customXml" Target="../ink/ink202.xml"/><Relationship Id="rId301" Type="http://schemas.openxmlformats.org/officeDocument/2006/relationships/image" Target="../media/image25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椭圆 103">
            <a:extLst>
              <a:ext uri="{FF2B5EF4-FFF2-40B4-BE49-F238E27FC236}">
                <a16:creationId xmlns:a16="http://schemas.microsoft.com/office/drawing/2014/main" id="{5BA12EAE-FAE5-408E-BDC4-7738359F7545}"/>
              </a:ext>
            </a:extLst>
          </p:cNvPr>
          <p:cNvSpPr/>
          <p:nvPr/>
        </p:nvSpPr>
        <p:spPr>
          <a:xfrm>
            <a:off x="1061842" y="3756008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F94B37C1-20CF-4121-944E-57C0B1014354}"/>
              </a:ext>
            </a:extLst>
          </p:cNvPr>
          <p:cNvSpPr/>
          <p:nvPr/>
        </p:nvSpPr>
        <p:spPr>
          <a:xfrm>
            <a:off x="1073281" y="4188061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AA5C5398-CFBB-4133-8B19-A4EE1D70CFFB}"/>
              </a:ext>
            </a:extLst>
          </p:cNvPr>
          <p:cNvCxnSpPr>
            <a:cxnSpLocks/>
          </p:cNvCxnSpPr>
          <p:nvPr/>
        </p:nvCxnSpPr>
        <p:spPr>
          <a:xfrm flipH="1" flipV="1">
            <a:off x="1956475" y="2019603"/>
            <a:ext cx="144483" cy="76320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7E78713-E6B9-4614-993D-4392C44CB4B7}"/>
              </a:ext>
            </a:extLst>
          </p:cNvPr>
          <p:cNvCxnSpPr>
            <a:cxnSpLocks/>
          </p:cNvCxnSpPr>
          <p:nvPr/>
        </p:nvCxnSpPr>
        <p:spPr>
          <a:xfrm flipH="1" flipV="1">
            <a:off x="1947547" y="2023462"/>
            <a:ext cx="919594" cy="49128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E750A9B5-69F6-4A76-815C-262DC0DABDAA}"/>
              </a:ext>
            </a:extLst>
          </p:cNvPr>
          <p:cNvCxnSpPr>
            <a:cxnSpLocks/>
          </p:cNvCxnSpPr>
          <p:nvPr/>
        </p:nvCxnSpPr>
        <p:spPr>
          <a:xfrm flipH="1" flipV="1">
            <a:off x="1234242" y="2273668"/>
            <a:ext cx="837028" cy="48216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307AE3F-D376-4A6D-BF15-127C97FA471F}"/>
              </a:ext>
            </a:extLst>
          </p:cNvPr>
          <p:cNvCxnSpPr>
            <a:cxnSpLocks/>
          </p:cNvCxnSpPr>
          <p:nvPr/>
        </p:nvCxnSpPr>
        <p:spPr>
          <a:xfrm flipH="1">
            <a:off x="2092927" y="2517333"/>
            <a:ext cx="774409" cy="26398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4635502C-3CCA-44CC-B4AB-90AF9EF6557A}"/>
              </a:ext>
            </a:extLst>
          </p:cNvPr>
          <p:cNvCxnSpPr>
            <a:cxnSpLocks/>
          </p:cNvCxnSpPr>
          <p:nvPr/>
        </p:nvCxnSpPr>
        <p:spPr>
          <a:xfrm flipH="1">
            <a:off x="1375615" y="2746019"/>
            <a:ext cx="722482" cy="14282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1DA92122-8926-4B24-94E6-E95E82553BB9}"/>
              </a:ext>
            </a:extLst>
          </p:cNvPr>
          <p:cNvCxnSpPr>
            <a:cxnSpLocks/>
          </p:cNvCxnSpPr>
          <p:nvPr/>
        </p:nvCxnSpPr>
        <p:spPr>
          <a:xfrm flipH="1" flipV="1">
            <a:off x="1213631" y="2277430"/>
            <a:ext cx="143919" cy="65711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2C8E441-F87A-4126-8246-7887F21BBEE9}"/>
              </a:ext>
            </a:extLst>
          </p:cNvPr>
          <p:cNvCxnSpPr>
            <a:cxnSpLocks/>
          </p:cNvCxnSpPr>
          <p:nvPr/>
        </p:nvCxnSpPr>
        <p:spPr>
          <a:xfrm flipH="1">
            <a:off x="1227584" y="2008816"/>
            <a:ext cx="745685" cy="2588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0A5958E-25DA-4F07-8D24-7AA4FB322DB3}"/>
              </a:ext>
            </a:extLst>
          </p:cNvPr>
          <p:cNvCxnSpPr>
            <a:cxnSpLocks/>
          </p:cNvCxnSpPr>
          <p:nvPr/>
        </p:nvCxnSpPr>
        <p:spPr>
          <a:xfrm>
            <a:off x="1370697" y="1615709"/>
            <a:ext cx="599042" cy="41208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715E54A-C9FB-4D6D-812D-F1309DD01397}"/>
              </a:ext>
            </a:extLst>
          </p:cNvPr>
          <p:cNvCxnSpPr>
            <a:cxnSpLocks/>
          </p:cNvCxnSpPr>
          <p:nvPr/>
        </p:nvCxnSpPr>
        <p:spPr>
          <a:xfrm flipV="1">
            <a:off x="1951104" y="1643534"/>
            <a:ext cx="584460" cy="37430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2510EBB-2DC8-4FD5-A38F-B083DF7209CD}"/>
              </a:ext>
            </a:extLst>
          </p:cNvPr>
          <p:cNvCxnSpPr>
            <a:cxnSpLocks/>
          </p:cNvCxnSpPr>
          <p:nvPr/>
        </p:nvCxnSpPr>
        <p:spPr>
          <a:xfrm flipH="1" flipV="1">
            <a:off x="2517635" y="1663052"/>
            <a:ext cx="337292" cy="83652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B1699AB-4A02-4AF9-B33D-E69355BD55E5}"/>
              </a:ext>
            </a:extLst>
          </p:cNvPr>
          <p:cNvCxnSpPr>
            <a:cxnSpLocks/>
          </p:cNvCxnSpPr>
          <p:nvPr/>
        </p:nvCxnSpPr>
        <p:spPr>
          <a:xfrm flipV="1">
            <a:off x="2861189" y="1596865"/>
            <a:ext cx="352182" cy="90271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1039A28-A16B-4709-9694-186848358B7D}"/>
              </a:ext>
            </a:extLst>
          </p:cNvPr>
          <p:cNvCxnSpPr>
            <a:cxnSpLocks/>
          </p:cNvCxnSpPr>
          <p:nvPr/>
        </p:nvCxnSpPr>
        <p:spPr>
          <a:xfrm flipV="1">
            <a:off x="2499541" y="1581764"/>
            <a:ext cx="716426" cy="7247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C48F106-4062-4D57-8101-65121C5EB9D7}"/>
              </a:ext>
            </a:extLst>
          </p:cNvPr>
          <p:cNvCxnSpPr>
            <a:cxnSpLocks/>
          </p:cNvCxnSpPr>
          <p:nvPr/>
        </p:nvCxnSpPr>
        <p:spPr>
          <a:xfrm>
            <a:off x="2077200" y="1080929"/>
            <a:ext cx="443060" cy="59522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64E9D7A9-950E-40AC-ADE7-74E0E34DFB31}"/>
              </a:ext>
            </a:extLst>
          </p:cNvPr>
          <p:cNvSpPr/>
          <p:nvPr/>
        </p:nvSpPr>
        <p:spPr>
          <a:xfrm>
            <a:off x="1804706" y="1866103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EBAF2EF-2AFD-497D-890F-3A8E568B496C}"/>
              </a:ext>
            </a:extLst>
          </p:cNvPr>
          <p:cNvSpPr/>
          <p:nvPr/>
        </p:nvSpPr>
        <p:spPr>
          <a:xfrm>
            <a:off x="2354127" y="1502504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350CE17-B393-433F-8DA8-E72CEF9B5AFE}"/>
              </a:ext>
            </a:extLst>
          </p:cNvPr>
          <p:cNvSpPr/>
          <p:nvPr/>
        </p:nvSpPr>
        <p:spPr>
          <a:xfrm>
            <a:off x="1906318" y="931290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2F517F6-24A9-4713-9FD4-4C80464E1845}"/>
              </a:ext>
            </a:extLst>
          </p:cNvPr>
          <p:cNvSpPr/>
          <p:nvPr/>
        </p:nvSpPr>
        <p:spPr>
          <a:xfrm>
            <a:off x="3052035" y="1430026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AE889DB-1596-40C6-9D5B-CA22A8862941}"/>
              </a:ext>
            </a:extLst>
          </p:cNvPr>
          <p:cNvSpPr/>
          <p:nvPr/>
        </p:nvSpPr>
        <p:spPr>
          <a:xfrm>
            <a:off x="2690939" y="2347840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20EDFE6-299A-4EE7-827C-36B66A6FA223}"/>
              </a:ext>
            </a:extLst>
          </p:cNvPr>
          <p:cNvSpPr/>
          <p:nvPr/>
        </p:nvSpPr>
        <p:spPr>
          <a:xfrm>
            <a:off x="1957659" y="2605654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298AABE-A2A4-4066-AE2B-C3701C55094F}"/>
              </a:ext>
            </a:extLst>
          </p:cNvPr>
          <p:cNvSpPr/>
          <p:nvPr/>
        </p:nvSpPr>
        <p:spPr>
          <a:xfrm>
            <a:off x="1204599" y="1448946"/>
            <a:ext cx="305904" cy="303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D8C50FD-DCDC-4983-B14C-E9F77E5BA56D}"/>
              </a:ext>
            </a:extLst>
          </p:cNvPr>
          <p:cNvSpPr/>
          <p:nvPr/>
        </p:nvSpPr>
        <p:spPr>
          <a:xfrm>
            <a:off x="1051646" y="2115878"/>
            <a:ext cx="305904" cy="303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2184827-7D86-4361-9D67-BE2B5D14DAAA}"/>
              </a:ext>
            </a:extLst>
          </p:cNvPr>
          <p:cNvSpPr/>
          <p:nvPr/>
        </p:nvSpPr>
        <p:spPr>
          <a:xfrm>
            <a:off x="1204599" y="2782810"/>
            <a:ext cx="305904" cy="303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44A02D9-1681-473F-BEB8-9683DD48CCA3}"/>
              </a:ext>
            </a:extLst>
          </p:cNvPr>
          <p:cNvSpPr txBox="1"/>
          <p:nvPr/>
        </p:nvSpPr>
        <p:spPr>
          <a:xfrm>
            <a:off x="1808418" y="184938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C750970-565C-4E42-86D3-95A1AD247158}"/>
              </a:ext>
            </a:extLst>
          </p:cNvPr>
          <p:cNvSpPr txBox="1"/>
          <p:nvPr/>
        </p:nvSpPr>
        <p:spPr>
          <a:xfrm>
            <a:off x="2363190" y="148783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77ADA96-5F19-4B83-AF26-51543B895475}"/>
              </a:ext>
            </a:extLst>
          </p:cNvPr>
          <p:cNvSpPr txBox="1"/>
          <p:nvPr/>
        </p:nvSpPr>
        <p:spPr>
          <a:xfrm>
            <a:off x="2698331" y="2335745"/>
            <a:ext cx="325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3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96EBE13-ACDB-4305-9B6E-F81704F6ADF2}"/>
              </a:ext>
            </a:extLst>
          </p:cNvPr>
          <p:cNvSpPr txBox="1"/>
          <p:nvPr/>
        </p:nvSpPr>
        <p:spPr>
          <a:xfrm>
            <a:off x="1945638" y="259240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4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A548780-7B21-46AD-ABF6-8E2B4FD585D5}"/>
              </a:ext>
            </a:extLst>
          </p:cNvPr>
          <p:cNvSpPr txBox="1"/>
          <p:nvPr/>
        </p:nvSpPr>
        <p:spPr>
          <a:xfrm>
            <a:off x="1217343" y="276149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5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446CB56-29F1-448A-B46E-B9EA1C92DD17}"/>
              </a:ext>
            </a:extLst>
          </p:cNvPr>
          <p:cNvSpPr txBox="1"/>
          <p:nvPr/>
        </p:nvSpPr>
        <p:spPr>
          <a:xfrm>
            <a:off x="1056094" y="210627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6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8090456-1C8D-40D7-87ED-2EAB8128A75D}"/>
              </a:ext>
            </a:extLst>
          </p:cNvPr>
          <p:cNvSpPr txBox="1"/>
          <p:nvPr/>
        </p:nvSpPr>
        <p:spPr>
          <a:xfrm>
            <a:off x="1225230" y="145432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7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FD16EB3-542B-4002-A388-5710998214A3}"/>
              </a:ext>
            </a:extLst>
          </p:cNvPr>
          <p:cNvSpPr txBox="1"/>
          <p:nvPr/>
        </p:nvSpPr>
        <p:spPr>
          <a:xfrm>
            <a:off x="3040201" y="140983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8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BABD42B-F40D-4967-8C17-0EE4F990D4C5}"/>
              </a:ext>
            </a:extLst>
          </p:cNvPr>
          <p:cNvSpPr txBox="1"/>
          <p:nvPr/>
        </p:nvSpPr>
        <p:spPr>
          <a:xfrm>
            <a:off x="1920692" y="92913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9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DE27005-CF61-4A87-B95A-402D5EFC8BD6}"/>
              </a:ext>
            </a:extLst>
          </p:cNvPr>
          <p:cNvSpPr txBox="1"/>
          <p:nvPr/>
        </p:nvSpPr>
        <p:spPr>
          <a:xfrm>
            <a:off x="414865" y="3101388"/>
            <a:ext cx="3451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（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） </a:t>
            </a:r>
            <a:r>
              <a:rPr lang="en-US" altLang="zh-CN" sz="2000" b="1" dirty="0"/>
              <a:t>Heterogeneous graph</a:t>
            </a:r>
            <a:endParaRPr lang="zh-CN" altLang="en-US" sz="2000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F283B54F-A6C2-4CFE-ADF6-BB9C9AAA5FA7}"/>
              </a:ext>
            </a:extLst>
          </p:cNvPr>
          <p:cNvSpPr txBox="1"/>
          <p:nvPr/>
        </p:nvSpPr>
        <p:spPr>
          <a:xfrm>
            <a:off x="3330063" y="2489512"/>
            <a:ext cx="319786" cy="343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8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0E35CE0-28D2-4BAF-80A9-0AF4881C6F9B}"/>
              </a:ext>
            </a:extLst>
          </p:cNvPr>
          <p:cNvSpPr txBox="1"/>
          <p:nvPr/>
        </p:nvSpPr>
        <p:spPr>
          <a:xfrm>
            <a:off x="5291549" y="590095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（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Neighbors via tree search</a:t>
            </a:r>
            <a:endParaRPr lang="zh-CN" altLang="en-US" sz="2000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EC6B151-2A3B-4896-A02C-D4B11FE7089A}"/>
              </a:ext>
            </a:extLst>
          </p:cNvPr>
          <p:cNvSpPr/>
          <p:nvPr/>
        </p:nvSpPr>
        <p:spPr>
          <a:xfrm rot="19980559">
            <a:off x="5353237" y="1000974"/>
            <a:ext cx="3609038" cy="419559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6C330A0-3D14-4123-BABF-47E0003B1C12}"/>
              </a:ext>
            </a:extLst>
          </p:cNvPr>
          <p:cNvSpPr/>
          <p:nvPr/>
        </p:nvSpPr>
        <p:spPr>
          <a:xfrm rot="14691886">
            <a:off x="6078961" y="2103963"/>
            <a:ext cx="2343926" cy="16970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3BD81DC2-08E0-483A-BF98-9ABA92FCB5C9}"/>
              </a:ext>
            </a:extLst>
          </p:cNvPr>
          <p:cNvSpPr/>
          <p:nvPr/>
        </p:nvSpPr>
        <p:spPr>
          <a:xfrm>
            <a:off x="7964235" y="3179550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A16F0A4A-C838-4BD3-813A-6AB72FFA7903}"/>
              </a:ext>
            </a:extLst>
          </p:cNvPr>
          <p:cNvSpPr/>
          <p:nvPr/>
        </p:nvSpPr>
        <p:spPr>
          <a:xfrm>
            <a:off x="7065703" y="2729437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9A6B6DE-2B71-48C1-93DE-63A82151A82D}"/>
              </a:ext>
            </a:extLst>
          </p:cNvPr>
          <p:cNvSpPr/>
          <p:nvPr/>
        </p:nvSpPr>
        <p:spPr>
          <a:xfrm>
            <a:off x="7785961" y="2280989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54FEF3BF-0EB3-4F0A-A70E-7F1FBA06E564}"/>
              </a:ext>
            </a:extLst>
          </p:cNvPr>
          <p:cNvSpPr/>
          <p:nvPr/>
        </p:nvSpPr>
        <p:spPr>
          <a:xfrm>
            <a:off x="7231515" y="3847511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98B390EB-BDE4-452E-BD25-5EB43C4870D2}"/>
              </a:ext>
            </a:extLst>
          </p:cNvPr>
          <p:cNvSpPr/>
          <p:nvPr/>
        </p:nvSpPr>
        <p:spPr>
          <a:xfrm>
            <a:off x="5179608" y="2304146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84A64060-62EA-4C37-8188-D30A11E37BA7}"/>
              </a:ext>
            </a:extLst>
          </p:cNvPr>
          <p:cNvSpPr/>
          <p:nvPr/>
        </p:nvSpPr>
        <p:spPr>
          <a:xfrm>
            <a:off x="5332868" y="3548882"/>
            <a:ext cx="350404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512F5F00-967B-4EAA-BA12-CC8F3A36F90F}"/>
              </a:ext>
            </a:extLst>
          </p:cNvPr>
          <p:cNvSpPr/>
          <p:nvPr/>
        </p:nvSpPr>
        <p:spPr>
          <a:xfrm>
            <a:off x="6145293" y="4588776"/>
            <a:ext cx="350404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DC25E06E-7486-4BC9-A38D-CD6AB4491A3B}"/>
              </a:ext>
            </a:extLst>
          </p:cNvPr>
          <p:cNvSpPr/>
          <p:nvPr/>
        </p:nvSpPr>
        <p:spPr>
          <a:xfrm>
            <a:off x="6226446" y="2243552"/>
            <a:ext cx="350404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2DDD3DB1-1A13-4CA6-9C0C-2C143E2F948C}"/>
              </a:ext>
            </a:extLst>
          </p:cNvPr>
          <p:cNvSpPr/>
          <p:nvPr/>
        </p:nvSpPr>
        <p:spPr>
          <a:xfrm>
            <a:off x="6367317" y="3205508"/>
            <a:ext cx="350404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37934E7E-F3FF-4CE8-BA11-BF8595B38BCE}"/>
              </a:ext>
            </a:extLst>
          </p:cNvPr>
          <p:cNvSpPr/>
          <p:nvPr/>
        </p:nvSpPr>
        <p:spPr>
          <a:xfrm>
            <a:off x="7386835" y="1002179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5C1475B5-BF65-440A-AFA5-2BCAFB1CE1C2}"/>
              </a:ext>
            </a:extLst>
          </p:cNvPr>
          <p:cNvSpPr/>
          <p:nvPr/>
        </p:nvSpPr>
        <p:spPr>
          <a:xfrm>
            <a:off x="8092018" y="1377694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D5B234A6-4FA1-45BD-A6CB-0CC2C1635C7E}"/>
              </a:ext>
            </a:extLst>
          </p:cNvPr>
          <p:cNvSpPr/>
          <p:nvPr/>
        </p:nvSpPr>
        <p:spPr>
          <a:xfrm>
            <a:off x="8583214" y="1979304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0DEB047B-8083-407F-A446-94233A66A836}"/>
              </a:ext>
            </a:extLst>
          </p:cNvPr>
          <p:cNvSpPr/>
          <p:nvPr/>
        </p:nvSpPr>
        <p:spPr>
          <a:xfrm>
            <a:off x="8907627" y="3138511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66F244AA-E295-444C-B7A8-CBD6476A14CC}"/>
              </a:ext>
            </a:extLst>
          </p:cNvPr>
          <p:cNvSpPr/>
          <p:nvPr/>
        </p:nvSpPr>
        <p:spPr>
          <a:xfrm>
            <a:off x="8760069" y="3928725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CD0EC5D2-2C8B-4B4A-A155-B005930CFDEB}"/>
              </a:ext>
            </a:extLst>
          </p:cNvPr>
          <p:cNvSpPr/>
          <p:nvPr/>
        </p:nvSpPr>
        <p:spPr>
          <a:xfrm>
            <a:off x="8341707" y="4555623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30F0D23A-096F-447E-A346-778EEAAEF3B6}"/>
              </a:ext>
            </a:extLst>
          </p:cNvPr>
          <p:cNvCxnSpPr>
            <a:cxnSpLocks/>
            <a:stCxn id="85" idx="6"/>
            <a:endCxn id="124" idx="3"/>
          </p:cNvCxnSpPr>
          <p:nvPr/>
        </p:nvCxnSpPr>
        <p:spPr>
          <a:xfrm flipV="1">
            <a:off x="7416107" y="2596234"/>
            <a:ext cx="421169" cy="317869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8ACC49F7-8D7F-45FA-88D6-579E0D8FB8B6}"/>
              </a:ext>
            </a:extLst>
          </p:cNvPr>
          <p:cNvCxnSpPr>
            <a:cxnSpLocks/>
            <a:endCxn id="125" idx="2"/>
          </p:cNvCxnSpPr>
          <p:nvPr/>
        </p:nvCxnSpPr>
        <p:spPr>
          <a:xfrm>
            <a:off x="7400882" y="3017104"/>
            <a:ext cx="563353" cy="34711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989D3863-4E02-4F0A-B220-3A7E9847D6D6}"/>
              </a:ext>
            </a:extLst>
          </p:cNvPr>
          <p:cNvCxnSpPr>
            <a:cxnSpLocks/>
            <a:stCxn id="196" idx="2"/>
            <a:endCxn id="126" idx="0"/>
          </p:cNvCxnSpPr>
          <p:nvPr/>
        </p:nvCxnSpPr>
        <p:spPr>
          <a:xfrm>
            <a:off x="7240128" y="3099526"/>
            <a:ext cx="166589" cy="74798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376037FE-9D33-46DC-B6A3-501DCB7B7F12}"/>
              </a:ext>
            </a:extLst>
          </p:cNvPr>
          <p:cNvCxnSpPr>
            <a:cxnSpLocks/>
          </p:cNvCxnSpPr>
          <p:nvPr/>
        </p:nvCxnSpPr>
        <p:spPr>
          <a:xfrm>
            <a:off x="6536680" y="2491750"/>
            <a:ext cx="516322" cy="34711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303A548A-2C00-44C9-9BA0-2EC639B831A3}"/>
              </a:ext>
            </a:extLst>
          </p:cNvPr>
          <p:cNvCxnSpPr>
            <a:cxnSpLocks/>
            <a:stCxn id="132" idx="7"/>
          </p:cNvCxnSpPr>
          <p:nvPr/>
        </p:nvCxnSpPr>
        <p:spPr>
          <a:xfrm flipV="1">
            <a:off x="6666406" y="3023793"/>
            <a:ext cx="426766" cy="23580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E427DDEC-4FCA-40D3-94FA-58DE280C04A7}"/>
              </a:ext>
            </a:extLst>
          </p:cNvPr>
          <p:cNvCxnSpPr>
            <a:cxnSpLocks/>
            <a:endCxn id="133" idx="4"/>
          </p:cNvCxnSpPr>
          <p:nvPr/>
        </p:nvCxnSpPr>
        <p:spPr>
          <a:xfrm flipH="1" flipV="1">
            <a:off x="7562037" y="1371511"/>
            <a:ext cx="386214" cy="91053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DBB7D4B2-85A9-41D4-827B-81467EF85614}"/>
              </a:ext>
            </a:extLst>
          </p:cNvPr>
          <p:cNvCxnSpPr>
            <a:cxnSpLocks/>
            <a:endCxn id="134" idx="3"/>
          </p:cNvCxnSpPr>
          <p:nvPr/>
        </p:nvCxnSpPr>
        <p:spPr>
          <a:xfrm flipV="1">
            <a:off x="8014556" y="1692939"/>
            <a:ext cx="128777" cy="57821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4EA6CB65-92FA-477E-B48E-0609430A3DC1}"/>
              </a:ext>
            </a:extLst>
          </p:cNvPr>
          <p:cNvCxnSpPr>
            <a:cxnSpLocks/>
            <a:endCxn id="135" idx="3"/>
          </p:cNvCxnSpPr>
          <p:nvPr/>
        </p:nvCxnSpPr>
        <p:spPr>
          <a:xfrm flipV="1">
            <a:off x="8120076" y="2294549"/>
            <a:ext cx="514453" cy="12833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FFDC8882-EBA2-4617-9A1F-54DABF91AA31}"/>
              </a:ext>
            </a:extLst>
          </p:cNvPr>
          <p:cNvSpPr/>
          <p:nvPr/>
        </p:nvSpPr>
        <p:spPr>
          <a:xfrm>
            <a:off x="6727193" y="4868729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4B0169CC-1885-4C69-AD07-B0C7CF916F9A}"/>
              </a:ext>
            </a:extLst>
          </p:cNvPr>
          <p:cNvSpPr/>
          <p:nvPr/>
        </p:nvSpPr>
        <p:spPr>
          <a:xfrm>
            <a:off x="7468972" y="4954757"/>
            <a:ext cx="350404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EA5FA51E-F04D-45A6-ACCE-FC7DE4FF47DA}"/>
              </a:ext>
            </a:extLst>
          </p:cNvPr>
          <p:cNvCxnSpPr>
            <a:cxnSpLocks/>
            <a:endCxn id="136" idx="2"/>
          </p:cNvCxnSpPr>
          <p:nvPr/>
        </p:nvCxnSpPr>
        <p:spPr>
          <a:xfrm flipV="1">
            <a:off x="8315839" y="3323177"/>
            <a:ext cx="591788" cy="450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36333497-8E0C-47DC-839B-6946D44DE50C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8263480" y="3486425"/>
            <a:ext cx="547904" cy="49638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4B24CB4C-C19B-42CB-963F-721323ABF59F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8215664" y="3558808"/>
            <a:ext cx="177358" cy="105090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6938016C-F8A9-468B-851F-32BE1DD72824}"/>
              </a:ext>
            </a:extLst>
          </p:cNvPr>
          <p:cNvCxnSpPr>
            <a:cxnSpLocks/>
            <a:stCxn id="126" idx="3"/>
            <a:endCxn id="130" idx="7"/>
          </p:cNvCxnSpPr>
          <p:nvPr/>
        </p:nvCxnSpPr>
        <p:spPr>
          <a:xfrm flipH="1">
            <a:off x="6444382" y="4162756"/>
            <a:ext cx="838448" cy="48010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BE89343A-DADB-4E7F-B68F-395968FAC2EA}"/>
              </a:ext>
            </a:extLst>
          </p:cNvPr>
          <p:cNvCxnSpPr>
            <a:cxnSpLocks/>
            <a:endCxn id="163" idx="7"/>
          </p:cNvCxnSpPr>
          <p:nvPr/>
        </p:nvCxnSpPr>
        <p:spPr>
          <a:xfrm flipH="1">
            <a:off x="7026282" y="4206851"/>
            <a:ext cx="312177" cy="71596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04CDED4A-1464-4A68-A99D-98EEE0C1B0B0}"/>
              </a:ext>
            </a:extLst>
          </p:cNvPr>
          <p:cNvCxnSpPr>
            <a:cxnSpLocks/>
            <a:stCxn id="126" idx="4"/>
            <a:endCxn id="164" idx="0"/>
          </p:cNvCxnSpPr>
          <p:nvPr/>
        </p:nvCxnSpPr>
        <p:spPr>
          <a:xfrm>
            <a:off x="7406717" y="4216843"/>
            <a:ext cx="237457" cy="73791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8F1F104A-E728-4995-9178-759921E55D90}"/>
              </a:ext>
            </a:extLst>
          </p:cNvPr>
          <p:cNvCxnSpPr>
            <a:cxnSpLocks/>
            <a:stCxn id="128" idx="5"/>
            <a:endCxn id="132" idx="2"/>
          </p:cNvCxnSpPr>
          <p:nvPr/>
        </p:nvCxnSpPr>
        <p:spPr>
          <a:xfrm>
            <a:off x="5478697" y="2619391"/>
            <a:ext cx="888620" cy="77078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17BBF773-0809-469F-854A-2D12DE329515}"/>
              </a:ext>
            </a:extLst>
          </p:cNvPr>
          <p:cNvCxnSpPr>
            <a:cxnSpLocks/>
          </p:cNvCxnSpPr>
          <p:nvPr/>
        </p:nvCxnSpPr>
        <p:spPr>
          <a:xfrm flipV="1">
            <a:off x="5699438" y="3496338"/>
            <a:ext cx="690124" cy="25581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>
            <a:extLst>
              <a:ext uri="{FF2B5EF4-FFF2-40B4-BE49-F238E27FC236}">
                <a16:creationId xmlns:a16="http://schemas.microsoft.com/office/drawing/2014/main" id="{916C763E-C1D2-433C-A130-3D460EC5B7A9}"/>
              </a:ext>
            </a:extLst>
          </p:cNvPr>
          <p:cNvSpPr txBox="1"/>
          <p:nvPr/>
        </p:nvSpPr>
        <p:spPr>
          <a:xfrm>
            <a:off x="7083675" y="27301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1D704E7E-EEF9-4008-9FEB-90F394D2E444}"/>
              </a:ext>
            </a:extLst>
          </p:cNvPr>
          <p:cNvSpPr txBox="1"/>
          <p:nvPr/>
        </p:nvSpPr>
        <p:spPr>
          <a:xfrm>
            <a:off x="6237477" y="22353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7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33C7362D-CBF8-4628-B1C7-6EDB63B96494}"/>
              </a:ext>
            </a:extLst>
          </p:cNvPr>
          <p:cNvSpPr txBox="1"/>
          <p:nvPr/>
        </p:nvSpPr>
        <p:spPr>
          <a:xfrm>
            <a:off x="6384350" y="31918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6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736399A5-110F-4606-B095-64754F1EFF74}"/>
              </a:ext>
            </a:extLst>
          </p:cNvPr>
          <p:cNvSpPr txBox="1"/>
          <p:nvPr/>
        </p:nvSpPr>
        <p:spPr>
          <a:xfrm>
            <a:off x="7247639" y="38281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3074C77B-A3EF-48D7-A537-AC76215CD8D2}"/>
              </a:ext>
            </a:extLst>
          </p:cNvPr>
          <p:cNvSpPr txBox="1"/>
          <p:nvPr/>
        </p:nvSpPr>
        <p:spPr>
          <a:xfrm>
            <a:off x="8594721" y="1959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A066FFE2-0A8D-4AEF-9CD0-984D9256BD6C}"/>
              </a:ext>
            </a:extLst>
          </p:cNvPr>
          <p:cNvSpPr txBox="1"/>
          <p:nvPr/>
        </p:nvSpPr>
        <p:spPr>
          <a:xfrm>
            <a:off x="7804710" y="22706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AAA5575B-4601-438D-9A2D-26A8B49B9CD7}"/>
              </a:ext>
            </a:extLst>
          </p:cNvPr>
          <p:cNvSpPr txBox="1"/>
          <p:nvPr/>
        </p:nvSpPr>
        <p:spPr>
          <a:xfrm>
            <a:off x="7399807" y="1000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9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00F411C2-EB28-4574-BF40-29B97D84260A}"/>
              </a:ext>
            </a:extLst>
          </p:cNvPr>
          <p:cNvSpPr txBox="1"/>
          <p:nvPr/>
        </p:nvSpPr>
        <p:spPr>
          <a:xfrm>
            <a:off x="8123273" y="13623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8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EE811C8C-A4CA-41C7-8EB5-1F82ECBA6E95}"/>
              </a:ext>
            </a:extLst>
          </p:cNvPr>
          <p:cNvSpPr txBox="1"/>
          <p:nvPr/>
        </p:nvSpPr>
        <p:spPr>
          <a:xfrm>
            <a:off x="7976112" y="317414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F276DA9D-4CED-4FDB-A346-C78B7A5B7F05}"/>
              </a:ext>
            </a:extLst>
          </p:cNvPr>
          <p:cNvSpPr txBox="1"/>
          <p:nvPr/>
        </p:nvSpPr>
        <p:spPr>
          <a:xfrm>
            <a:off x="8926376" y="31517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EC4D60B9-DCD4-4C8F-AD84-EE4EF7F43247}"/>
              </a:ext>
            </a:extLst>
          </p:cNvPr>
          <p:cNvSpPr txBox="1"/>
          <p:nvPr/>
        </p:nvSpPr>
        <p:spPr>
          <a:xfrm>
            <a:off x="8785903" y="39508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8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F79E5ED8-F241-4EE2-ABF1-ED7D12B2FFFB}"/>
              </a:ext>
            </a:extLst>
          </p:cNvPr>
          <p:cNvSpPr txBox="1"/>
          <p:nvPr/>
        </p:nvSpPr>
        <p:spPr>
          <a:xfrm>
            <a:off x="8361626" y="4570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F56B477D-88A1-4885-BD04-A30AC38287C5}"/>
              </a:ext>
            </a:extLst>
          </p:cNvPr>
          <p:cNvSpPr txBox="1"/>
          <p:nvPr/>
        </p:nvSpPr>
        <p:spPr>
          <a:xfrm>
            <a:off x="5364747" y="35488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05821D7B-56EE-4EA3-B08D-A3A8AA589E90}"/>
              </a:ext>
            </a:extLst>
          </p:cNvPr>
          <p:cNvSpPr txBox="1"/>
          <p:nvPr/>
        </p:nvSpPr>
        <p:spPr>
          <a:xfrm>
            <a:off x="6155703" y="45713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6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5A3B345D-F402-4022-B638-C7CBD41976A5}"/>
              </a:ext>
            </a:extLst>
          </p:cNvPr>
          <p:cNvSpPr txBox="1"/>
          <p:nvPr/>
        </p:nvSpPr>
        <p:spPr>
          <a:xfrm>
            <a:off x="5180581" y="23064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0CCB04A5-CA3C-44BA-A9D9-58AFE61A52B9}"/>
              </a:ext>
            </a:extLst>
          </p:cNvPr>
          <p:cNvSpPr txBox="1"/>
          <p:nvPr/>
        </p:nvSpPr>
        <p:spPr>
          <a:xfrm>
            <a:off x="6740464" y="48675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F18F5E66-0D39-4700-9D14-94BBB29843F8}"/>
              </a:ext>
            </a:extLst>
          </p:cNvPr>
          <p:cNvSpPr txBox="1"/>
          <p:nvPr/>
        </p:nvSpPr>
        <p:spPr>
          <a:xfrm>
            <a:off x="7487721" y="49763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21" name="箭头: 右 220">
            <a:extLst>
              <a:ext uri="{FF2B5EF4-FFF2-40B4-BE49-F238E27FC236}">
                <a16:creationId xmlns:a16="http://schemas.microsoft.com/office/drawing/2014/main" id="{C01DCEB1-8522-4366-8518-0C6DE5025065}"/>
              </a:ext>
            </a:extLst>
          </p:cNvPr>
          <p:cNvSpPr/>
          <p:nvPr/>
        </p:nvSpPr>
        <p:spPr>
          <a:xfrm>
            <a:off x="4120854" y="1934433"/>
            <a:ext cx="660268" cy="40756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箭头: 右 221">
            <a:extLst>
              <a:ext uri="{FF2B5EF4-FFF2-40B4-BE49-F238E27FC236}">
                <a16:creationId xmlns:a16="http://schemas.microsoft.com/office/drawing/2014/main" id="{A9A59FD6-DED0-4313-B38A-631C4A1B41FB}"/>
              </a:ext>
            </a:extLst>
          </p:cNvPr>
          <p:cNvSpPr/>
          <p:nvPr/>
        </p:nvSpPr>
        <p:spPr>
          <a:xfrm flipH="1">
            <a:off x="4055622" y="4483692"/>
            <a:ext cx="666053" cy="40756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\documentclass{article}&#10;\usepackage{amsmath}&#10;\pagestyle{empty}&#10;\begin{document}&#10;$\lambda_{1}$&#10;\end{document}" title="IguanaTex Bitmap Display">
            <a:extLst>
              <a:ext uri="{FF2B5EF4-FFF2-40B4-BE49-F238E27FC236}">
                <a16:creationId xmlns:a16="http://schemas.microsoft.com/office/drawing/2014/main" id="{49E0A12E-DB9B-4116-B3A1-33A10610F68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566" y="1671919"/>
            <a:ext cx="304143" cy="295693"/>
          </a:xfrm>
          <a:prstGeom prst="rect">
            <a:avLst/>
          </a:prstGeom>
        </p:spPr>
      </p:pic>
      <p:pic>
        <p:nvPicPr>
          <p:cNvPr id="7" name="图片 6" descr="\documentclass{article}&#10;\usepackage{amsmath}&#10;\pagestyle{empty}&#10;\begin{document}&#10;$\lambda_{2}$&#10;\end{document}" title="IguanaTex Bitmap Display">
            <a:extLst>
              <a:ext uri="{FF2B5EF4-FFF2-40B4-BE49-F238E27FC236}">
                <a16:creationId xmlns:a16="http://schemas.microsoft.com/office/drawing/2014/main" id="{53120255-B287-4AB8-B470-5EB4C9F772F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625" y="1006236"/>
            <a:ext cx="315955" cy="298876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BCA89092-0679-459A-A8BA-BB4EA1B8B7B4}"/>
              </a:ext>
            </a:extLst>
          </p:cNvPr>
          <p:cNvSpPr txBox="1"/>
          <p:nvPr/>
        </p:nvSpPr>
        <p:spPr>
          <a:xfrm>
            <a:off x="1094647" y="419746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954120-9070-4D90-BB4D-48B317B6106E}"/>
              </a:ext>
            </a:extLst>
          </p:cNvPr>
          <p:cNvSpPr txBox="1"/>
          <p:nvPr/>
        </p:nvSpPr>
        <p:spPr>
          <a:xfrm>
            <a:off x="1458491" y="4236986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:</a:t>
            </a:r>
            <a:endParaRPr lang="zh-CN" altLang="en-US" b="1" dirty="0"/>
          </a:p>
        </p:txBody>
      </p:sp>
      <p:pic>
        <p:nvPicPr>
          <p:cNvPr id="19" name="图片 18" descr="\documentclass{article}&#10;\usepackage{amsmath}&#10;\pagestyle{empty}&#10;\begin{document}&#10;$\lambda_{1}+\lambda_{2}+\lambda_{2}$&#10;\end{document}" title="IguanaTex Bitmap Display">
            <a:extLst>
              <a:ext uri="{FF2B5EF4-FFF2-40B4-BE49-F238E27FC236}">
                <a16:creationId xmlns:a16="http://schemas.microsoft.com/office/drawing/2014/main" id="{EAAA79CA-B528-4B7F-AB6E-E8BA32E1460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41" y="4315492"/>
            <a:ext cx="1403115" cy="218992"/>
          </a:xfrm>
          <a:prstGeom prst="rect">
            <a:avLst/>
          </a:prstGeom>
        </p:spPr>
      </p:pic>
      <p:sp>
        <p:nvSpPr>
          <p:cNvPr id="103" name="文本框 102">
            <a:extLst>
              <a:ext uri="{FF2B5EF4-FFF2-40B4-BE49-F238E27FC236}">
                <a16:creationId xmlns:a16="http://schemas.microsoft.com/office/drawing/2014/main" id="{A611E4D3-2AFF-4A0D-8D4E-46C7869CC444}"/>
              </a:ext>
            </a:extLst>
          </p:cNvPr>
          <p:cNvSpPr txBox="1"/>
          <p:nvPr/>
        </p:nvSpPr>
        <p:spPr>
          <a:xfrm>
            <a:off x="1080591" y="37413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5942155-0B08-4EEB-8A86-60B0B573ABD4}"/>
              </a:ext>
            </a:extLst>
          </p:cNvPr>
          <p:cNvSpPr txBox="1"/>
          <p:nvPr/>
        </p:nvSpPr>
        <p:spPr>
          <a:xfrm>
            <a:off x="1451887" y="3760626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:</a:t>
            </a:r>
            <a:endParaRPr lang="zh-CN" altLang="en-US" b="1" dirty="0"/>
          </a:p>
        </p:txBody>
      </p:sp>
      <p:pic>
        <p:nvPicPr>
          <p:cNvPr id="21" name="图片 20" descr="\documentclass{article}&#10;\usepackage{amsmath}&#10;\pagestyle{empty}&#10;\begin{document}&#10;$\lambda_{1}+\lambda_{2}$&#10;\end{document}" title="IguanaTex Bitmap Display">
            <a:extLst>
              <a:ext uri="{FF2B5EF4-FFF2-40B4-BE49-F238E27FC236}">
                <a16:creationId xmlns:a16="http://schemas.microsoft.com/office/drawing/2014/main" id="{CED2B142-251D-4244-99DA-2D9944C25BA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96" y="3859411"/>
            <a:ext cx="816528" cy="218992"/>
          </a:xfrm>
          <a:prstGeom prst="rect">
            <a:avLst/>
          </a:prstGeom>
        </p:spPr>
      </p:pic>
      <p:sp>
        <p:nvSpPr>
          <p:cNvPr id="110" name="椭圆 109">
            <a:extLst>
              <a:ext uri="{FF2B5EF4-FFF2-40B4-BE49-F238E27FC236}">
                <a16:creationId xmlns:a16="http://schemas.microsoft.com/office/drawing/2014/main" id="{2DD818F7-950D-49E6-B00C-2779289D5A35}"/>
              </a:ext>
            </a:extLst>
          </p:cNvPr>
          <p:cNvSpPr/>
          <p:nvPr/>
        </p:nvSpPr>
        <p:spPr>
          <a:xfrm>
            <a:off x="1082567" y="4639636"/>
            <a:ext cx="350404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29BB3C8A-DFB6-472B-AED0-3349AC873E8A}"/>
              </a:ext>
            </a:extLst>
          </p:cNvPr>
          <p:cNvSpPr txBox="1"/>
          <p:nvPr/>
        </p:nvSpPr>
        <p:spPr>
          <a:xfrm>
            <a:off x="1101467" y="4609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144FA2B2-208E-4B3B-8293-A08ACC19BF4A}"/>
              </a:ext>
            </a:extLst>
          </p:cNvPr>
          <p:cNvSpPr txBox="1"/>
          <p:nvPr/>
        </p:nvSpPr>
        <p:spPr>
          <a:xfrm>
            <a:off x="1459293" y="469465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:</a:t>
            </a:r>
            <a:endParaRPr lang="zh-CN" altLang="en-US" b="1" dirty="0"/>
          </a:p>
        </p:txBody>
      </p:sp>
      <p:pic>
        <p:nvPicPr>
          <p:cNvPr id="113" name="图片 112" descr="\documentclass{article}&#10;\usepackage{amsmath}&#10;\pagestyle{empty}&#10;\begin{document}&#10;$\lambda_{1}+\lambda_{2}+\lambda_{2}$&#10;\end{document}" title="IguanaTex Bitmap Display">
            <a:extLst>
              <a:ext uri="{FF2B5EF4-FFF2-40B4-BE49-F238E27FC236}">
                <a16:creationId xmlns:a16="http://schemas.microsoft.com/office/drawing/2014/main" id="{313E86C4-E4D0-40F7-AAA8-F777867EBD0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088" y="4771573"/>
            <a:ext cx="1403115" cy="218992"/>
          </a:xfrm>
          <a:prstGeom prst="rect">
            <a:avLst/>
          </a:prstGeom>
        </p:spPr>
      </p:pic>
      <p:sp>
        <p:nvSpPr>
          <p:cNvPr id="114" name="椭圆 113">
            <a:extLst>
              <a:ext uri="{FF2B5EF4-FFF2-40B4-BE49-F238E27FC236}">
                <a16:creationId xmlns:a16="http://schemas.microsoft.com/office/drawing/2014/main" id="{2E156C68-ECDD-4BD2-85C2-27659B5C9C1F}"/>
              </a:ext>
            </a:extLst>
          </p:cNvPr>
          <p:cNvSpPr/>
          <p:nvPr/>
        </p:nvSpPr>
        <p:spPr>
          <a:xfrm>
            <a:off x="1084509" y="5103874"/>
            <a:ext cx="350404" cy="369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B4E23538-4021-4A55-B1F3-87AD6A723FC3}"/>
              </a:ext>
            </a:extLst>
          </p:cNvPr>
          <p:cNvSpPr txBox="1"/>
          <p:nvPr/>
        </p:nvSpPr>
        <p:spPr>
          <a:xfrm>
            <a:off x="1097866" y="51072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A7087413-CCD9-4AEF-8F5C-FEFC14FA7FED}"/>
              </a:ext>
            </a:extLst>
          </p:cNvPr>
          <p:cNvSpPr txBox="1"/>
          <p:nvPr/>
        </p:nvSpPr>
        <p:spPr>
          <a:xfrm>
            <a:off x="1464571" y="510728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:</a:t>
            </a:r>
            <a:endParaRPr lang="zh-CN" altLang="en-US" b="1" dirty="0"/>
          </a:p>
        </p:txBody>
      </p:sp>
      <p:pic>
        <p:nvPicPr>
          <p:cNvPr id="23" name="图片 22" descr="\documentclass{article}&#10;\usepackage{amsmath}&#10;\pagestyle{empty}&#10;\begin{document}&#10;$\lambda_{2}+\lambda_{2}$&#10;\end{document}" title="IguanaTex Bitmap Display">
            <a:extLst>
              <a:ext uri="{FF2B5EF4-FFF2-40B4-BE49-F238E27FC236}">
                <a16:creationId xmlns:a16="http://schemas.microsoft.com/office/drawing/2014/main" id="{79C834C4-D534-42F8-977F-6F7966AB834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15" y="5192821"/>
            <a:ext cx="795429" cy="21333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5A923EC-8732-4CC9-B9B8-A2728D75D6E8}"/>
              </a:ext>
            </a:extLst>
          </p:cNvPr>
          <p:cNvSpPr txBox="1"/>
          <p:nvPr/>
        </p:nvSpPr>
        <p:spPr>
          <a:xfrm>
            <a:off x="1984320" y="5345633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36ADA11-C701-4E9A-84EA-4D52FE9EAE0B}"/>
              </a:ext>
            </a:extLst>
          </p:cNvPr>
          <p:cNvSpPr txBox="1"/>
          <p:nvPr/>
        </p:nvSpPr>
        <p:spPr>
          <a:xfrm>
            <a:off x="414865" y="5900950"/>
            <a:ext cx="4764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（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Accumulation of confidence score</a:t>
            </a:r>
            <a:endParaRPr lang="zh-CN" altLang="en-US" sz="2000" b="1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A258B65-75D4-4BED-97BB-20ACF6FD8C22}"/>
              </a:ext>
            </a:extLst>
          </p:cNvPr>
          <p:cNvSpPr txBox="1"/>
          <p:nvPr/>
        </p:nvSpPr>
        <p:spPr>
          <a:xfrm>
            <a:off x="1016840" y="5360337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2442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9D7DFF1-A3BB-4754-A720-448296219CF3}"/>
              </a:ext>
            </a:extLst>
          </p:cNvPr>
          <p:cNvCxnSpPr>
            <a:cxnSpLocks/>
          </p:cNvCxnSpPr>
          <p:nvPr/>
        </p:nvCxnSpPr>
        <p:spPr>
          <a:xfrm flipH="1" flipV="1">
            <a:off x="1816775" y="1803704"/>
            <a:ext cx="144483" cy="76320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141C6FA-BBF6-4FC5-B4BE-B17D327FA045}"/>
              </a:ext>
            </a:extLst>
          </p:cNvPr>
          <p:cNvCxnSpPr>
            <a:cxnSpLocks/>
          </p:cNvCxnSpPr>
          <p:nvPr/>
        </p:nvCxnSpPr>
        <p:spPr>
          <a:xfrm flipH="1" flipV="1">
            <a:off x="1807847" y="1807563"/>
            <a:ext cx="919594" cy="49128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B0A63C8-F47E-43E3-8A4D-B84070C08E71}"/>
              </a:ext>
            </a:extLst>
          </p:cNvPr>
          <p:cNvCxnSpPr>
            <a:cxnSpLocks/>
          </p:cNvCxnSpPr>
          <p:nvPr/>
        </p:nvCxnSpPr>
        <p:spPr>
          <a:xfrm flipH="1" flipV="1">
            <a:off x="1094542" y="2057769"/>
            <a:ext cx="837028" cy="48216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0218416-2B4A-454F-8B90-2204DEFDE686}"/>
              </a:ext>
            </a:extLst>
          </p:cNvPr>
          <p:cNvCxnSpPr>
            <a:cxnSpLocks/>
          </p:cNvCxnSpPr>
          <p:nvPr/>
        </p:nvCxnSpPr>
        <p:spPr>
          <a:xfrm flipH="1">
            <a:off x="1953227" y="2301434"/>
            <a:ext cx="774409" cy="26398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DCD0052-37C0-477C-B61F-EA3F4E66117E}"/>
              </a:ext>
            </a:extLst>
          </p:cNvPr>
          <p:cNvCxnSpPr>
            <a:cxnSpLocks/>
          </p:cNvCxnSpPr>
          <p:nvPr/>
        </p:nvCxnSpPr>
        <p:spPr>
          <a:xfrm flipH="1">
            <a:off x="1235915" y="2530120"/>
            <a:ext cx="722482" cy="14282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DB9A639-80C0-4084-B2A8-2621C22477FD}"/>
              </a:ext>
            </a:extLst>
          </p:cNvPr>
          <p:cNvCxnSpPr>
            <a:cxnSpLocks/>
          </p:cNvCxnSpPr>
          <p:nvPr/>
        </p:nvCxnSpPr>
        <p:spPr>
          <a:xfrm flipH="1" flipV="1">
            <a:off x="1073931" y="2061531"/>
            <a:ext cx="143919" cy="65711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B11EB0E-5769-4AC5-BA1D-97C4BBAABEAA}"/>
              </a:ext>
            </a:extLst>
          </p:cNvPr>
          <p:cNvCxnSpPr>
            <a:cxnSpLocks/>
          </p:cNvCxnSpPr>
          <p:nvPr/>
        </p:nvCxnSpPr>
        <p:spPr>
          <a:xfrm flipH="1">
            <a:off x="1087884" y="1792917"/>
            <a:ext cx="745685" cy="2588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875C7C1-F5DF-4479-9DAD-511554647C8A}"/>
              </a:ext>
            </a:extLst>
          </p:cNvPr>
          <p:cNvCxnSpPr>
            <a:cxnSpLocks/>
          </p:cNvCxnSpPr>
          <p:nvPr/>
        </p:nvCxnSpPr>
        <p:spPr>
          <a:xfrm>
            <a:off x="1230997" y="1399810"/>
            <a:ext cx="599042" cy="41208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D6E89C2-F58C-4C34-85D2-33E55093B133}"/>
              </a:ext>
            </a:extLst>
          </p:cNvPr>
          <p:cNvCxnSpPr>
            <a:cxnSpLocks/>
          </p:cNvCxnSpPr>
          <p:nvPr/>
        </p:nvCxnSpPr>
        <p:spPr>
          <a:xfrm flipV="1">
            <a:off x="1811404" y="1427635"/>
            <a:ext cx="584460" cy="37430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AB0D342-F45C-4430-90AF-77CC2F6273C3}"/>
              </a:ext>
            </a:extLst>
          </p:cNvPr>
          <p:cNvCxnSpPr>
            <a:cxnSpLocks/>
          </p:cNvCxnSpPr>
          <p:nvPr/>
        </p:nvCxnSpPr>
        <p:spPr>
          <a:xfrm flipH="1" flipV="1">
            <a:off x="2377935" y="1447153"/>
            <a:ext cx="337292" cy="83652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FC712A2-208F-4C07-86D1-F90A7777F858}"/>
              </a:ext>
            </a:extLst>
          </p:cNvPr>
          <p:cNvCxnSpPr>
            <a:cxnSpLocks/>
          </p:cNvCxnSpPr>
          <p:nvPr/>
        </p:nvCxnSpPr>
        <p:spPr>
          <a:xfrm flipV="1">
            <a:off x="2721489" y="1380966"/>
            <a:ext cx="352182" cy="90271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1E8D43E-CF22-48A6-B24F-57038F9C1E93}"/>
              </a:ext>
            </a:extLst>
          </p:cNvPr>
          <p:cNvCxnSpPr>
            <a:cxnSpLocks/>
          </p:cNvCxnSpPr>
          <p:nvPr/>
        </p:nvCxnSpPr>
        <p:spPr>
          <a:xfrm flipV="1">
            <a:off x="2359841" y="1365865"/>
            <a:ext cx="716426" cy="7247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E4ABEA8-BAF2-4510-B8AB-89AFE7503D6B}"/>
              </a:ext>
            </a:extLst>
          </p:cNvPr>
          <p:cNvCxnSpPr>
            <a:cxnSpLocks/>
          </p:cNvCxnSpPr>
          <p:nvPr/>
        </p:nvCxnSpPr>
        <p:spPr>
          <a:xfrm>
            <a:off x="1937500" y="865030"/>
            <a:ext cx="443060" cy="59522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2E842387-1CD9-43C7-A05E-4E8200EF7FF8}"/>
              </a:ext>
            </a:extLst>
          </p:cNvPr>
          <p:cNvSpPr/>
          <p:nvPr/>
        </p:nvSpPr>
        <p:spPr>
          <a:xfrm>
            <a:off x="1665006" y="1650204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14ED48C-8991-481A-9B95-357AB1F3A99B}"/>
              </a:ext>
            </a:extLst>
          </p:cNvPr>
          <p:cNvSpPr/>
          <p:nvPr/>
        </p:nvSpPr>
        <p:spPr>
          <a:xfrm>
            <a:off x="2214427" y="1286605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F554E16-F177-4EB3-B3EE-06242233E3B6}"/>
              </a:ext>
            </a:extLst>
          </p:cNvPr>
          <p:cNvSpPr/>
          <p:nvPr/>
        </p:nvSpPr>
        <p:spPr>
          <a:xfrm>
            <a:off x="1766618" y="715391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B1BB942-D7FC-4B88-BBF5-73E3D12118CE}"/>
              </a:ext>
            </a:extLst>
          </p:cNvPr>
          <p:cNvSpPr/>
          <p:nvPr/>
        </p:nvSpPr>
        <p:spPr>
          <a:xfrm>
            <a:off x="2912335" y="1214127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586E5B8-383A-42F7-A75B-80620E39B1F2}"/>
              </a:ext>
            </a:extLst>
          </p:cNvPr>
          <p:cNvSpPr/>
          <p:nvPr/>
        </p:nvSpPr>
        <p:spPr>
          <a:xfrm>
            <a:off x="2551239" y="2131941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0316C1E-7DB3-4619-860D-1627DFE853BF}"/>
              </a:ext>
            </a:extLst>
          </p:cNvPr>
          <p:cNvSpPr/>
          <p:nvPr/>
        </p:nvSpPr>
        <p:spPr>
          <a:xfrm>
            <a:off x="1817959" y="2389755"/>
            <a:ext cx="305904" cy="303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3D5B223-2EEA-4823-BCA2-63F490EAECD9}"/>
              </a:ext>
            </a:extLst>
          </p:cNvPr>
          <p:cNvSpPr/>
          <p:nvPr/>
        </p:nvSpPr>
        <p:spPr>
          <a:xfrm>
            <a:off x="1064899" y="1233047"/>
            <a:ext cx="305904" cy="303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8DCEB35-B04C-4A27-BC1F-D2E1DEABBE56}"/>
              </a:ext>
            </a:extLst>
          </p:cNvPr>
          <p:cNvSpPr/>
          <p:nvPr/>
        </p:nvSpPr>
        <p:spPr>
          <a:xfrm>
            <a:off x="911946" y="1899979"/>
            <a:ext cx="305904" cy="303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6CDC1C1-F82D-4233-A89E-42CDBDC57FA9}"/>
              </a:ext>
            </a:extLst>
          </p:cNvPr>
          <p:cNvSpPr/>
          <p:nvPr/>
        </p:nvSpPr>
        <p:spPr>
          <a:xfrm>
            <a:off x="1064899" y="2566911"/>
            <a:ext cx="305904" cy="303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6027968-07E4-4AD3-BF5A-605E9EC4FC61}"/>
              </a:ext>
            </a:extLst>
          </p:cNvPr>
          <p:cNvSpPr txBox="1"/>
          <p:nvPr/>
        </p:nvSpPr>
        <p:spPr>
          <a:xfrm>
            <a:off x="1668718" y="163348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028059F-C541-4945-896F-577908B8D7C2}"/>
              </a:ext>
            </a:extLst>
          </p:cNvPr>
          <p:cNvSpPr txBox="1"/>
          <p:nvPr/>
        </p:nvSpPr>
        <p:spPr>
          <a:xfrm>
            <a:off x="2223490" y="127193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9E85ED4-B154-449F-92F4-F11F735D5227}"/>
              </a:ext>
            </a:extLst>
          </p:cNvPr>
          <p:cNvSpPr txBox="1"/>
          <p:nvPr/>
        </p:nvSpPr>
        <p:spPr>
          <a:xfrm>
            <a:off x="2558631" y="2119846"/>
            <a:ext cx="325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3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035DF65-8FD1-41FF-AA12-29BA5185D227}"/>
              </a:ext>
            </a:extLst>
          </p:cNvPr>
          <p:cNvSpPr txBox="1"/>
          <p:nvPr/>
        </p:nvSpPr>
        <p:spPr>
          <a:xfrm>
            <a:off x="1805938" y="237650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4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6955366-E2DF-4301-9924-0467A8D9BD3D}"/>
              </a:ext>
            </a:extLst>
          </p:cNvPr>
          <p:cNvSpPr txBox="1"/>
          <p:nvPr/>
        </p:nvSpPr>
        <p:spPr>
          <a:xfrm>
            <a:off x="1077643" y="254559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5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DA7D69B-4BDF-48A9-B694-0E4659E89799}"/>
              </a:ext>
            </a:extLst>
          </p:cNvPr>
          <p:cNvSpPr txBox="1"/>
          <p:nvPr/>
        </p:nvSpPr>
        <p:spPr>
          <a:xfrm>
            <a:off x="916394" y="189037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6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468B142-99CB-4696-9EA4-B213C372C65B}"/>
              </a:ext>
            </a:extLst>
          </p:cNvPr>
          <p:cNvSpPr txBox="1"/>
          <p:nvPr/>
        </p:nvSpPr>
        <p:spPr>
          <a:xfrm>
            <a:off x="1085530" y="123842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7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08D3533-9F63-4908-B117-86E7D5F60898}"/>
              </a:ext>
            </a:extLst>
          </p:cNvPr>
          <p:cNvSpPr txBox="1"/>
          <p:nvPr/>
        </p:nvSpPr>
        <p:spPr>
          <a:xfrm>
            <a:off x="2900501" y="119393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8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F11DE0D-E9FC-412E-B3F5-BE22DDBF539E}"/>
              </a:ext>
            </a:extLst>
          </p:cNvPr>
          <p:cNvSpPr txBox="1"/>
          <p:nvPr/>
        </p:nvSpPr>
        <p:spPr>
          <a:xfrm>
            <a:off x="1780992" y="71323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9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8EA7EB3-9969-4BE3-9A66-6781D8B8C0DE}"/>
              </a:ext>
            </a:extLst>
          </p:cNvPr>
          <p:cNvSpPr txBox="1"/>
          <p:nvPr/>
        </p:nvSpPr>
        <p:spPr>
          <a:xfrm>
            <a:off x="275165" y="2960397"/>
            <a:ext cx="3451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（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） </a:t>
            </a:r>
            <a:r>
              <a:rPr lang="en-US" altLang="zh-CN" sz="2000" b="1" dirty="0"/>
              <a:t>Heterogeneous graph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A3CB88C-1DBB-4DD5-A25F-CCEA94C3E3C4}"/>
              </a:ext>
            </a:extLst>
          </p:cNvPr>
          <p:cNvSpPr txBox="1"/>
          <p:nvPr/>
        </p:nvSpPr>
        <p:spPr>
          <a:xfrm>
            <a:off x="3190363" y="2273613"/>
            <a:ext cx="319786" cy="343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8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4D997C4-B5C0-44CB-99AD-350C81185AB1}"/>
              </a:ext>
            </a:extLst>
          </p:cNvPr>
          <p:cNvSpPr txBox="1"/>
          <p:nvPr/>
        </p:nvSpPr>
        <p:spPr>
          <a:xfrm>
            <a:off x="4933581" y="5384970"/>
            <a:ext cx="4190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（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Neighbors search recursively</a:t>
            </a:r>
            <a:endParaRPr lang="zh-CN" altLang="en-US" sz="2000" b="1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E02B87C-8A5F-4673-8183-8C1051EB7888}"/>
              </a:ext>
            </a:extLst>
          </p:cNvPr>
          <p:cNvGrpSpPr/>
          <p:nvPr/>
        </p:nvGrpSpPr>
        <p:grpSpPr>
          <a:xfrm>
            <a:off x="5039908" y="721128"/>
            <a:ext cx="4078423" cy="4345106"/>
            <a:chOff x="4460347" y="987899"/>
            <a:chExt cx="4078423" cy="4345106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2688B08-B63D-40F8-A29D-964AECDEACF3}"/>
                </a:ext>
              </a:extLst>
            </p:cNvPr>
            <p:cNvSpPr/>
            <p:nvPr/>
          </p:nvSpPr>
          <p:spPr>
            <a:xfrm rot="19980559">
              <a:off x="4660428" y="998976"/>
              <a:ext cx="3609038" cy="419559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A776C2B-38CF-4949-9B55-FE7AF23BA420}"/>
                </a:ext>
              </a:extLst>
            </p:cNvPr>
            <p:cNvGrpSpPr/>
            <p:nvPr/>
          </p:nvGrpSpPr>
          <p:grpSpPr>
            <a:xfrm>
              <a:off x="4460347" y="987899"/>
              <a:ext cx="4078423" cy="4345106"/>
              <a:chOff x="4419530" y="988698"/>
              <a:chExt cx="4078423" cy="4345106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8119E543-7521-4E88-83F8-C0AC8657FFAE}"/>
                  </a:ext>
                </a:extLst>
              </p:cNvPr>
              <p:cNvSpPr/>
              <p:nvPr/>
            </p:nvSpPr>
            <p:spPr>
              <a:xfrm rot="14691886">
                <a:off x="5318883" y="2092134"/>
                <a:ext cx="2343926" cy="169707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5D30796A-1DFD-44DA-A6AA-1ABC0F9B1B8E}"/>
                  </a:ext>
                </a:extLst>
              </p:cNvPr>
              <p:cNvSpPr/>
              <p:nvPr/>
            </p:nvSpPr>
            <p:spPr>
              <a:xfrm>
                <a:off x="7204157" y="3167721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222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CA64CF06-0E56-4A76-ACE4-10E1231B2876}"/>
                  </a:ext>
                </a:extLst>
              </p:cNvPr>
              <p:cNvSpPr/>
              <p:nvPr/>
            </p:nvSpPr>
            <p:spPr>
              <a:xfrm>
                <a:off x="6305625" y="2717608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6049F094-DCF2-4C82-9951-F567C81E20B7}"/>
                  </a:ext>
                </a:extLst>
              </p:cNvPr>
              <p:cNvSpPr/>
              <p:nvPr/>
            </p:nvSpPr>
            <p:spPr>
              <a:xfrm>
                <a:off x="7025883" y="2269160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C9E532D5-0E8C-4A46-83D7-0EEC04B104AA}"/>
                  </a:ext>
                </a:extLst>
              </p:cNvPr>
              <p:cNvSpPr/>
              <p:nvPr/>
            </p:nvSpPr>
            <p:spPr>
              <a:xfrm>
                <a:off x="6471437" y="3835682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C515EF4-0B1B-4BF0-B325-BBA330F73009}"/>
                  </a:ext>
                </a:extLst>
              </p:cNvPr>
              <p:cNvSpPr/>
              <p:nvPr/>
            </p:nvSpPr>
            <p:spPr>
              <a:xfrm>
                <a:off x="4419530" y="2292317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40C8704D-F906-439E-928F-0EDFB3C7E744}"/>
                  </a:ext>
                </a:extLst>
              </p:cNvPr>
              <p:cNvSpPr/>
              <p:nvPr/>
            </p:nvSpPr>
            <p:spPr>
              <a:xfrm>
                <a:off x="4572790" y="3537053"/>
                <a:ext cx="350404" cy="369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3EC52ED4-3745-4E55-801C-19EF91F6C24F}"/>
                  </a:ext>
                </a:extLst>
              </p:cNvPr>
              <p:cNvSpPr/>
              <p:nvPr/>
            </p:nvSpPr>
            <p:spPr>
              <a:xfrm>
                <a:off x="5385215" y="4576947"/>
                <a:ext cx="350404" cy="369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9365FBF2-3184-49B2-8CB4-79BDBCB4A5A4}"/>
                  </a:ext>
                </a:extLst>
              </p:cNvPr>
              <p:cNvSpPr/>
              <p:nvPr/>
            </p:nvSpPr>
            <p:spPr>
              <a:xfrm>
                <a:off x="5466368" y="2231723"/>
                <a:ext cx="350404" cy="369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CF91393E-4909-43FF-941A-B72CF6CDFA5C}"/>
                  </a:ext>
                </a:extLst>
              </p:cNvPr>
              <p:cNvSpPr/>
              <p:nvPr/>
            </p:nvSpPr>
            <p:spPr>
              <a:xfrm>
                <a:off x="5607239" y="3193679"/>
                <a:ext cx="350404" cy="369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72391FC1-758A-416A-8442-42EBD9343933}"/>
                  </a:ext>
                </a:extLst>
              </p:cNvPr>
              <p:cNvSpPr/>
              <p:nvPr/>
            </p:nvSpPr>
            <p:spPr>
              <a:xfrm>
                <a:off x="6626757" y="990350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96DA50B6-EF80-40FF-B605-11B18A7EEAA2}"/>
                  </a:ext>
                </a:extLst>
              </p:cNvPr>
              <p:cNvSpPr/>
              <p:nvPr/>
            </p:nvSpPr>
            <p:spPr>
              <a:xfrm>
                <a:off x="7331940" y="1365865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B2B75784-7991-44D5-A3F8-513C02DCF23F}"/>
                  </a:ext>
                </a:extLst>
              </p:cNvPr>
              <p:cNvSpPr/>
              <p:nvPr/>
            </p:nvSpPr>
            <p:spPr>
              <a:xfrm>
                <a:off x="7823136" y="1967475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222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BE09E0C-AECB-458B-9A3F-07A17857F940}"/>
                  </a:ext>
                </a:extLst>
              </p:cNvPr>
              <p:cNvSpPr/>
              <p:nvPr/>
            </p:nvSpPr>
            <p:spPr>
              <a:xfrm>
                <a:off x="8147549" y="3126682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19851D75-0CDE-458B-AEE0-3C5F868EAAAE}"/>
                  </a:ext>
                </a:extLst>
              </p:cNvPr>
              <p:cNvSpPr/>
              <p:nvPr/>
            </p:nvSpPr>
            <p:spPr>
              <a:xfrm>
                <a:off x="7999991" y="3916896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142159AA-7205-4027-BD52-2BBEDCD07425}"/>
                  </a:ext>
                </a:extLst>
              </p:cNvPr>
              <p:cNvSpPr/>
              <p:nvPr/>
            </p:nvSpPr>
            <p:spPr>
              <a:xfrm>
                <a:off x="7581629" y="4543794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B629FF55-8AC3-4AD5-B709-652C2FB4C4C7}"/>
                  </a:ext>
                </a:extLst>
              </p:cNvPr>
              <p:cNvCxnSpPr>
                <a:cxnSpLocks/>
                <a:stCxn id="43" idx="6"/>
                <a:endCxn id="44" idx="3"/>
              </p:cNvCxnSpPr>
              <p:nvPr/>
            </p:nvCxnSpPr>
            <p:spPr>
              <a:xfrm flipV="1">
                <a:off x="6656029" y="2584405"/>
                <a:ext cx="421169" cy="317869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EB6BAB27-94E5-4E69-8EF6-8AE23217BD41}"/>
                  </a:ext>
                </a:extLst>
              </p:cNvPr>
              <p:cNvCxnSpPr>
                <a:cxnSpLocks/>
                <a:endCxn id="42" idx="2"/>
              </p:cNvCxnSpPr>
              <p:nvPr/>
            </p:nvCxnSpPr>
            <p:spPr>
              <a:xfrm>
                <a:off x="6640804" y="3005275"/>
                <a:ext cx="563353" cy="347112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B2FE18B5-F094-45A9-8DB9-214A443BCB5A}"/>
                  </a:ext>
                </a:extLst>
              </p:cNvPr>
              <p:cNvCxnSpPr>
                <a:cxnSpLocks/>
                <a:stCxn id="75" idx="2"/>
                <a:endCxn id="45" idx="0"/>
              </p:cNvCxnSpPr>
              <p:nvPr/>
            </p:nvCxnSpPr>
            <p:spPr>
              <a:xfrm>
                <a:off x="6480050" y="3087697"/>
                <a:ext cx="166589" cy="747985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56929D6F-94BA-48DC-AEC9-2C7345E84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6602" y="2479921"/>
                <a:ext cx="516322" cy="347112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C5A15A04-331C-4F2D-AD4D-D1A01201A176}"/>
                  </a:ext>
                </a:extLst>
              </p:cNvPr>
              <p:cNvCxnSpPr>
                <a:cxnSpLocks/>
                <a:stCxn id="50" idx="7"/>
              </p:cNvCxnSpPr>
              <p:nvPr/>
            </p:nvCxnSpPr>
            <p:spPr>
              <a:xfrm flipV="1">
                <a:off x="5906328" y="3011964"/>
                <a:ext cx="426766" cy="235802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95F3AFE0-A63D-433B-AC12-18A4B4985C16}"/>
                  </a:ext>
                </a:extLst>
              </p:cNvPr>
              <p:cNvCxnSpPr>
                <a:cxnSpLocks/>
                <a:endCxn id="51" idx="4"/>
              </p:cNvCxnSpPr>
              <p:nvPr/>
            </p:nvCxnSpPr>
            <p:spPr>
              <a:xfrm flipH="1" flipV="1">
                <a:off x="6801959" y="1359682"/>
                <a:ext cx="386214" cy="910531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B8D1F7E1-AC99-4A21-9B38-80439724BF09}"/>
                  </a:ext>
                </a:extLst>
              </p:cNvPr>
              <p:cNvCxnSpPr>
                <a:cxnSpLocks/>
                <a:endCxn id="52" idx="3"/>
              </p:cNvCxnSpPr>
              <p:nvPr/>
            </p:nvCxnSpPr>
            <p:spPr>
              <a:xfrm flipV="1">
                <a:off x="7254478" y="1681110"/>
                <a:ext cx="128777" cy="578217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3B3F5839-1DBC-41D4-BAAA-43A2A3D559FB}"/>
                  </a:ext>
                </a:extLst>
              </p:cNvPr>
              <p:cNvCxnSpPr>
                <a:cxnSpLocks/>
                <a:endCxn id="53" idx="3"/>
              </p:cNvCxnSpPr>
              <p:nvPr/>
            </p:nvCxnSpPr>
            <p:spPr>
              <a:xfrm flipV="1">
                <a:off x="7359998" y="2282720"/>
                <a:ext cx="514453" cy="128331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33A2B015-EA01-472E-85E9-89FC7C981B59}"/>
                  </a:ext>
                </a:extLst>
              </p:cNvPr>
              <p:cNvSpPr/>
              <p:nvPr/>
            </p:nvSpPr>
            <p:spPr>
              <a:xfrm>
                <a:off x="5967115" y="4856900"/>
                <a:ext cx="350404" cy="3693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222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A917BFE2-4904-4C48-A664-0B27E0439C86}"/>
                  </a:ext>
                </a:extLst>
              </p:cNvPr>
              <p:cNvSpPr/>
              <p:nvPr/>
            </p:nvSpPr>
            <p:spPr>
              <a:xfrm>
                <a:off x="6708894" y="4942928"/>
                <a:ext cx="350404" cy="369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AD287FDE-3B52-4790-AE90-62102B249130}"/>
                  </a:ext>
                </a:extLst>
              </p:cNvPr>
              <p:cNvCxnSpPr>
                <a:cxnSpLocks/>
                <a:endCxn id="54" idx="2"/>
              </p:cNvCxnSpPr>
              <p:nvPr/>
            </p:nvCxnSpPr>
            <p:spPr>
              <a:xfrm flipV="1">
                <a:off x="7555761" y="3311348"/>
                <a:ext cx="591788" cy="45063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DB934BB4-E916-4F81-A5EA-A6D413A5F591}"/>
                  </a:ext>
                </a:extLst>
              </p:cNvPr>
              <p:cNvCxnSpPr>
                <a:cxnSpLocks/>
                <a:endCxn id="55" idx="1"/>
              </p:cNvCxnSpPr>
              <p:nvPr/>
            </p:nvCxnSpPr>
            <p:spPr>
              <a:xfrm>
                <a:off x="7503402" y="3474596"/>
                <a:ext cx="547904" cy="496387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409DBEFF-4ACB-4376-8885-324086A05CBC}"/>
                  </a:ext>
                </a:extLst>
              </p:cNvPr>
              <p:cNvCxnSpPr>
                <a:cxnSpLocks/>
                <a:endCxn id="56" idx="1"/>
              </p:cNvCxnSpPr>
              <p:nvPr/>
            </p:nvCxnSpPr>
            <p:spPr>
              <a:xfrm>
                <a:off x="7455586" y="3546979"/>
                <a:ext cx="177358" cy="1050902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31B46CDF-4D33-4A5A-A6EA-3EDCC2B391EC}"/>
                  </a:ext>
                </a:extLst>
              </p:cNvPr>
              <p:cNvCxnSpPr>
                <a:cxnSpLocks/>
                <a:stCxn id="45" idx="3"/>
                <a:endCxn id="48" idx="7"/>
              </p:cNvCxnSpPr>
              <p:nvPr/>
            </p:nvCxnSpPr>
            <p:spPr>
              <a:xfrm flipH="1">
                <a:off x="5684304" y="4150927"/>
                <a:ext cx="838448" cy="480107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FAC2DBBD-2E83-4220-982F-DFF2B9E6D674}"/>
                  </a:ext>
                </a:extLst>
              </p:cNvPr>
              <p:cNvCxnSpPr>
                <a:cxnSpLocks/>
                <a:endCxn id="65" idx="7"/>
              </p:cNvCxnSpPr>
              <p:nvPr/>
            </p:nvCxnSpPr>
            <p:spPr>
              <a:xfrm flipH="1">
                <a:off x="6266204" y="4195022"/>
                <a:ext cx="312177" cy="715965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F93B4F80-AA5D-4F05-8F30-6F4320C595C4}"/>
                  </a:ext>
                </a:extLst>
              </p:cNvPr>
              <p:cNvCxnSpPr>
                <a:cxnSpLocks/>
                <a:stCxn id="45" idx="4"/>
                <a:endCxn id="66" idx="0"/>
              </p:cNvCxnSpPr>
              <p:nvPr/>
            </p:nvCxnSpPr>
            <p:spPr>
              <a:xfrm>
                <a:off x="6646639" y="4205014"/>
                <a:ext cx="237457" cy="737914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70BF3E76-7A59-4FA4-BFE2-CADDCD3F3EFB}"/>
                  </a:ext>
                </a:extLst>
              </p:cNvPr>
              <p:cNvCxnSpPr>
                <a:cxnSpLocks/>
                <a:stCxn id="46" idx="5"/>
                <a:endCxn id="50" idx="2"/>
              </p:cNvCxnSpPr>
              <p:nvPr/>
            </p:nvCxnSpPr>
            <p:spPr>
              <a:xfrm>
                <a:off x="4718619" y="2607562"/>
                <a:ext cx="888620" cy="770783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36369024-75A1-4D69-AF52-D6956231F6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9360" y="3484509"/>
                <a:ext cx="690124" cy="255815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D6C2D4A-28CB-49B7-A472-14ECE900B4B8}"/>
                  </a:ext>
                </a:extLst>
              </p:cNvPr>
              <p:cNvSpPr txBox="1"/>
              <p:nvPr/>
            </p:nvSpPr>
            <p:spPr>
              <a:xfrm>
                <a:off x="6323597" y="271836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1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399F365D-7E1C-4861-82D0-D7C9B3A619AE}"/>
                  </a:ext>
                </a:extLst>
              </p:cNvPr>
              <p:cNvSpPr txBox="1"/>
              <p:nvPr/>
            </p:nvSpPr>
            <p:spPr>
              <a:xfrm>
                <a:off x="5477399" y="222353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7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8AFFDB9-C399-4A77-8121-A7F940A89B94}"/>
                  </a:ext>
                </a:extLst>
              </p:cNvPr>
              <p:cNvSpPr txBox="1"/>
              <p:nvPr/>
            </p:nvSpPr>
            <p:spPr>
              <a:xfrm>
                <a:off x="5624272" y="318005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6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1BF92FD-1BE3-4D95-8101-28322889D8D9}"/>
                  </a:ext>
                </a:extLst>
              </p:cNvPr>
              <p:cNvSpPr txBox="1"/>
              <p:nvPr/>
            </p:nvSpPr>
            <p:spPr>
              <a:xfrm>
                <a:off x="6487561" y="381632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4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756A811-D925-49AB-9476-8B3F56EF5228}"/>
                  </a:ext>
                </a:extLst>
              </p:cNvPr>
              <p:cNvSpPr txBox="1"/>
              <p:nvPr/>
            </p:nvSpPr>
            <p:spPr>
              <a:xfrm>
                <a:off x="7829743" y="195578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b="1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90B4747F-3214-4B59-811D-F13F05901699}"/>
                  </a:ext>
                </a:extLst>
              </p:cNvPr>
              <p:cNvSpPr txBox="1"/>
              <p:nvPr/>
            </p:nvSpPr>
            <p:spPr>
              <a:xfrm>
                <a:off x="7044632" y="225883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4B70BC2-4B47-46A2-A19C-1D372103EB67}"/>
                  </a:ext>
                </a:extLst>
              </p:cNvPr>
              <p:cNvSpPr txBox="1"/>
              <p:nvPr/>
            </p:nvSpPr>
            <p:spPr>
              <a:xfrm>
                <a:off x="6639729" y="98869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9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F2A0BE18-C1C8-43A9-A11A-DD27B0B2E2C7}"/>
                  </a:ext>
                </a:extLst>
              </p:cNvPr>
              <p:cNvSpPr txBox="1"/>
              <p:nvPr/>
            </p:nvSpPr>
            <p:spPr>
              <a:xfrm>
                <a:off x="7363195" y="135047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8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342FD1A-F5A9-47CA-B944-0AEADD120A13}"/>
                  </a:ext>
                </a:extLst>
              </p:cNvPr>
              <p:cNvSpPr txBox="1"/>
              <p:nvPr/>
            </p:nvSpPr>
            <p:spPr>
              <a:xfrm>
                <a:off x="7226221" y="3155883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3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8452867-DDB5-434B-86CB-F267A82B53BF}"/>
                  </a:ext>
                </a:extLst>
              </p:cNvPr>
              <p:cNvSpPr txBox="1"/>
              <p:nvPr/>
            </p:nvSpPr>
            <p:spPr>
              <a:xfrm>
                <a:off x="8166298" y="31399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13EFFA2D-91D8-4911-B915-08AB20D9F8CB}"/>
                  </a:ext>
                </a:extLst>
              </p:cNvPr>
              <p:cNvSpPr txBox="1"/>
              <p:nvPr/>
            </p:nvSpPr>
            <p:spPr>
              <a:xfrm>
                <a:off x="8025825" y="393899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8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F994E60-DCBE-4B84-8190-0C92AA4E1FAF}"/>
                  </a:ext>
                </a:extLst>
              </p:cNvPr>
              <p:cNvSpPr txBox="1"/>
              <p:nvPr/>
            </p:nvSpPr>
            <p:spPr>
              <a:xfrm>
                <a:off x="7601548" y="455881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4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8F33780-2221-4F20-B032-A24ED0F0B009}"/>
                  </a:ext>
                </a:extLst>
              </p:cNvPr>
              <p:cNvSpPr txBox="1"/>
              <p:nvPr/>
            </p:nvSpPr>
            <p:spPr>
              <a:xfrm>
                <a:off x="4604669" y="353705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5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59F5B27D-2235-4A3F-9CE3-BE3D838FF360}"/>
                  </a:ext>
                </a:extLst>
              </p:cNvPr>
              <p:cNvSpPr txBox="1"/>
              <p:nvPr/>
            </p:nvSpPr>
            <p:spPr>
              <a:xfrm>
                <a:off x="5395625" y="455954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6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64BEF9C4-FDF6-4463-8601-BA164C3CC5AF}"/>
                  </a:ext>
                </a:extLst>
              </p:cNvPr>
              <p:cNvSpPr txBox="1"/>
              <p:nvPr/>
            </p:nvSpPr>
            <p:spPr>
              <a:xfrm>
                <a:off x="4431660" y="229882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4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9B747C2-55A2-4AC1-867B-CBDE3953DFAC}"/>
                  </a:ext>
                </a:extLst>
              </p:cNvPr>
              <p:cNvSpPr txBox="1"/>
              <p:nvPr/>
            </p:nvSpPr>
            <p:spPr>
              <a:xfrm>
                <a:off x="6003030" y="483309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3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43ED330E-DA0D-4CF3-9A8B-FEBD67B61DF5}"/>
                  </a:ext>
                </a:extLst>
              </p:cNvPr>
              <p:cNvSpPr txBox="1"/>
              <p:nvPr/>
            </p:nvSpPr>
            <p:spPr>
              <a:xfrm>
                <a:off x="6727643" y="496447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5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2" name="箭头: 右 91">
            <a:extLst>
              <a:ext uri="{FF2B5EF4-FFF2-40B4-BE49-F238E27FC236}">
                <a16:creationId xmlns:a16="http://schemas.microsoft.com/office/drawing/2014/main" id="{6A35DC89-F189-4E5B-BC5B-D4B003008F29}"/>
              </a:ext>
            </a:extLst>
          </p:cNvPr>
          <p:cNvSpPr/>
          <p:nvPr/>
        </p:nvSpPr>
        <p:spPr>
          <a:xfrm>
            <a:off x="3981154" y="1718534"/>
            <a:ext cx="660268" cy="40756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箭头: 右 92">
            <a:extLst>
              <a:ext uri="{FF2B5EF4-FFF2-40B4-BE49-F238E27FC236}">
                <a16:creationId xmlns:a16="http://schemas.microsoft.com/office/drawing/2014/main" id="{D9157484-F170-4CB5-AD76-6BCD27404D46}"/>
              </a:ext>
            </a:extLst>
          </p:cNvPr>
          <p:cNvSpPr/>
          <p:nvPr/>
        </p:nvSpPr>
        <p:spPr>
          <a:xfrm flipH="1">
            <a:off x="3915922" y="4267793"/>
            <a:ext cx="666053" cy="40756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56A6DD50-3D02-4731-8F1C-4125AC8800FA}"/>
                  </a:ext>
                </a:extLst>
              </p14:cNvPr>
              <p14:cNvContentPartPr/>
              <p14:nvPr/>
            </p14:nvContentPartPr>
            <p14:xfrm>
              <a:off x="9443089" y="762830"/>
              <a:ext cx="105480" cy="5585760"/>
            </p14:xfrm>
          </p:contentPart>
        </mc:Choice>
        <mc:Fallback xmlns=""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56A6DD50-3D02-4731-8F1C-4125AC8800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4089" y="754190"/>
                <a:ext cx="123120" cy="56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9" name="墨迹 98">
                <a:extLst>
                  <a:ext uri="{FF2B5EF4-FFF2-40B4-BE49-F238E27FC236}">
                    <a16:creationId xmlns:a16="http://schemas.microsoft.com/office/drawing/2014/main" id="{E4CBF1ED-1BE5-4E4F-9D24-A7500561B537}"/>
                  </a:ext>
                </a:extLst>
              </p14:cNvPr>
              <p14:cNvContentPartPr/>
              <p14:nvPr/>
            </p14:nvContentPartPr>
            <p14:xfrm>
              <a:off x="9639289" y="1294910"/>
              <a:ext cx="153000" cy="246600"/>
            </p14:xfrm>
          </p:contentPart>
        </mc:Choice>
        <mc:Fallback xmlns="">
          <p:pic>
            <p:nvPicPr>
              <p:cNvPr id="99" name="墨迹 98">
                <a:extLst>
                  <a:ext uri="{FF2B5EF4-FFF2-40B4-BE49-F238E27FC236}">
                    <a16:creationId xmlns:a16="http://schemas.microsoft.com/office/drawing/2014/main" id="{E4CBF1ED-1BE5-4E4F-9D24-A7500561B5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30289" y="1286270"/>
                <a:ext cx="1706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1" name="墨迹 110">
                <a:extLst>
                  <a:ext uri="{FF2B5EF4-FFF2-40B4-BE49-F238E27FC236}">
                    <a16:creationId xmlns:a16="http://schemas.microsoft.com/office/drawing/2014/main" id="{47C73DCC-C3CF-413A-809F-E88029E39516}"/>
                  </a:ext>
                </a:extLst>
              </p14:cNvPr>
              <p14:cNvContentPartPr/>
              <p14:nvPr/>
            </p14:nvContentPartPr>
            <p14:xfrm>
              <a:off x="9637624" y="2075082"/>
              <a:ext cx="162000" cy="294480"/>
            </p14:xfrm>
          </p:contentPart>
        </mc:Choice>
        <mc:Fallback xmlns="">
          <p:pic>
            <p:nvPicPr>
              <p:cNvPr id="111" name="墨迹 110">
                <a:extLst>
                  <a:ext uri="{FF2B5EF4-FFF2-40B4-BE49-F238E27FC236}">
                    <a16:creationId xmlns:a16="http://schemas.microsoft.com/office/drawing/2014/main" id="{47C73DCC-C3CF-413A-809F-E88029E395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28624" y="2066082"/>
                <a:ext cx="179640" cy="31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70617A68-D0CB-494F-8755-723B15EED61C}"/>
              </a:ext>
            </a:extLst>
          </p:cNvPr>
          <p:cNvGrpSpPr/>
          <p:nvPr/>
        </p:nvGrpSpPr>
        <p:grpSpPr>
          <a:xfrm>
            <a:off x="10405504" y="2009922"/>
            <a:ext cx="272160" cy="268560"/>
            <a:chOff x="10405504" y="2009922"/>
            <a:chExt cx="27216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2" name="墨迹 111">
                  <a:extLst>
                    <a:ext uri="{FF2B5EF4-FFF2-40B4-BE49-F238E27FC236}">
                      <a16:creationId xmlns:a16="http://schemas.microsoft.com/office/drawing/2014/main" id="{9E9EB0F8-9BE4-43C6-BC83-A18C41C7FA96}"/>
                    </a:ext>
                  </a:extLst>
                </p14:cNvPr>
                <p14:cNvContentPartPr/>
                <p14:nvPr/>
              </p14:nvContentPartPr>
              <p14:xfrm>
                <a:off x="10405504" y="2127282"/>
                <a:ext cx="124200" cy="148680"/>
              </p14:xfrm>
            </p:contentPart>
          </mc:Choice>
          <mc:Fallback xmlns="">
            <p:pic>
              <p:nvPicPr>
                <p:cNvPr id="112" name="墨迹 111">
                  <a:extLst>
                    <a:ext uri="{FF2B5EF4-FFF2-40B4-BE49-F238E27FC236}">
                      <a16:creationId xmlns:a16="http://schemas.microsoft.com/office/drawing/2014/main" id="{9E9EB0F8-9BE4-43C6-BC83-A18C41C7FA9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96864" y="2118282"/>
                  <a:ext cx="1418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3" name="墨迹 112">
                  <a:extLst>
                    <a:ext uri="{FF2B5EF4-FFF2-40B4-BE49-F238E27FC236}">
                      <a16:creationId xmlns:a16="http://schemas.microsoft.com/office/drawing/2014/main" id="{443FD84A-CC43-498F-9B84-448D372C5CFC}"/>
                    </a:ext>
                  </a:extLst>
                </p14:cNvPr>
                <p14:cNvContentPartPr/>
                <p14:nvPr/>
              </p14:nvContentPartPr>
              <p14:xfrm>
                <a:off x="10450864" y="2009922"/>
                <a:ext cx="226800" cy="268560"/>
              </p14:xfrm>
            </p:contentPart>
          </mc:Choice>
          <mc:Fallback xmlns="">
            <p:pic>
              <p:nvPicPr>
                <p:cNvPr id="113" name="墨迹 112">
                  <a:extLst>
                    <a:ext uri="{FF2B5EF4-FFF2-40B4-BE49-F238E27FC236}">
                      <a16:creationId xmlns:a16="http://schemas.microsoft.com/office/drawing/2014/main" id="{443FD84A-CC43-498F-9B84-448D372C5C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41864" y="2001282"/>
                  <a:ext cx="244440" cy="28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9DCBF04-8202-4176-A916-2AE096BF8F58}"/>
              </a:ext>
            </a:extLst>
          </p:cNvPr>
          <p:cNvGrpSpPr/>
          <p:nvPr/>
        </p:nvGrpSpPr>
        <p:grpSpPr>
          <a:xfrm>
            <a:off x="10819144" y="2028642"/>
            <a:ext cx="1099440" cy="289080"/>
            <a:chOff x="10819144" y="2028642"/>
            <a:chExt cx="109944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5" name="墨迹 114">
                  <a:extLst>
                    <a:ext uri="{FF2B5EF4-FFF2-40B4-BE49-F238E27FC236}">
                      <a16:creationId xmlns:a16="http://schemas.microsoft.com/office/drawing/2014/main" id="{F5BCA305-F798-4231-8283-2E85B241D714}"/>
                    </a:ext>
                  </a:extLst>
                </p14:cNvPr>
                <p14:cNvContentPartPr/>
                <p14:nvPr/>
              </p14:nvContentPartPr>
              <p14:xfrm>
                <a:off x="10819144" y="2162922"/>
                <a:ext cx="128160" cy="10080"/>
              </p14:xfrm>
            </p:contentPart>
          </mc:Choice>
          <mc:Fallback xmlns="">
            <p:pic>
              <p:nvPicPr>
                <p:cNvPr id="115" name="墨迹 114">
                  <a:extLst>
                    <a:ext uri="{FF2B5EF4-FFF2-40B4-BE49-F238E27FC236}">
                      <a16:creationId xmlns:a16="http://schemas.microsoft.com/office/drawing/2014/main" id="{F5BCA305-F798-4231-8283-2E85B241D71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810144" y="2154282"/>
                  <a:ext cx="1458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6" name="墨迹 115">
                  <a:extLst>
                    <a:ext uri="{FF2B5EF4-FFF2-40B4-BE49-F238E27FC236}">
                      <a16:creationId xmlns:a16="http://schemas.microsoft.com/office/drawing/2014/main" id="{352D28FF-7D6A-47E3-9252-8365EDA68ADC}"/>
                    </a:ext>
                  </a:extLst>
                </p14:cNvPr>
                <p14:cNvContentPartPr/>
                <p14:nvPr/>
              </p14:nvContentPartPr>
              <p14:xfrm>
                <a:off x="10865944" y="2067522"/>
                <a:ext cx="14400" cy="192600"/>
              </p14:xfrm>
            </p:contentPart>
          </mc:Choice>
          <mc:Fallback xmlns="">
            <p:pic>
              <p:nvPicPr>
                <p:cNvPr id="116" name="墨迹 115">
                  <a:extLst>
                    <a:ext uri="{FF2B5EF4-FFF2-40B4-BE49-F238E27FC236}">
                      <a16:creationId xmlns:a16="http://schemas.microsoft.com/office/drawing/2014/main" id="{352D28FF-7D6A-47E3-9252-8365EDA68A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857304" y="2058522"/>
                  <a:ext cx="320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7" name="墨迹 116">
                  <a:extLst>
                    <a:ext uri="{FF2B5EF4-FFF2-40B4-BE49-F238E27FC236}">
                      <a16:creationId xmlns:a16="http://schemas.microsoft.com/office/drawing/2014/main" id="{0103DEA6-3FC5-4359-9A21-CDDF2826D887}"/>
                    </a:ext>
                  </a:extLst>
                </p14:cNvPr>
                <p14:cNvContentPartPr/>
                <p14:nvPr/>
              </p14:nvContentPartPr>
              <p14:xfrm>
                <a:off x="11032264" y="2028642"/>
                <a:ext cx="119880" cy="253800"/>
              </p14:xfrm>
            </p:contentPart>
          </mc:Choice>
          <mc:Fallback xmlns="">
            <p:pic>
              <p:nvPicPr>
                <p:cNvPr id="117" name="墨迹 116">
                  <a:extLst>
                    <a:ext uri="{FF2B5EF4-FFF2-40B4-BE49-F238E27FC236}">
                      <a16:creationId xmlns:a16="http://schemas.microsoft.com/office/drawing/2014/main" id="{0103DEA6-3FC5-4359-9A21-CDDF2826D88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023264" y="2020002"/>
                  <a:ext cx="1375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8" name="墨迹 117">
                  <a:extLst>
                    <a:ext uri="{FF2B5EF4-FFF2-40B4-BE49-F238E27FC236}">
                      <a16:creationId xmlns:a16="http://schemas.microsoft.com/office/drawing/2014/main" id="{6E523769-0D01-4C86-88AD-25245A7C28B3}"/>
                    </a:ext>
                  </a:extLst>
                </p14:cNvPr>
                <p14:cNvContentPartPr/>
                <p14:nvPr/>
              </p14:nvContentPartPr>
              <p14:xfrm>
                <a:off x="11263024" y="2137362"/>
                <a:ext cx="55800" cy="140760"/>
              </p14:xfrm>
            </p:contentPart>
          </mc:Choice>
          <mc:Fallback xmlns="">
            <p:pic>
              <p:nvPicPr>
                <p:cNvPr id="118" name="墨迹 117">
                  <a:extLst>
                    <a:ext uri="{FF2B5EF4-FFF2-40B4-BE49-F238E27FC236}">
                      <a16:creationId xmlns:a16="http://schemas.microsoft.com/office/drawing/2014/main" id="{6E523769-0D01-4C86-88AD-25245A7C28B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54024" y="2128722"/>
                  <a:ext cx="734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9" name="墨迹 118">
                  <a:extLst>
                    <a:ext uri="{FF2B5EF4-FFF2-40B4-BE49-F238E27FC236}">
                      <a16:creationId xmlns:a16="http://schemas.microsoft.com/office/drawing/2014/main" id="{FD9D85FD-6B26-4046-ACED-268286574A66}"/>
                    </a:ext>
                  </a:extLst>
                </p14:cNvPr>
                <p14:cNvContentPartPr/>
                <p14:nvPr/>
              </p14:nvContentPartPr>
              <p14:xfrm>
                <a:off x="11423584" y="2181642"/>
                <a:ext cx="133200" cy="16200"/>
              </p14:xfrm>
            </p:contentPart>
          </mc:Choice>
          <mc:Fallback xmlns="">
            <p:pic>
              <p:nvPicPr>
                <p:cNvPr id="119" name="墨迹 118">
                  <a:extLst>
                    <a:ext uri="{FF2B5EF4-FFF2-40B4-BE49-F238E27FC236}">
                      <a16:creationId xmlns:a16="http://schemas.microsoft.com/office/drawing/2014/main" id="{FD9D85FD-6B26-4046-ACED-268286574A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414944" y="2172642"/>
                  <a:ext cx="150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0" name="墨迹 119">
                  <a:extLst>
                    <a:ext uri="{FF2B5EF4-FFF2-40B4-BE49-F238E27FC236}">
                      <a16:creationId xmlns:a16="http://schemas.microsoft.com/office/drawing/2014/main" id="{D4CB91E7-C5B2-4A4E-BBCC-4E8CC12673D6}"/>
                    </a:ext>
                  </a:extLst>
                </p14:cNvPr>
                <p14:cNvContentPartPr/>
                <p14:nvPr/>
              </p14:nvContentPartPr>
              <p14:xfrm>
                <a:off x="11470024" y="2098482"/>
                <a:ext cx="18000" cy="184320"/>
              </p14:xfrm>
            </p:contentPart>
          </mc:Choice>
          <mc:Fallback xmlns="">
            <p:pic>
              <p:nvPicPr>
                <p:cNvPr id="120" name="墨迹 119">
                  <a:extLst>
                    <a:ext uri="{FF2B5EF4-FFF2-40B4-BE49-F238E27FC236}">
                      <a16:creationId xmlns:a16="http://schemas.microsoft.com/office/drawing/2014/main" id="{D4CB91E7-C5B2-4A4E-BBCC-4E8CC12673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461024" y="2089482"/>
                  <a:ext cx="356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1" name="墨迹 120">
                  <a:extLst>
                    <a:ext uri="{FF2B5EF4-FFF2-40B4-BE49-F238E27FC236}">
                      <a16:creationId xmlns:a16="http://schemas.microsoft.com/office/drawing/2014/main" id="{76EADEA4-EA9E-4C41-B007-A959A952F8A3}"/>
                    </a:ext>
                  </a:extLst>
                </p14:cNvPr>
                <p14:cNvContentPartPr/>
                <p14:nvPr/>
              </p14:nvContentPartPr>
              <p14:xfrm>
                <a:off x="11623744" y="2090562"/>
                <a:ext cx="131400" cy="217440"/>
              </p14:xfrm>
            </p:contentPart>
          </mc:Choice>
          <mc:Fallback xmlns="">
            <p:pic>
              <p:nvPicPr>
                <p:cNvPr id="121" name="墨迹 120">
                  <a:extLst>
                    <a:ext uri="{FF2B5EF4-FFF2-40B4-BE49-F238E27FC236}">
                      <a16:creationId xmlns:a16="http://schemas.microsoft.com/office/drawing/2014/main" id="{76EADEA4-EA9E-4C41-B007-A959A952F8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615104" y="2081922"/>
                  <a:ext cx="149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2" name="墨迹 121">
                  <a:extLst>
                    <a:ext uri="{FF2B5EF4-FFF2-40B4-BE49-F238E27FC236}">
                      <a16:creationId xmlns:a16="http://schemas.microsoft.com/office/drawing/2014/main" id="{62A0FA0E-6982-4BD2-9C87-0E3818DB0040}"/>
                    </a:ext>
                  </a:extLst>
                </p14:cNvPr>
                <p14:cNvContentPartPr/>
                <p14:nvPr/>
              </p14:nvContentPartPr>
              <p14:xfrm>
                <a:off x="11828944" y="2204322"/>
                <a:ext cx="89640" cy="113400"/>
              </p14:xfrm>
            </p:contentPart>
          </mc:Choice>
          <mc:Fallback xmlns="">
            <p:pic>
              <p:nvPicPr>
                <p:cNvPr id="122" name="墨迹 121">
                  <a:extLst>
                    <a:ext uri="{FF2B5EF4-FFF2-40B4-BE49-F238E27FC236}">
                      <a16:creationId xmlns:a16="http://schemas.microsoft.com/office/drawing/2014/main" id="{62A0FA0E-6982-4BD2-9C87-0E3818DB004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820304" y="2195322"/>
                  <a:ext cx="10728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07150628-70EF-4C09-8D89-51509D9BFFF6}"/>
              </a:ext>
            </a:extLst>
          </p:cNvPr>
          <p:cNvGrpSpPr/>
          <p:nvPr/>
        </p:nvGrpSpPr>
        <p:grpSpPr>
          <a:xfrm>
            <a:off x="9679024" y="2756922"/>
            <a:ext cx="230400" cy="298800"/>
            <a:chOff x="9679024" y="2756922"/>
            <a:chExt cx="2304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4" name="墨迹 123">
                  <a:extLst>
                    <a:ext uri="{FF2B5EF4-FFF2-40B4-BE49-F238E27FC236}">
                      <a16:creationId xmlns:a16="http://schemas.microsoft.com/office/drawing/2014/main" id="{69592BF5-E37F-42DB-A093-D6A0B407E179}"/>
                    </a:ext>
                  </a:extLst>
                </p14:cNvPr>
                <p14:cNvContentPartPr/>
                <p14:nvPr/>
              </p14:nvContentPartPr>
              <p14:xfrm>
                <a:off x="9679024" y="2756922"/>
                <a:ext cx="230400" cy="165240"/>
              </p14:xfrm>
            </p:contentPart>
          </mc:Choice>
          <mc:Fallback xmlns="">
            <p:pic>
              <p:nvPicPr>
                <p:cNvPr id="124" name="墨迹 123">
                  <a:extLst>
                    <a:ext uri="{FF2B5EF4-FFF2-40B4-BE49-F238E27FC236}">
                      <a16:creationId xmlns:a16="http://schemas.microsoft.com/office/drawing/2014/main" id="{69592BF5-E37F-42DB-A093-D6A0B407E17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70384" y="2747922"/>
                  <a:ext cx="248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5" name="墨迹 124">
                  <a:extLst>
                    <a:ext uri="{FF2B5EF4-FFF2-40B4-BE49-F238E27FC236}">
                      <a16:creationId xmlns:a16="http://schemas.microsoft.com/office/drawing/2014/main" id="{BFB29C6A-1299-4FA6-9763-D63021C7B542}"/>
                    </a:ext>
                  </a:extLst>
                </p14:cNvPr>
                <p14:cNvContentPartPr/>
                <p14:nvPr/>
              </p14:nvContentPartPr>
              <p14:xfrm>
                <a:off x="9802144" y="2828562"/>
                <a:ext cx="38520" cy="227160"/>
              </p14:xfrm>
            </p:contentPart>
          </mc:Choice>
          <mc:Fallback xmlns="">
            <p:pic>
              <p:nvPicPr>
                <p:cNvPr id="125" name="墨迹 124">
                  <a:extLst>
                    <a:ext uri="{FF2B5EF4-FFF2-40B4-BE49-F238E27FC236}">
                      <a16:creationId xmlns:a16="http://schemas.microsoft.com/office/drawing/2014/main" id="{BFB29C6A-1299-4FA6-9763-D63021C7B54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93504" y="2819922"/>
                  <a:ext cx="5616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0C7399DB-DCBE-45C9-8F88-A33C33DAB3CB}"/>
              </a:ext>
            </a:extLst>
          </p:cNvPr>
          <p:cNvGrpSpPr/>
          <p:nvPr/>
        </p:nvGrpSpPr>
        <p:grpSpPr>
          <a:xfrm>
            <a:off x="9848944" y="3489162"/>
            <a:ext cx="158040" cy="267840"/>
            <a:chOff x="9848944" y="3489162"/>
            <a:chExt cx="158040" cy="26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6" name="墨迹 135">
                  <a:extLst>
                    <a:ext uri="{FF2B5EF4-FFF2-40B4-BE49-F238E27FC236}">
                      <a16:creationId xmlns:a16="http://schemas.microsoft.com/office/drawing/2014/main" id="{4A06F30C-325F-411C-B2BE-9B984D6D510C}"/>
                    </a:ext>
                  </a:extLst>
                </p14:cNvPr>
                <p14:cNvContentPartPr/>
                <p14:nvPr/>
              </p14:nvContentPartPr>
              <p14:xfrm>
                <a:off x="9848944" y="3489162"/>
                <a:ext cx="158040" cy="267840"/>
              </p14:xfrm>
            </p:contentPart>
          </mc:Choice>
          <mc:Fallback xmlns="">
            <p:pic>
              <p:nvPicPr>
                <p:cNvPr id="136" name="墨迹 135">
                  <a:extLst>
                    <a:ext uri="{FF2B5EF4-FFF2-40B4-BE49-F238E27FC236}">
                      <a16:creationId xmlns:a16="http://schemas.microsoft.com/office/drawing/2014/main" id="{4A06F30C-325F-411C-B2BE-9B984D6D510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40304" y="3480522"/>
                  <a:ext cx="1756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7" name="墨迹 136">
                  <a:extLst>
                    <a:ext uri="{FF2B5EF4-FFF2-40B4-BE49-F238E27FC236}">
                      <a16:creationId xmlns:a16="http://schemas.microsoft.com/office/drawing/2014/main" id="{5AD79DBE-72AE-4F90-883C-B64ADA079C34}"/>
                    </a:ext>
                  </a:extLst>
                </p14:cNvPr>
                <p14:cNvContentPartPr/>
                <p14:nvPr/>
              </p14:nvContentPartPr>
              <p14:xfrm>
                <a:off x="9874864" y="3512562"/>
                <a:ext cx="95400" cy="16200"/>
              </p14:xfrm>
            </p:contentPart>
          </mc:Choice>
          <mc:Fallback xmlns="">
            <p:pic>
              <p:nvPicPr>
                <p:cNvPr id="137" name="墨迹 136">
                  <a:extLst>
                    <a:ext uri="{FF2B5EF4-FFF2-40B4-BE49-F238E27FC236}">
                      <a16:creationId xmlns:a16="http://schemas.microsoft.com/office/drawing/2014/main" id="{5AD79DBE-72AE-4F90-883C-B64ADA079C3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66224" y="3503562"/>
                  <a:ext cx="113040" cy="3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6" name="墨迹 145">
                <a:extLst>
                  <a:ext uri="{FF2B5EF4-FFF2-40B4-BE49-F238E27FC236}">
                    <a16:creationId xmlns:a16="http://schemas.microsoft.com/office/drawing/2014/main" id="{D23AF98B-E331-4AEC-B2D5-8B614095B549}"/>
                  </a:ext>
                </a:extLst>
              </p14:cNvPr>
              <p14:cNvContentPartPr/>
              <p14:nvPr/>
            </p14:nvContentPartPr>
            <p14:xfrm>
              <a:off x="9915184" y="4100802"/>
              <a:ext cx="142200" cy="299880"/>
            </p14:xfrm>
          </p:contentPart>
        </mc:Choice>
        <mc:Fallback xmlns="">
          <p:pic>
            <p:nvPicPr>
              <p:cNvPr id="146" name="墨迹 145">
                <a:extLst>
                  <a:ext uri="{FF2B5EF4-FFF2-40B4-BE49-F238E27FC236}">
                    <a16:creationId xmlns:a16="http://schemas.microsoft.com/office/drawing/2014/main" id="{D23AF98B-E331-4AEC-B2D5-8B614095B54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906184" y="4092162"/>
                <a:ext cx="1598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3" name="墨迹 152">
                <a:extLst>
                  <a:ext uri="{FF2B5EF4-FFF2-40B4-BE49-F238E27FC236}">
                    <a16:creationId xmlns:a16="http://schemas.microsoft.com/office/drawing/2014/main" id="{26B9C0E0-9347-4300-A0D7-02B7A24E1A08}"/>
                  </a:ext>
                </a:extLst>
              </p14:cNvPr>
              <p14:cNvContentPartPr/>
              <p14:nvPr/>
            </p14:nvContentPartPr>
            <p14:xfrm>
              <a:off x="9909064" y="4723602"/>
              <a:ext cx="148320" cy="330120"/>
            </p14:xfrm>
          </p:contentPart>
        </mc:Choice>
        <mc:Fallback xmlns="">
          <p:pic>
            <p:nvPicPr>
              <p:cNvPr id="153" name="墨迹 152">
                <a:extLst>
                  <a:ext uri="{FF2B5EF4-FFF2-40B4-BE49-F238E27FC236}">
                    <a16:creationId xmlns:a16="http://schemas.microsoft.com/office/drawing/2014/main" id="{26B9C0E0-9347-4300-A0D7-02B7A24E1A0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900424" y="4714602"/>
                <a:ext cx="16596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5" name="墨迹 154">
                <a:extLst>
                  <a:ext uri="{FF2B5EF4-FFF2-40B4-BE49-F238E27FC236}">
                    <a16:creationId xmlns:a16="http://schemas.microsoft.com/office/drawing/2014/main" id="{A934654D-3457-4A6A-88FB-68477A84ED93}"/>
                  </a:ext>
                </a:extLst>
              </p14:cNvPr>
              <p14:cNvContentPartPr/>
              <p14:nvPr/>
            </p14:nvContentPartPr>
            <p14:xfrm>
              <a:off x="10296424" y="4967322"/>
              <a:ext cx="34200" cy="115560"/>
            </p14:xfrm>
          </p:contentPart>
        </mc:Choice>
        <mc:Fallback xmlns="">
          <p:pic>
            <p:nvPicPr>
              <p:cNvPr id="155" name="墨迹 154">
                <a:extLst>
                  <a:ext uri="{FF2B5EF4-FFF2-40B4-BE49-F238E27FC236}">
                    <a16:creationId xmlns:a16="http://schemas.microsoft.com/office/drawing/2014/main" id="{A934654D-3457-4A6A-88FB-68477A84ED9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287424" y="4958322"/>
                <a:ext cx="51840" cy="13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0B0C8D49-F033-42D6-963E-9BF3872B0CD4}"/>
              </a:ext>
            </a:extLst>
          </p:cNvPr>
          <p:cNvGrpSpPr/>
          <p:nvPr/>
        </p:nvGrpSpPr>
        <p:grpSpPr>
          <a:xfrm>
            <a:off x="10507744" y="4740522"/>
            <a:ext cx="253080" cy="331200"/>
            <a:chOff x="10507744" y="4740522"/>
            <a:chExt cx="25308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56" name="墨迹 155">
                  <a:extLst>
                    <a:ext uri="{FF2B5EF4-FFF2-40B4-BE49-F238E27FC236}">
                      <a16:creationId xmlns:a16="http://schemas.microsoft.com/office/drawing/2014/main" id="{34AEB92B-556F-4F8E-BB5B-932CA88406F2}"/>
                    </a:ext>
                  </a:extLst>
                </p14:cNvPr>
                <p14:cNvContentPartPr/>
                <p14:nvPr/>
              </p14:nvContentPartPr>
              <p14:xfrm>
                <a:off x="10507744" y="4853922"/>
                <a:ext cx="86760" cy="191520"/>
              </p14:xfrm>
            </p:contentPart>
          </mc:Choice>
          <mc:Fallback xmlns="">
            <p:pic>
              <p:nvPicPr>
                <p:cNvPr id="156" name="墨迹 155">
                  <a:extLst>
                    <a:ext uri="{FF2B5EF4-FFF2-40B4-BE49-F238E27FC236}">
                      <a16:creationId xmlns:a16="http://schemas.microsoft.com/office/drawing/2014/main" id="{34AEB92B-556F-4F8E-BB5B-932CA88406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99104" y="4845282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57" name="墨迹 156">
                  <a:extLst>
                    <a:ext uri="{FF2B5EF4-FFF2-40B4-BE49-F238E27FC236}">
                      <a16:creationId xmlns:a16="http://schemas.microsoft.com/office/drawing/2014/main" id="{3D8F045F-4D6B-4F0A-A56E-892815BA7992}"/>
                    </a:ext>
                  </a:extLst>
                </p14:cNvPr>
                <p14:cNvContentPartPr/>
                <p14:nvPr/>
              </p14:nvContentPartPr>
              <p14:xfrm>
                <a:off x="10520344" y="4740522"/>
                <a:ext cx="150840" cy="218520"/>
              </p14:xfrm>
            </p:contentPart>
          </mc:Choice>
          <mc:Fallback xmlns="">
            <p:pic>
              <p:nvPicPr>
                <p:cNvPr id="157" name="墨迹 156">
                  <a:extLst>
                    <a:ext uri="{FF2B5EF4-FFF2-40B4-BE49-F238E27FC236}">
                      <a16:creationId xmlns:a16="http://schemas.microsoft.com/office/drawing/2014/main" id="{3D8F045F-4D6B-4F0A-A56E-892815BA799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11344" y="4731882"/>
                  <a:ext cx="168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8" name="墨迹 157">
                  <a:extLst>
                    <a:ext uri="{FF2B5EF4-FFF2-40B4-BE49-F238E27FC236}">
                      <a16:creationId xmlns:a16="http://schemas.microsoft.com/office/drawing/2014/main" id="{5581A24C-1CD7-424A-A42F-EE7BBB17DE0E}"/>
                    </a:ext>
                  </a:extLst>
                </p14:cNvPr>
                <p14:cNvContentPartPr/>
                <p14:nvPr/>
              </p14:nvContentPartPr>
              <p14:xfrm>
                <a:off x="10755064" y="4887042"/>
                <a:ext cx="5760" cy="184680"/>
              </p14:xfrm>
            </p:contentPart>
          </mc:Choice>
          <mc:Fallback xmlns="">
            <p:pic>
              <p:nvPicPr>
                <p:cNvPr id="158" name="墨迹 157">
                  <a:extLst>
                    <a:ext uri="{FF2B5EF4-FFF2-40B4-BE49-F238E27FC236}">
                      <a16:creationId xmlns:a16="http://schemas.microsoft.com/office/drawing/2014/main" id="{5581A24C-1CD7-424A-A42F-EE7BBB17DE0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46064" y="4878042"/>
                  <a:ext cx="23400" cy="20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0" name="墨迹 159">
                <a:extLst>
                  <a:ext uri="{FF2B5EF4-FFF2-40B4-BE49-F238E27FC236}">
                    <a16:creationId xmlns:a16="http://schemas.microsoft.com/office/drawing/2014/main" id="{1D88600C-5D30-4DE6-8BC1-4BDD00BFDD94}"/>
                  </a:ext>
                </a:extLst>
              </p14:cNvPr>
              <p14:cNvContentPartPr/>
              <p14:nvPr/>
            </p14:nvContentPartPr>
            <p14:xfrm>
              <a:off x="9976744" y="5508402"/>
              <a:ext cx="173520" cy="259200"/>
            </p14:xfrm>
          </p:contentPart>
        </mc:Choice>
        <mc:Fallback xmlns="">
          <p:pic>
            <p:nvPicPr>
              <p:cNvPr id="160" name="墨迹 159">
                <a:extLst>
                  <a:ext uri="{FF2B5EF4-FFF2-40B4-BE49-F238E27FC236}">
                    <a16:creationId xmlns:a16="http://schemas.microsoft.com/office/drawing/2014/main" id="{1D88600C-5D30-4DE6-8BC1-4BDD00BFDD9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67744" y="5499762"/>
                <a:ext cx="191160" cy="27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DE48FE44-22B4-4094-AE29-93D679268377}"/>
              </a:ext>
            </a:extLst>
          </p:cNvPr>
          <p:cNvGrpSpPr/>
          <p:nvPr/>
        </p:nvGrpSpPr>
        <p:grpSpPr>
          <a:xfrm>
            <a:off x="10425304" y="5501202"/>
            <a:ext cx="1029600" cy="277200"/>
            <a:chOff x="10425304" y="5501202"/>
            <a:chExt cx="102960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61" name="墨迹 160">
                  <a:extLst>
                    <a:ext uri="{FF2B5EF4-FFF2-40B4-BE49-F238E27FC236}">
                      <a16:creationId xmlns:a16="http://schemas.microsoft.com/office/drawing/2014/main" id="{7F073ECB-BCAD-40C6-99C6-FFDF81ABC519}"/>
                    </a:ext>
                  </a:extLst>
                </p14:cNvPr>
                <p14:cNvContentPartPr/>
                <p14:nvPr/>
              </p14:nvContentPartPr>
              <p14:xfrm>
                <a:off x="10425304" y="5583642"/>
                <a:ext cx="77760" cy="194760"/>
              </p14:xfrm>
            </p:contentPart>
          </mc:Choice>
          <mc:Fallback xmlns="">
            <p:pic>
              <p:nvPicPr>
                <p:cNvPr id="161" name="墨迹 160">
                  <a:extLst>
                    <a:ext uri="{FF2B5EF4-FFF2-40B4-BE49-F238E27FC236}">
                      <a16:creationId xmlns:a16="http://schemas.microsoft.com/office/drawing/2014/main" id="{7F073ECB-BCAD-40C6-99C6-FFDF81ABC51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416664" y="5574642"/>
                  <a:ext cx="95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62" name="墨迹 161">
                  <a:extLst>
                    <a:ext uri="{FF2B5EF4-FFF2-40B4-BE49-F238E27FC236}">
                      <a16:creationId xmlns:a16="http://schemas.microsoft.com/office/drawing/2014/main" id="{CDFFDD27-34C9-42A2-975E-0EA0AD348267}"/>
                    </a:ext>
                  </a:extLst>
                </p14:cNvPr>
                <p14:cNvContentPartPr/>
                <p14:nvPr/>
              </p14:nvContentPartPr>
              <p14:xfrm>
                <a:off x="10454104" y="5506962"/>
                <a:ext cx="133200" cy="191160"/>
              </p14:xfrm>
            </p:contentPart>
          </mc:Choice>
          <mc:Fallback xmlns="">
            <p:pic>
              <p:nvPicPr>
                <p:cNvPr id="162" name="墨迹 161">
                  <a:extLst>
                    <a:ext uri="{FF2B5EF4-FFF2-40B4-BE49-F238E27FC236}">
                      <a16:creationId xmlns:a16="http://schemas.microsoft.com/office/drawing/2014/main" id="{CDFFDD27-34C9-42A2-975E-0EA0AD3482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445464" y="5498322"/>
                  <a:ext cx="1508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3" name="墨迹 162">
                  <a:extLst>
                    <a:ext uri="{FF2B5EF4-FFF2-40B4-BE49-F238E27FC236}">
                      <a16:creationId xmlns:a16="http://schemas.microsoft.com/office/drawing/2014/main" id="{92FCB7D0-A6EE-4249-A88F-21B4F0685BAC}"/>
                    </a:ext>
                  </a:extLst>
                </p14:cNvPr>
                <p14:cNvContentPartPr/>
                <p14:nvPr/>
              </p14:nvContentPartPr>
              <p14:xfrm>
                <a:off x="10643464" y="5501202"/>
                <a:ext cx="811440" cy="268560"/>
              </p14:xfrm>
            </p:contentPart>
          </mc:Choice>
          <mc:Fallback xmlns="">
            <p:pic>
              <p:nvPicPr>
                <p:cNvPr id="163" name="墨迹 162">
                  <a:extLst>
                    <a:ext uri="{FF2B5EF4-FFF2-40B4-BE49-F238E27FC236}">
                      <a16:creationId xmlns:a16="http://schemas.microsoft.com/office/drawing/2014/main" id="{92FCB7D0-A6EE-4249-A88F-21B4F0685B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34824" y="5492202"/>
                  <a:ext cx="829080" cy="28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5" name="墨迹 164">
                <a:extLst>
                  <a:ext uri="{FF2B5EF4-FFF2-40B4-BE49-F238E27FC236}">
                    <a16:creationId xmlns:a16="http://schemas.microsoft.com/office/drawing/2014/main" id="{8DF7DD5B-594F-476F-9738-B06B2EA44424}"/>
                  </a:ext>
                </a:extLst>
              </p14:cNvPr>
              <p14:cNvContentPartPr/>
              <p14:nvPr/>
            </p14:nvContentPartPr>
            <p14:xfrm>
              <a:off x="10064944" y="6220842"/>
              <a:ext cx="155880" cy="351000"/>
            </p14:xfrm>
          </p:contentPart>
        </mc:Choice>
        <mc:Fallback xmlns="">
          <p:pic>
            <p:nvPicPr>
              <p:cNvPr id="165" name="墨迹 164">
                <a:extLst>
                  <a:ext uri="{FF2B5EF4-FFF2-40B4-BE49-F238E27FC236}">
                    <a16:creationId xmlns:a16="http://schemas.microsoft.com/office/drawing/2014/main" id="{8DF7DD5B-594F-476F-9738-B06B2EA4442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56304" y="6211842"/>
                <a:ext cx="17352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6" name="墨迹 165">
                <a:extLst>
                  <a:ext uri="{FF2B5EF4-FFF2-40B4-BE49-F238E27FC236}">
                    <a16:creationId xmlns:a16="http://schemas.microsoft.com/office/drawing/2014/main" id="{8163C6E0-54E3-4FB7-869B-38C452183791}"/>
                  </a:ext>
                </a:extLst>
              </p14:cNvPr>
              <p14:cNvContentPartPr/>
              <p14:nvPr/>
            </p14:nvContentPartPr>
            <p14:xfrm>
              <a:off x="10469944" y="6552042"/>
              <a:ext cx="34920" cy="73440"/>
            </p14:xfrm>
          </p:contentPart>
        </mc:Choice>
        <mc:Fallback xmlns="">
          <p:pic>
            <p:nvPicPr>
              <p:cNvPr id="166" name="墨迹 165">
                <a:extLst>
                  <a:ext uri="{FF2B5EF4-FFF2-40B4-BE49-F238E27FC236}">
                    <a16:creationId xmlns:a16="http://schemas.microsoft.com/office/drawing/2014/main" id="{8163C6E0-54E3-4FB7-869B-38C45218379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460944" y="6543042"/>
                <a:ext cx="52560" cy="9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FA30932D-5E03-418E-B71F-32A3D7E4F2C4}"/>
              </a:ext>
            </a:extLst>
          </p:cNvPr>
          <p:cNvGrpSpPr/>
          <p:nvPr/>
        </p:nvGrpSpPr>
        <p:grpSpPr>
          <a:xfrm>
            <a:off x="10743904" y="6252162"/>
            <a:ext cx="383400" cy="307080"/>
            <a:chOff x="10743904" y="6252162"/>
            <a:chExt cx="38340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67" name="墨迹 166">
                  <a:extLst>
                    <a:ext uri="{FF2B5EF4-FFF2-40B4-BE49-F238E27FC236}">
                      <a16:creationId xmlns:a16="http://schemas.microsoft.com/office/drawing/2014/main" id="{26102A00-EF2C-4046-9C65-DB776C1409D3}"/>
                    </a:ext>
                  </a:extLst>
                </p14:cNvPr>
                <p14:cNvContentPartPr/>
                <p14:nvPr/>
              </p14:nvContentPartPr>
              <p14:xfrm>
                <a:off x="10743904" y="6340362"/>
                <a:ext cx="78840" cy="218880"/>
              </p14:xfrm>
            </p:contentPart>
          </mc:Choice>
          <mc:Fallback xmlns="">
            <p:pic>
              <p:nvPicPr>
                <p:cNvPr id="167" name="墨迹 166">
                  <a:extLst>
                    <a:ext uri="{FF2B5EF4-FFF2-40B4-BE49-F238E27FC236}">
                      <a16:creationId xmlns:a16="http://schemas.microsoft.com/office/drawing/2014/main" id="{26102A00-EF2C-4046-9C65-DB776C1409D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734904" y="6331722"/>
                  <a:ext cx="964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68" name="墨迹 167">
                  <a:extLst>
                    <a:ext uri="{FF2B5EF4-FFF2-40B4-BE49-F238E27FC236}">
                      <a16:creationId xmlns:a16="http://schemas.microsoft.com/office/drawing/2014/main" id="{BA493ADF-1A9A-486A-9E9E-A1C7617477CC}"/>
                    </a:ext>
                  </a:extLst>
                </p14:cNvPr>
                <p14:cNvContentPartPr/>
                <p14:nvPr/>
              </p14:nvContentPartPr>
              <p14:xfrm>
                <a:off x="10795384" y="6252162"/>
                <a:ext cx="100440" cy="225000"/>
              </p14:xfrm>
            </p:contentPart>
          </mc:Choice>
          <mc:Fallback xmlns="">
            <p:pic>
              <p:nvPicPr>
                <p:cNvPr id="168" name="墨迹 167">
                  <a:extLst>
                    <a:ext uri="{FF2B5EF4-FFF2-40B4-BE49-F238E27FC236}">
                      <a16:creationId xmlns:a16="http://schemas.microsoft.com/office/drawing/2014/main" id="{BA493ADF-1A9A-486A-9E9E-A1C7617477C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786384" y="6243522"/>
                  <a:ext cx="1180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69" name="墨迹 168">
                  <a:extLst>
                    <a:ext uri="{FF2B5EF4-FFF2-40B4-BE49-F238E27FC236}">
                      <a16:creationId xmlns:a16="http://schemas.microsoft.com/office/drawing/2014/main" id="{1F299906-08BC-4693-B929-4EF0BB462890}"/>
                    </a:ext>
                  </a:extLst>
                </p14:cNvPr>
                <p14:cNvContentPartPr/>
                <p14:nvPr/>
              </p14:nvContentPartPr>
              <p14:xfrm>
                <a:off x="11005624" y="6428562"/>
                <a:ext cx="121680" cy="126720"/>
              </p14:xfrm>
            </p:contentPart>
          </mc:Choice>
          <mc:Fallback xmlns="">
            <p:pic>
              <p:nvPicPr>
                <p:cNvPr id="169" name="墨迹 168">
                  <a:extLst>
                    <a:ext uri="{FF2B5EF4-FFF2-40B4-BE49-F238E27FC236}">
                      <a16:creationId xmlns:a16="http://schemas.microsoft.com/office/drawing/2014/main" id="{1F299906-08BC-4693-B929-4EF0BB46289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996984" y="6419922"/>
                  <a:ext cx="13932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71" name="墨迹 170">
                <a:extLst>
                  <a:ext uri="{FF2B5EF4-FFF2-40B4-BE49-F238E27FC236}">
                    <a16:creationId xmlns:a16="http://schemas.microsoft.com/office/drawing/2014/main" id="{E09858D2-2F30-491B-8AA7-A2638F0E9C44}"/>
                  </a:ext>
                </a:extLst>
              </p14:cNvPr>
              <p14:cNvContentPartPr/>
              <p14:nvPr/>
            </p14:nvContentPartPr>
            <p14:xfrm>
              <a:off x="10009504" y="2465322"/>
              <a:ext cx="1689120" cy="72720"/>
            </p14:xfrm>
          </p:contentPart>
        </mc:Choice>
        <mc:Fallback xmlns="">
          <p:pic>
            <p:nvPicPr>
              <p:cNvPr id="171" name="墨迹 170">
                <a:extLst>
                  <a:ext uri="{FF2B5EF4-FFF2-40B4-BE49-F238E27FC236}">
                    <a16:creationId xmlns:a16="http://schemas.microsoft.com/office/drawing/2014/main" id="{E09858D2-2F30-491B-8AA7-A2638F0E9C4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000864" y="2456322"/>
                <a:ext cx="17067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72" name="墨迹 171">
                <a:extLst>
                  <a:ext uri="{FF2B5EF4-FFF2-40B4-BE49-F238E27FC236}">
                    <a16:creationId xmlns:a16="http://schemas.microsoft.com/office/drawing/2014/main" id="{6DF92F89-C000-4DFD-AC98-E9D2740079DE}"/>
                  </a:ext>
                </a:extLst>
              </p14:cNvPr>
              <p14:cNvContentPartPr/>
              <p14:nvPr/>
            </p14:nvContentPartPr>
            <p14:xfrm>
              <a:off x="10462384" y="3156162"/>
              <a:ext cx="787320" cy="76680"/>
            </p14:xfrm>
          </p:contentPart>
        </mc:Choice>
        <mc:Fallback xmlns="">
          <p:pic>
            <p:nvPicPr>
              <p:cNvPr id="172" name="墨迹 171">
                <a:extLst>
                  <a:ext uri="{FF2B5EF4-FFF2-40B4-BE49-F238E27FC236}">
                    <a16:creationId xmlns:a16="http://schemas.microsoft.com/office/drawing/2014/main" id="{6DF92F89-C000-4DFD-AC98-E9D2740079D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453744" y="3147162"/>
                <a:ext cx="804960" cy="9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83EE291B-1D1B-4FF6-9BA4-AF7A4B59B191}"/>
              </a:ext>
            </a:extLst>
          </p:cNvPr>
          <p:cNvGrpSpPr/>
          <p:nvPr/>
        </p:nvGrpSpPr>
        <p:grpSpPr>
          <a:xfrm>
            <a:off x="10455184" y="3411762"/>
            <a:ext cx="994320" cy="397080"/>
            <a:chOff x="10455184" y="3411762"/>
            <a:chExt cx="99432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9" name="墨迹 138">
                  <a:extLst>
                    <a:ext uri="{FF2B5EF4-FFF2-40B4-BE49-F238E27FC236}">
                      <a16:creationId xmlns:a16="http://schemas.microsoft.com/office/drawing/2014/main" id="{06248E7A-3AC8-485F-977B-85720C73B242}"/>
                    </a:ext>
                  </a:extLst>
                </p14:cNvPr>
                <p14:cNvContentPartPr/>
                <p14:nvPr/>
              </p14:nvContentPartPr>
              <p14:xfrm>
                <a:off x="10459864" y="3502122"/>
                <a:ext cx="85320" cy="198000"/>
              </p14:xfrm>
            </p:contentPart>
          </mc:Choice>
          <mc:Fallback xmlns="">
            <p:pic>
              <p:nvPicPr>
                <p:cNvPr id="139" name="墨迹 138">
                  <a:extLst>
                    <a:ext uri="{FF2B5EF4-FFF2-40B4-BE49-F238E27FC236}">
                      <a16:creationId xmlns:a16="http://schemas.microsoft.com/office/drawing/2014/main" id="{06248E7A-3AC8-485F-977B-85720C73B24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450864" y="3493482"/>
                  <a:ext cx="1029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40" name="墨迹 139">
                  <a:extLst>
                    <a:ext uri="{FF2B5EF4-FFF2-40B4-BE49-F238E27FC236}">
                      <a16:creationId xmlns:a16="http://schemas.microsoft.com/office/drawing/2014/main" id="{C4C55F08-F125-4DAE-AF22-BDC53F1E0388}"/>
                    </a:ext>
                  </a:extLst>
                </p14:cNvPr>
                <p14:cNvContentPartPr/>
                <p14:nvPr/>
              </p14:nvContentPartPr>
              <p14:xfrm>
                <a:off x="10504504" y="3411762"/>
                <a:ext cx="98280" cy="172440"/>
              </p14:xfrm>
            </p:contentPart>
          </mc:Choice>
          <mc:Fallback xmlns="">
            <p:pic>
              <p:nvPicPr>
                <p:cNvPr id="140" name="墨迹 139">
                  <a:extLst>
                    <a:ext uri="{FF2B5EF4-FFF2-40B4-BE49-F238E27FC236}">
                      <a16:creationId xmlns:a16="http://schemas.microsoft.com/office/drawing/2014/main" id="{C4C55F08-F125-4DAE-AF22-BDC53F1E038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495504" y="3403122"/>
                  <a:ext cx="1159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1" name="墨迹 140">
                  <a:extLst>
                    <a:ext uri="{FF2B5EF4-FFF2-40B4-BE49-F238E27FC236}">
                      <a16:creationId xmlns:a16="http://schemas.microsoft.com/office/drawing/2014/main" id="{7DD6BDDC-4C08-44FA-996A-FE3491A73F33}"/>
                    </a:ext>
                  </a:extLst>
                </p14:cNvPr>
                <p14:cNvContentPartPr/>
                <p14:nvPr/>
              </p14:nvContentPartPr>
              <p14:xfrm>
                <a:off x="10685944" y="3502842"/>
                <a:ext cx="340200" cy="133200"/>
              </p14:xfrm>
            </p:contentPart>
          </mc:Choice>
          <mc:Fallback xmlns="">
            <p:pic>
              <p:nvPicPr>
                <p:cNvPr id="141" name="墨迹 140">
                  <a:extLst>
                    <a:ext uri="{FF2B5EF4-FFF2-40B4-BE49-F238E27FC236}">
                      <a16:creationId xmlns:a16="http://schemas.microsoft.com/office/drawing/2014/main" id="{7DD6BDDC-4C08-44FA-996A-FE3491A73F3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677304" y="3494202"/>
                  <a:ext cx="357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2" name="墨迹 141">
                  <a:extLst>
                    <a:ext uri="{FF2B5EF4-FFF2-40B4-BE49-F238E27FC236}">
                      <a16:creationId xmlns:a16="http://schemas.microsoft.com/office/drawing/2014/main" id="{B19C7B43-9473-4E25-A37F-F0AC936401C3}"/>
                    </a:ext>
                  </a:extLst>
                </p14:cNvPr>
                <p14:cNvContentPartPr/>
                <p14:nvPr/>
              </p14:nvContentPartPr>
              <p14:xfrm>
                <a:off x="10978984" y="3439122"/>
                <a:ext cx="12960" cy="227160"/>
              </p14:xfrm>
            </p:contentPart>
          </mc:Choice>
          <mc:Fallback xmlns="">
            <p:pic>
              <p:nvPicPr>
                <p:cNvPr id="142" name="墨迹 141">
                  <a:extLst>
                    <a:ext uri="{FF2B5EF4-FFF2-40B4-BE49-F238E27FC236}">
                      <a16:creationId xmlns:a16="http://schemas.microsoft.com/office/drawing/2014/main" id="{B19C7B43-9473-4E25-A37F-F0AC936401C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69984" y="3430122"/>
                  <a:ext cx="306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43" name="墨迹 142">
                  <a:extLst>
                    <a:ext uri="{FF2B5EF4-FFF2-40B4-BE49-F238E27FC236}">
                      <a16:creationId xmlns:a16="http://schemas.microsoft.com/office/drawing/2014/main" id="{3154273C-231B-4361-AEF6-2B8BA540D19D}"/>
                    </a:ext>
                  </a:extLst>
                </p14:cNvPr>
                <p14:cNvContentPartPr/>
                <p14:nvPr/>
              </p14:nvContentPartPr>
              <p14:xfrm>
                <a:off x="11102464" y="3420402"/>
                <a:ext cx="128160" cy="284400"/>
              </p14:xfrm>
            </p:contentPart>
          </mc:Choice>
          <mc:Fallback xmlns="">
            <p:pic>
              <p:nvPicPr>
                <p:cNvPr id="143" name="墨迹 142">
                  <a:extLst>
                    <a:ext uri="{FF2B5EF4-FFF2-40B4-BE49-F238E27FC236}">
                      <a16:creationId xmlns:a16="http://schemas.microsoft.com/office/drawing/2014/main" id="{3154273C-231B-4361-AEF6-2B8BA540D19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93464" y="3411762"/>
                  <a:ext cx="1458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44" name="墨迹 143">
                  <a:extLst>
                    <a:ext uri="{FF2B5EF4-FFF2-40B4-BE49-F238E27FC236}">
                      <a16:creationId xmlns:a16="http://schemas.microsoft.com/office/drawing/2014/main" id="{96EED37A-3003-4F4D-9550-A16AD3A46382}"/>
                    </a:ext>
                  </a:extLst>
                </p14:cNvPr>
                <p14:cNvContentPartPr/>
                <p14:nvPr/>
              </p14:nvContentPartPr>
              <p14:xfrm>
                <a:off x="11331424" y="3515802"/>
                <a:ext cx="118080" cy="113040"/>
              </p14:xfrm>
            </p:contentPart>
          </mc:Choice>
          <mc:Fallback xmlns="">
            <p:pic>
              <p:nvPicPr>
                <p:cNvPr id="144" name="墨迹 143">
                  <a:extLst>
                    <a:ext uri="{FF2B5EF4-FFF2-40B4-BE49-F238E27FC236}">
                      <a16:creationId xmlns:a16="http://schemas.microsoft.com/office/drawing/2014/main" id="{96EED37A-3003-4F4D-9550-A16AD3A4638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322424" y="3506802"/>
                  <a:ext cx="1357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73" name="墨迹 172">
                  <a:extLst>
                    <a:ext uri="{FF2B5EF4-FFF2-40B4-BE49-F238E27FC236}">
                      <a16:creationId xmlns:a16="http://schemas.microsoft.com/office/drawing/2014/main" id="{AFBC7C5D-8B59-4F35-886E-5946190BEF47}"/>
                    </a:ext>
                  </a:extLst>
                </p14:cNvPr>
                <p14:cNvContentPartPr/>
                <p14:nvPr/>
              </p14:nvContentPartPr>
              <p14:xfrm>
                <a:off x="10455184" y="3777162"/>
                <a:ext cx="952920" cy="31680"/>
              </p14:xfrm>
            </p:contentPart>
          </mc:Choice>
          <mc:Fallback xmlns="">
            <p:pic>
              <p:nvPicPr>
                <p:cNvPr id="173" name="墨迹 172">
                  <a:extLst>
                    <a:ext uri="{FF2B5EF4-FFF2-40B4-BE49-F238E27FC236}">
                      <a16:creationId xmlns:a16="http://schemas.microsoft.com/office/drawing/2014/main" id="{AFBC7C5D-8B59-4F35-886E-5946190BEF4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46184" y="3768522"/>
                  <a:ext cx="97056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26D94AF7-6681-4322-908C-861471DBEEDC}"/>
              </a:ext>
            </a:extLst>
          </p:cNvPr>
          <p:cNvGrpSpPr/>
          <p:nvPr/>
        </p:nvGrpSpPr>
        <p:grpSpPr>
          <a:xfrm>
            <a:off x="10243504" y="992202"/>
            <a:ext cx="1408680" cy="789480"/>
            <a:chOff x="10243504" y="992202"/>
            <a:chExt cx="1408680" cy="78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0" name="墨迹 99">
                  <a:extLst>
                    <a:ext uri="{FF2B5EF4-FFF2-40B4-BE49-F238E27FC236}">
                      <a16:creationId xmlns:a16="http://schemas.microsoft.com/office/drawing/2014/main" id="{B7D01689-DB79-4E18-B7B0-C1DCACD398C5}"/>
                    </a:ext>
                  </a:extLst>
                </p14:cNvPr>
                <p14:cNvContentPartPr/>
                <p14:nvPr/>
              </p14:nvContentPartPr>
              <p14:xfrm>
                <a:off x="10392904" y="1346802"/>
                <a:ext cx="131400" cy="191520"/>
              </p14:xfrm>
            </p:contentPart>
          </mc:Choice>
          <mc:Fallback xmlns="">
            <p:pic>
              <p:nvPicPr>
                <p:cNvPr id="100" name="墨迹 99">
                  <a:extLst>
                    <a:ext uri="{FF2B5EF4-FFF2-40B4-BE49-F238E27FC236}">
                      <a16:creationId xmlns:a16="http://schemas.microsoft.com/office/drawing/2014/main" id="{B7D01689-DB79-4E18-B7B0-C1DCACD398C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384264" y="1337802"/>
                  <a:ext cx="1490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629F94D2-7513-4B48-A76B-981E6A780F5F}"/>
                    </a:ext>
                  </a:extLst>
                </p14:cNvPr>
                <p14:cNvContentPartPr/>
                <p14:nvPr/>
              </p14:nvContentPartPr>
              <p14:xfrm>
                <a:off x="10443304" y="1240602"/>
                <a:ext cx="118080" cy="270720"/>
              </p14:xfrm>
            </p:contentPart>
          </mc:Choice>
          <mc:Fallback xmlns=""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629F94D2-7513-4B48-A76B-981E6A780F5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434664" y="1231602"/>
                  <a:ext cx="1357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2" name="墨迹 101">
                  <a:extLst>
                    <a:ext uri="{FF2B5EF4-FFF2-40B4-BE49-F238E27FC236}">
                      <a16:creationId xmlns:a16="http://schemas.microsoft.com/office/drawing/2014/main" id="{BFCA7E65-953E-4E07-9331-8E17703CC83F}"/>
                    </a:ext>
                  </a:extLst>
                </p14:cNvPr>
                <p14:cNvContentPartPr/>
                <p14:nvPr/>
              </p14:nvContentPartPr>
              <p14:xfrm>
                <a:off x="10644904" y="1417722"/>
                <a:ext cx="21600" cy="120960"/>
              </p14:xfrm>
            </p:contentPart>
          </mc:Choice>
          <mc:Fallback xmlns="">
            <p:pic>
              <p:nvPicPr>
                <p:cNvPr id="102" name="墨迹 101">
                  <a:extLst>
                    <a:ext uri="{FF2B5EF4-FFF2-40B4-BE49-F238E27FC236}">
                      <a16:creationId xmlns:a16="http://schemas.microsoft.com/office/drawing/2014/main" id="{BFCA7E65-953E-4E07-9331-8E17703CC83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636264" y="1408722"/>
                  <a:ext cx="39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4" name="墨迹 103">
                  <a:extLst>
                    <a:ext uri="{FF2B5EF4-FFF2-40B4-BE49-F238E27FC236}">
                      <a16:creationId xmlns:a16="http://schemas.microsoft.com/office/drawing/2014/main" id="{DABE29D9-F9D5-4CFF-A67E-F3B626DFF7BC}"/>
                    </a:ext>
                  </a:extLst>
                </p14:cNvPr>
                <p14:cNvContentPartPr/>
                <p14:nvPr/>
              </p14:nvContentPartPr>
              <p14:xfrm>
                <a:off x="10984024" y="1363002"/>
                <a:ext cx="79560" cy="132120"/>
              </p14:xfrm>
            </p:contentPart>
          </mc:Choice>
          <mc:Fallback xmlns="">
            <p:pic>
              <p:nvPicPr>
                <p:cNvPr id="104" name="墨迹 103">
                  <a:extLst>
                    <a:ext uri="{FF2B5EF4-FFF2-40B4-BE49-F238E27FC236}">
                      <a16:creationId xmlns:a16="http://schemas.microsoft.com/office/drawing/2014/main" id="{DABE29D9-F9D5-4CFF-A67E-F3B626DFF7B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975384" y="1354362"/>
                  <a:ext cx="972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5" name="墨迹 104">
                  <a:extLst>
                    <a:ext uri="{FF2B5EF4-FFF2-40B4-BE49-F238E27FC236}">
                      <a16:creationId xmlns:a16="http://schemas.microsoft.com/office/drawing/2014/main" id="{8C9E87BA-8B41-4692-B07F-15A02434A73A}"/>
                    </a:ext>
                  </a:extLst>
                </p14:cNvPr>
                <p14:cNvContentPartPr/>
                <p14:nvPr/>
              </p14:nvContentPartPr>
              <p14:xfrm>
                <a:off x="10973584" y="1236642"/>
                <a:ext cx="160200" cy="279360"/>
              </p14:xfrm>
            </p:contentPart>
          </mc:Choice>
          <mc:Fallback xmlns="">
            <p:pic>
              <p:nvPicPr>
                <p:cNvPr id="105" name="墨迹 104">
                  <a:extLst>
                    <a:ext uri="{FF2B5EF4-FFF2-40B4-BE49-F238E27FC236}">
                      <a16:creationId xmlns:a16="http://schemas.microsoft.com/office/drawing/2014/main" id="{8C9E87BA-8B41-4692-B07F-15A02434A73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964944" y="1227642"/>
                  <a:ext cx="1778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447613AD-1553-4EA4-9A78-1F101D3FB250}"/>
                    </a:ext>
                  </a:extLst>
                </p14:cNvPr>
                <p14:cNvContentPartPr/>
                <p14:nvPr/>
              </p14:nvContentPartPr>
              <p14:xfrm>
                <a:off x="11223064" y="1397202"/>
                <a:ext cx="98280" cy="168840"/>
              </p14:xfrm>
            </p:contentPart>
          </mc:Choice>
          <mc:Fallback xmlns=""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447613AD-1553-4EA4-9A78-1F101D3FB25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214064" y="1388202"/>
                  <a:ext cx="1159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8" name="墨迹 107">
                  <a:extLst>
                    <a:ext uri="{FF2B5EF4-FFF2-40B4-BE49-F238E27FC236}">
                      <a16:creationId xmlns:a16="http://schemas.microsoft.com/office/drawing/2014/main" id="{5792FA6D-6EAD-41F4-91E2-0FB37FECA48A}"/>
                    </a:ext>
                  </a:extLst>
                </p14:cNvPr>
                <p14:cNvContentPartPr/>
                <p14:nvPr/>
              </p14:nvContentPartPr>
              <p14:xfrm>
                <a:off x="10738504" y="1417362"/>
                <a:ext cx="164520" cy="19440"/>
              </p14:xfrm>
            </p:contentPart>
          </mc:Choice>
          <mc:Fallback xmlns="">
            <p:pic>
              <p:nvPicPr>
                <p:cNvPr id="108" name="墨迹 107">
                  <a:extLst>
                    <a:ext uri="{FF2B5EF4-FFF2-40B4-BE49-F238E27FC236}">
                      <a16:creationId xmlns:a16="http://schemas.microsoft.com/office/drawing/2014/main" id="{5792FA6D-6EAD-41F4-91E2-0FB37FECA48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729864" y="1408722"/>
                  <a:ext cx="182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9" name="墨迹 108">
                  <a:extLst>
                    <a:ext uri="{FF2B5EF4-FFF2-40B4-BE49-F238E27FC236}">
                      <a16:creationId xmlns:a16="http://schemas.microsoft.com/office/drawing/2014/main" id="{318DEC8E-05F9-47CD-B3AB-AABCCB6E55D8}"/>
                    </a:ext>
                  </a:extLst>
                </p14:cNvPr>
                <p14:cNvContentPartPr/>
                <p14:nvPr/>
              </p14:nvContentPartPr>
              <p14:xfrm>
                <a:off x="10811584" y="1365522"/>
                <a:ext cx="15480" cy="176400"/>
              </p14:xfrm>
            </p:contentPart>
          </mc:Choice>
          <mc:Fallback xmlns="">
            <p:pic>
              <p:nvPicPr>
                <p:cNvPr id="109" name="墨迹 108">
                  <a:extLst>
                    <a:ext uri="{FF2B5EF4-FFF2-40B4-BE49-F238E27FC236}">
                      <a16:creationId xmlns:a16="http://schemas.microsoft.com/office/drawing/2014/main" id="{318DEC8E-05F9-47CD-B3AB-AABCCB6E55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802944" y="1356522"/>
                  <a:ext cx="331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75" name="墨迹 174">
                  <a:extLst>
                    <a:ext uri="{FF2B5EF4-FFF2-40B4-BE49-F238E27FC236}">
                      <a16:creationId xmlns:a16="http://schemas.microsoft.com/office/drawing/2014/main" id="{352917A5-0090-437B-B3EE-4FA5D86BC3C5}"/>
                    </a:ext>
                  </a:extLst>
                </p14:cNvPr>
                <p14:cNvContentPartPr/>
                <p14:nvPr/>
              </p14:nvContentPartPr>
              <p14:xfrm>
                <a:off x="10243504" y="992202"/>
                <a:ext cx="1408680" cy="789480"/>
              </p14:xfrm>
            </p:contentPart>
          </mc:Choice>
          <mc:Fallback xmlns="">
            <p:pic>
              <p:nvPicPr>
                <p:cNvPr id="175" name="墨迹 174">
                  <a:extLst>
                    <a:ext uri="{FF2B5EF4-FFF2-40B4-BE49-F238E27FC236}">
                      <a16:creationId xmlns:a16="http://schemas.microsoft.com/office/drawing/2014/main" id="{352917A5-0090-437B-B3EE-4FA5D86BC3C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234864" y="983562"/>
                  <a:ext cx="1426320" cy="80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3B25F796-0DB7-4888-B8CA-7209DC83566F}"/>
              </a:ext>
            </a:extLst>
          </p:cNvPr>
          <p:cNvGrpSpPr/>
          <p:nvPr/>
        </p:nvGrpSpPr>
        <p:grpSpPr>
          <a:xfrm>
            <a:off x="10315144" y="2630922"/>
            <a:ext cx="1228320" cy="523440"/>
            <a:chOff x="10315144" y="2630922"/>
            <a:chExt cx="1228320" cy="52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7" name="墨迹 126">
                  <a:extLst>
                    <a:ext uri="{FF2B5EF4-FFF2-40B4-BE49-F238E27FC236}">
                      <a16:creationId xmlns:a16="http://schemas.microsoft.com/office/drawing/2014/main" id="{02CFDCAF-5855-477A-85F6-AFC0D0C811FA}"/>
                    </a:ext>
                  </a:extLst>
                </p14:cNvPr>
                <p14:cNvContentPartPr/>
                <p14:nvPr/>
              </p14:nvContentPartPr>
              <p14:xfrm>
                <a:off x="10435024" y="2799762"/>
                <a:ext cx="133920" cy="180360"/>
              </p14:xfrm>
            </p:contentPart>
          </mc:Choice>
          <mc:Fallback xmlns="">
            <p:pic>
              <p:nvPicPr>
                <p:cNvPr id="127" name="墨迹 126">
                  <a:extLst>
                    <a:ext uri="{FF2B5EF4-FFF2-40B4-BE49-F238E27FC236}">
                      <a16:creationId xmlns:a16="http://schemas.microsoft.com/office/drawing/2014/main" id="{02CFDCAF-5855-477A-85F6-AFC0D0C811F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426024" y="2791122"/>
                  <a:ext cx="1515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DE7C4F17-719A-4507-9C8E-585FD2C878EB}"/>
                    </a:ext>
                  </a:extLst>
                </p14:cNvPr>
                <p14:cNvContentPartPr/>
                <p14:nvPr/>
              </p14:nvContentPartPr>
              <p14:xfrm>
                <a:off x="10516384" y="2684202"/>
                <a:ext cx="88560" cy="209880"/>
              </p14:xfrm>
            </p:contentPart>
          </mc:Choice>
          <mc:Fallback xmlns=""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DE7C4F17-719A-4507-9C8E-585FD2C878E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07384" y="2675202"/>
                  <a:ext cx="1062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9" name="墨迹 128">
                  <a:extLst>
                    <a:ext uri="{FF2B5EF4-FFF2-40B4-BE49-F238E27FC236}">
                      <a16:creationId xmlns:a16="http://schemas.microsoft.com/office/drawing/2014/main" id="{11A0CC87-B0E5-4CB7-B053-EAF1234EC3E3}"/>
                    </a:ext>
                  </a:extLst>
                </p14:cNvPr>
                <p14:cNvContentPartPr/>
                <p14:nvPr/>
              </p14:nvContentPartPr>
              <p14:xfrm>
                <a:off x="10715104" y="2823162"/>
                <a:ext cx="10800" cy="118800"/>
              </p14:xfrm>
            </p:contentPart>
          </mc:Choice>
          <mc:Fallback xmlns="">
            <p:pic>
              <p:nvPicPr>
                <p:cNvPr id="129" name="墨迹 128">
                  <a:extLst>
                    <a:ext uri="{FF2B5EF4-FFF2-40B4-BE49-F238E27FC236}">
                      <a16:creationId xmlns:a16="http://schemas.microsoft.com/office/drawing/2014/main" id="{11A0CC87-B0E5-4CB7-B053-EAF1234EC3E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06464" y="2814162"/>
                  <a:ext cx="284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0" name="墨迹 129">
                  <a:extLst>
                    <a:ext uri="{FF2B5EF4-FFF2-40B4-BE49-F238E27FC236}">
                      <a16:creationId xmlns:a16="http://schemas.microsoft.com/office/drawing/2014/main" id="{647977D3-BD78-49CB-8513-FC1EF2F69C71}"/>
                    </a:ext>
                  </a:extLst>
                </p14:cNvPr>
                <p14:cNvContentPartPr/>
                <p14:nvPr/>
              </p14:nvContentPartPr>
              <p14:xfrm>
                <a:off x="10869544" y="2895882"/>
                <a:ext cx="199080" cy="22680"/>
              </p14:xfrm>
            </p:contentPart>
          </mc:Choice>
          <mc:Fallback xmlns="">
            <p:pic>
              <p:nvPicPr>
                <p:cNvPr id="130" name="墨迹 129">
                  <a:extLst>
                    <a:ext uri="{FF2B5EF4-FFF2-40B4-BE49-F238E27FC236}">
                      <a16:creationId xmlns:a16="http://schemas.microsoft.com/office/drawing/2014/main" id="{647977D3-BD78-49CB-8513-FC1EF2F69C7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860904" y="2887242"/>
                  <a:ext cx="2167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1" name="墨迹 130">
                  <a:extLst>
                    <a:ext uri="{FF2B5EF4-FFF2-40B4-BE49-F238E27FC236}">
                      <a16:creationId xmlns:a16="http://schemas.microsoft.com/office/drawing/2014/main" id="{D781ECBA-168C-4B8C-954D-4CD30FD1A88B}"/>
                    </a:ext>
                  </a:extLst>
                </p14:cNvPr>
                <p14:cNvContentPartPr/>
                <p14:nvPr/>
              </p14:nvContentPartPr>
              <p14:xfrm>
                <a:off x="10949464" y="2855922"/>
                <a:ext cx="32040" cy="147240"/>
              </p14:xfrm>
            </p:contentPart>
          </mc:Choice>
          <mc:Fallback xmlns="">
            <p:pic>
              <p:nvPicPr>
                <p:cNvPr id="131" name="墨迹 130">
                  <a:extLst>
                    <a:ext uri="{FF2B5EF4-FFF2-40B4-BE49-F238E27FC236}">
                      <a16:creationId xmlns:a16="http://schemas.microsoft.com/office/drawing/2014/main" id="{D781ECBA-168C-4B8C-954D-4CD30FD1A88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940824" y="2846922"/>
                  <a:ext cx="496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2" name="墨迹 131">
                  <a:extLst>
                    <a:ext uri="{FF2B5EF4-FFF2-40B4-BE49-F238E27FC236}">
                      <a16:creationId xmlns:a16="http://schemas.microsoft.com/office/drawing/2014/main" id="{DB124749-AFFF-42EA-9C98-5476FCBFD0A8}"/>
                    </a:ext>
                  </a:extLst>
                </p14:cNvPr>
                <p14:cNvContentPartPr/>
                <p14:nvPr/>
              </p14:nvContentPartPr>
              <p14:xfrm>
                <a:off x="11134144" y="2749002"/>
                <a:ext cx="136080" cy="274320"/>
              </p14:xfrm>
            </p:contentPart>
          </mc:Choice>
          <mc:Fallback xmlns="">
            <p:pic>
              <p:nvPicPr>
                <p:cNvPr id="132" name="墨迹 131">
                  <a:extLst>
                    <a:ext uri="{FF2B5EF4-FFF2-40B4-BE49-F238E27FC236}">
                      <a16:creationId xmlns:a16="http://schemas.microsoft.com/office/drawing/2014/main" id="{DB124749-AFFF-42EA-9C98-5476FCBFD0A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125144" y="2740002"/>
                  <a:ext cx="1537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3" name="墨迹 132">
                  <a:extLst>
                    <a:ext uri="{FF2B5EF4-FFF2-40B4-BE49-F238E27FC236}">
                      <a16:creationId xmlns:a16="http://schemas.microsoft.com/office/drawing/2014/main" id="{A680F4BD-D3F5-4EF2-8D48-1AAAF7DDC56F}"/>
                    </a:ext>
                  </a:extLst>
                </p14:cNvPr>
                <p14:cNvContentPartPr/>
                <p14:nvPr/>
              </p14:nvContentPartPr>
              <p14:xfrm>
                <a:off x="11364184" y="2827482"/>
                <a:ext cx="123480" cy="142560"/>
              </p14:xfrm>
            </p:contentPart>
          </mc:Choice>
          <mc:Fallback xmlns="">
            <p:pic>
              <p:nvPicPr>
                <p:cNvPr id="133" name="墨迹 132">
                  <a:extLst>
                    <a:ext uri="{FF2B5EF4-FFF2-40B4-BE49-F238E27FC236}">
                      <a16:creationId xmlns:a16="http://schemas.microsoft.com/office/drawing/2014/main" id="{A680F4BD-D3F5-4EF2-8D48-1AAAF7DDC56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55544" y="2818842"/>
                  <a:ext cx="141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77" name="墨迹 176">
                  <a:extLst>
                    <a:ext uri="{FF2B5EF4-FFF2-40B4-BE49-F238E27FC236}">
                      <a16:creationId xmlns:a16="http://schemas.microsoft.com/office/drawing/2014/main" id="{6C3A3792-21F3-42C7-99B0-DC209ECED1C3}"/>
                    </a:ext>
                  </a:extLst>
                </p14:cNvPr>
                <p14:cNvContentPartPr/>
                <p14:nvPr/>
              </p14:nvContentPartPr>
              <p14:xfrm>
                <a:off x="10315144" y="2630922"/>
                <a:ext cx="1228320" cy="523440"/>
              </p14:xfrm>
            </p:contentPart>
          </mc:Choice>
          <mc:Fallback xmlns="">
            <p:pic>
              <p:nvPicPr>
                <p:cNvPr id="177" name="墨迹 176">
                  <a:extLst>
                    <a:ext uri="{FF2B5EF4-FFF2-40B4-BE49-F238E27FC236}">
                      <a16:creationId xmlns:a16="http://schemas.microsoft.com/office/drawing/2014/main" id="{6C3A3792-21F3-42C7-99B0-DC209ECED1C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306504" y="2622282"/>
                  <a:ext cx="1245960" cy="54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CD983498-9A29-4BBD-B306-03594B9AFCB5}"/>
              </a:ext>
            </a:extLst>
          </p:cNvPr>
          <p:cNvGrpSpPr/>
          <p:nvPr/>
        </p:nvGrpSpPr>
        <p:grpSpPr>
          <a:xfrm>
            <a:off x="9809704" y="3942042"/>
            <a:ext cx="1566360" cy="498960"/>
            <a:chOff x="9809704" y="3942042"/>
            <a:chExt cx="1566360" cy="4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7" name="墨迹 146">
                  <a:extLst>
                    <a:ext uri="{FF2B5EF4-FFF2-40B4-BE49-F238E27FC236}">
                      <a16:creationId xmlns:a16="http://schemas.microsoft.com/office/drawing/2014/main" id="{DDE903AE-3D2E-4C06-929E-840E98DD781E}"/>
                    </a:ext>
                  </a:extLst>
                </p14:cNvPr>
                <p14:cNvContentPartPr/>
                <p14:nvPr/>
              </p14:nvContentPartPr>
              <p14:xfrm>
                <a:off x="10517464" y="4142562"/>
                <a:ext cx="73800" cy="193320"/>
              </p14:xfrm>
            </p:contentPart>
          </mc:Choice>
          <mc:Fallback xmlns="">
            <p:pic>
              <p:nvPicPr>
                <p:cNvPr id="147" name="墨迹 146">
                  <a:extLst>
                    <a:ext uri="{FF2B5EF4-FFF2-40B4-BE49-F238E27FC236}">
                      <a16:creationId xmlns:a16="http://schemas.microsoft.com/office/drawing/2014/main" id="{DDE903AE-3D2E-4C06-929E-840E98DD781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508824" y="4133562"/>
                  <a:ext cx="914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8" name="墨迹 147">
                  <a:extLst>
                    <a:ext uri="{FF2B5EF4-FFF2-40B4-BE49-F238E27FC236}">
                      <a16:creationId xmlns:a16="http://schemas.microsoft.com/office/drawing/2014/main" id="{CD9F6B13-4A00-43FF-A7BF-0F0F804B35F9}"/>
                    </a:ext>
                  </a:extLst>
                </p14:cNvPr>
                <p14:cNvContentPartPr/>
                <p14:nvPr/>
              </p14:nvContentPartPr>
              <p14:xfrm>
                <a:off x="10524304" y="4059042"/>
                <a:ext cx="125280" cy="244440"/>
              </p14:xfrm>
            </p:contentPart>
          </mc:Choice>
          <mc:Fallback xmlns="">
            <p:pic>
              <p:nvPicPr>
                <p:cNvPr id="148" name="墨迹 147">
                  <a:extLst>
                    <a:ext uri="{FF2B5EF4-FFF2-40B4-BE49-F238E27FC236}">
                      <a16:creationId xmlns:a16="http://schemas.microsoft.com/office/drawing/2014/main" id="{CD9F6B13-4A00-43FF-A7BF-0F0F804B35F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515664" y="4050042"/>
                  <a:ext cx="1429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9" name="墨迹 148">
                  <a:extLst>
                    <a:ext uri="{FF2B5EF4-FFF2-40B4-BE49-F238E27FC236}">
                      <a16:creationId xmlns:a16="http://schemas.microsoft.com/office/drawing/2014/main" id="{BECA8FF5-6F25-4FA3-A0AC-189A3039B480}"/>
                    </a:ext>
                  </a:extLst>
                </p14:cNvPr>
                <p14:cNvContentPartPr/>
                <p14:nvPr/>
              </p14:nvContentPartPr>
              <p14:xfrm>
                <a:off x="10718704" y="4192962"/>
                <a:ext cx="220680" cy="117360"/>
              </p14:xfrm>
            </p:contentPart>
          </mc:Choice>
          <mc:Fallback xmlns="">
            <p:pic>
              <p:nvPicPr>
                <p:cNvPr id="149" name="墨迹 148">
                  <a:extLst>
                    <a:ext uri="{FF2B5EF4-FFF2-40B4-BE49-F238E27FC236}">
                      <a16:creationId xmlns:a16="http://schemas.microsoft.com/office/drawing/2014/main" id="{BECA8FF5-6F25-4FA3-A0AC-189A3039B48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10064" y="4183962"/>
                  <a:ext cx="2383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0" name="墨迹 149">
                  <a:extLst>
                    <a:ext uri="{FF2B5EF4-FFF2-40B4-BE49-F238E27FC236}">
                      <a16:creationId xmlns:a16="http://schemas.microsoft.com/office/drawing/2014/main" id="{D98107E1-5012-4B3F-8F14-03969A364C11}"/>
                    </a:ext>
                  </a:extLst>
                </p14:cNvPr>
                <p14:cNvContentPartPr/>
                <p14:nvPr/>
              </p14:nvContentPartPr>
              <p14:xfrm>
                <a:off x="10882864" y="4146522"/>
                <a:ext cx="34200" cy="131760"/>
              </p14:xfrm>
            </p:contentPart>
          </mc:Choice>
          <mc:Fallback xmlns="">
            <p:pic>
              <p:nvPicPr>
                <p:cNvPr id="150" name="墨迹 149">
                  <a:extLst>
                    <a:ext uri="{FF2B5EF4-FFF2-40B4-BE49-F238E27FC236}">
                      <a16:creationId xmlns:a16="http://schemas.microsoft.com/office/drawing/2014/main" id="{D98107E1-5012-4B3F-8F14-03969A364C1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874224" y="4137522"/>
                  <a:ext cx="51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1" name="墨迹 150">
                  <a:extLst>
                    <a:ext uri="{FF2B5EF4-FFF2-40B4-BE49-F238E27FC236}">
                      <a16:creationId xmlns:a16="http://schemas.microsoft.com/office/drawing/2014/main" id="{46B50DB3-57B2-4B53-B04B-2FA3E6EC4673}"/>
                    </a:ext>
                  </a:extLst>
                </p14:cNvPr>
                <p14:cNvContentPartPr/>
                <p14:nvPr/>
              </p14:nvContentPartPr>
              <p14:xfrm>
                <a:off x="11042344" y="4064802"/>
                <a:ext cx="129240" cy="247320"/>
              </p14:xfrm>
            </p:contentPart>
          </mc:Choice>
          <mc:Fallback xmlns="">
            <p:pic>
              <p:nvPicPr>
                <p:cNvPr id="151" name="墨迹 150">
                  <a:extLst>
                    <a:ext uri="{FF2B5EF4-FFF2-40B4-BE49-F238E27FC236}">
                      <a16:creationId xmlns:a16="http://schemas.microsoft.com/office/drawing/2014/main" id="{46B50DB3-57B2-4B53-B04B-2FA3E6EC467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033704" y="4055802"/>
                  <a:ext cx="1468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2" name="墨迹 151">
                  <a:extLst>
                    <a:ext uri="{FF2B5EF4-FFF2-40B4-BE49-F238E27FC236}">
                      <a16:creationId xmlns:a16="http://schemas.microsoft.com/office/drawing/2014/main" id="{29D3E194-AB4F-48BF-893F-E1F00709D9D0}"/>
                    </a:ext>
                  </a:extLst>
                </p14:cNvPr>
                <p14:cNvContentPartPr/>
                <p14:nvPr/>
              </p14:nvContentPartPr>
              <p14:xfrm>
                <a:off x="11248984" y="4154802"/>
                <a:ext cx="127080" cy="138960"/>
              </p14:xfrm>
            </p:contentPart>
          </mc:Choice>
          <mc:Fallback xmlns="">
            <p:pic>
              <p:nvPicPr>
                <p:cNvPr id="152" name="墨迹 151">
                  <a:extLst>
                    <a:ext uri="{FF2B5EF4-FFF2-40B4-BE49-F238E27FC236}">
                      <a16:creationId xmlns:a16="http://schemas.microsoft.com/office/drawing/2014/main" id="{29D3E194-AB4F-48BF-893F-E1F00709D9D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239984" y="4145802"/>
                  <a:ext cx="144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79" name="墨迹 178">
                  <a:extLst>
                    <a:ext uri="{FF2B5EF4-FFF2-40B4-BE49-F238E27FC236}">
                      <a16:creationId xmlns:a16="http://schemas.microsoft.com/office/drawing/2014/main" id="{426BBB37-2A6F-474C-8630-D3D36B57D9F4}"/>
                    </a:ext>
                  </a:extLst>
                </p14:cNvPr>
                <p14:cNvContentPartPr/>
                <p14:nvPr/>
              </p14:nvContentPartPr>
              <p14:xfrm>
                <a:off x="9809704" y="3942042"/>
                <a:ext cx="1474200" cy="498960"/>
              </p14:xfrm>
            </p:contentPart>
          </mc:Choice>
          <mc:Fallback xmlns="">
            <p:pic>
              <p:nvPicPr>
                <p:cNvPr id="179" name="墨迹 178">
                  <a:extLst>
                    <a:ext uri="{FF2B5EF4-FFF2-40B4-BE49-F238E27FC236}">
                      <a16:creationId xmlns:a16="http://schemas.microsoft.com/office/drawing/2014/main" id="{426BBB37-2A6F-474C-8630-D3D36B57D9F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801064" y="3933042"/>
                  <a:ext cx="1491840" cy="51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9034E048-2CCE-49B1-BEE7-61C3DF155502}"/>
              </a:ext>
            </a:extLst>
          </p:cNvPr>
          <p:cNvGrpSpPr/>
          <p:nvPr/>
        </p:nvGrpSpPr>
        <p:grpSpPr>
          <a:xfrm>
            <a:off x="627184" y="3591042"/>
            <a:ext cx="378000" cy="449640"/>
            <a:chOff x="627184" y="3591042"/>
            <a:chExt cx="378000" cy="44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81" name="墨迹 180">
                  <a:extLst>
                    <a:ext uri="{FF2B5EF4-FFF2-40B4-BE49-F238E27FC236}">
                      <a16:creationId xmlns:a16="http://schemas.microsoft.com/office/drawing/2014/main" id="{3D5B8949-4082-48FE-BCD7-205BB0F2CAD5}"/>
                    </a:ext>
                  </a:extLst>
                </p14:cNvPr>
                <p14:cNvContentPartPr/>
                <p14:nvPr/>
              </p14:nvContentPartPr>
              <p14:xfrm>
                <a:off x="627184" y="3591042"/>
                <a:ext cx="378000" cy="449640"/>
              </p14:xfrm>
            </p:contentPart>
          </mc:Choice>
          <mc:Fallback xmlns="">
            <p:pic>
              <p:nvPicPr>
                <p:cNvPr id="181" name="墨迹 180">
                  <a:extLst>
                    <a:ext uri="{FF2B5EF4-FFF2-40B4-BE49-F238E27FC236}">
                      <a16:creationId xmlns:a16="http://schemas.microsoft.com/office/drawing/2014/main" id="{3D5B8949-4082-48FE-BCD7-205BB0F2CAD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8544" y="3582402"/>
                  <a:ext cx="3956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82" name="墨迹 181">
                  <a:extLst>
                    <a:ext uri="{FF2B5EF4-FFF2-40B4-BE49-F238E27FC236}">
                      <a16:creationId xmlns:a16="http://schemas.microsoft.com/office/drawing/2014/main" id="{BE80F954-F3AB-4667-B616-FC084DC540A8}"/>
                    </a:ext>
                  </a:extLst>
                </p14:cNvPr>
                <p14:cNvContentPartPr/>
                <p14:nvPr/>
              </p14:nvContentPartPr>
              <p14:xfrm>
                <a:off x="742744" y="3734322"/>
                <a:ext cx="138240" cy="262800"/>
              </p14:xfrm>
            </p:contentPart>
          </mc:Choice>
          <mc:Fallback xmlns="">
            <p:pic>
              <p:nvPicPr>
                <p:cNvPr id="182" name="墨迹 181">
                  <a:extLst>
                    <a:ext uri="{FF2B5EF4-FFF2-40B4-BE49-F238E27FC236}">
                      <a16:creationId xmlns:a16="http://schemas.microsoft.com/office/drawing/2014/main" id="{BE80F954-F3AB-4667-B616-FC084DC540A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4104" y="3725322"/>
                  <a:ext cx="15588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D974CB38-7EC4-4CDB-BE1C-862C2B81E855}"/>
              </a:ext>
            </a:extLst>
          </p:cNvPr>
          <p:cNvGrpSpPr/>
          <p:nvPr/>
        </p:nvGrpSpPr>
        <p:grpSpPr>
          <a:xfrm>
            <a:off x="690544" y="4282602"/>
            <a:ext cx="340920" cy="295920"/>
            <a:chOff x="690544" y="4282602"/>
            <a:chExt cx="34092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83" name="墨迹 182">
                  <a:extLst>
                    <a:ext uri="{FF2B5EF4-FFF2-40B4-BE49-F238E27FC236}">
                      <a16:creationId xmlns:a16="http://schemas.microsoft.com/office/drawing/2014/main" id="{AD70ACF2-1F52-4990-A56D-1569DF03E12A}"/>
                    </a:ext>
                  </a:extLst>
                </p14:cNvPr>
                <p14:cNvContentPartPr/>
                <p14:nvPr/>
              </p14:nvContentPartPr>
              <p14:xfrm>
                <a:off x="690544" y="4282602"/>
                <a:ext cx="340920" cy="295920"/>
              </p14:xfrm>
            </p:contentPart>
          </mc:Choice>
          <mc:Fallback xmlns="">
            <p:pic>
              <p:nvPicPr>
                <p:cNvPr id="183" name="墨迹 182">
                  <a:extLst>
                    <a:ext uri="{FF2B5EF4-FFF2-40B4-BE49-F238E27FC236}">
                      <a16:creationId xmlns:a16="http://schemas.microsoft.com/office/drawing/2014/main" id="{AD70ACF2-1F52-4990-A56D-1569DF03E12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81544" y="4273602"/>
                  <a:ext cx="3585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4" name="墨迹 183">
                  <a:extLst>
                    <a:ext uri="{FF2B5EF4-FFF2-40B4-BE49-F238E27FC236}">
                      <a16:creationId xmlns:a16="http://schemas.microsoft.com/office/drawing/2014/main" id="{84801039-A7D0-4308-92CF-D3F940CCECFA}"/>
                    </a:ext>
                  </a:extLst>
                </p14:cNvPr>
                <p14:cNvContentPartPr/>
                <p14:nvPr/>
              </p14:nvContentPartPr>
              <p14:xfrm>
                <a:off x="787024" y="4392402"/>
                <a:ext cx="154080" cy="117000"/>
              </p14:xfrm>
            </p:contentPart>
          </mc:Choice>
          <mc:Fallback xmlns="">
            <p:pic>
              <p:nvPicPr>
                <p:cNvPr id="184" name="墨迹 183">
                  <a:extLst>
                    <a:ext uri="{FF2B5EF4-FFF2-40B4-BE49-F238E27FC236}">
                      <a16:creationId xmlns:a16="http://schemas.microsoft.com/office/drawing/2014/main" id="{84801039-A7D0-4308-92CF-D3F940CCECF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8384" y="4383762"/>
                  <a:ext cx="17172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F9E288C1-E386-45A8-B836-7BD0D97F06C1}"/>
              </a:ext>
            </a:extLst>
          </p:cNvPr>
          <p:cNvGrpSpPr/>
          <p:nvPr/>
        </p:nvGrpSpPr>
        <p:grpSpPr>
          <a:xfrm>
            <a:off x="673984" y="4742682"/>
            <a:ext cx="338040" cy="830880"/>
            <a:chOff x="673984" y="4742682"/>
            <a:chExt cx="338040" cy="83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87" name="墨迹 186">
                  <a:extLst>
                    <a:ext uri="{FF2B5EF4-FFF2-40B4-BE49-F238E27FC236}">
                      <a16:creationId xmlns:a16="http://schemas.microsoft.com/office/drawing/2014/main" id="{6065DA59-5E37-4D88-A3FC-1A56BB9C0D37}"/>
                    </a:ext>
                  </a:extLst>
                </p14:cNvPr>
                <p14:cNvContentPartPr/>
                <p14:nvPr/>
              </p14:nvContentPartPr>
              <p14:xfrm>
                <a:off x="673984" y="4742682"/>
                <a:ext cx="307440" cy="372960"/>
              </p14:xfrm>
            </p:contentPart>
          </mc:Choice>
          <mc:Fallback xmlns="">
            <p:pic>
              <p:nvPicPr>
                <p:cNvPr id="187" name="墨迹 186">
                  <a:extLst>
                    <a:ext uri="{FF2B5EF4-FFF2-40B4-BE49-F238E27FC236}">
                      <a16:creationId xmlns:a16="http://schemas.microsoft.com/office/drawing/2014/main" id="{6065DA59-5E37-4D88-A3FC-1A56BB9C0D3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64984" y="4733682"/>
                  <a:ext cx="3250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88" name="墨迹 187">
                  <a:extLst>
                    <a:ext uri="{FF2B5EF4-FFF2-40B4-BE49-F238E27FC236}">
                      <a16:creationId xmlns:a16="http://schemas.microsoft.com/office/drawing/2014/main" id="{CAC44D48-0EF7-4DC7-B550-24D1E3378377}"/>
                    </a:ext>
                  </a:extLst>
                </p14:cNvPr>
                <p14:cNvContentPartPr/>
                <p14:nvPr/>
              </p14:nvContentPartPr>
              <p14:xfrm>
                <a:off x="751024" y="4811082"/>
                <a:ext cx="197640" cy="149760"/>
              </p14:xfrm>
            </p:contentPart>
          </mc:Choice>
          <mc:Fallback xmlns="">
            <p:pic>
              <p:nvPicPr>
                <p:cNvPr id="188" name="墨迹 187">
                  <a:extLst>
                    <a:ext uri="{FF2B5EF4-FFF2-40B4-BE49-F238E27FC236}">
                      <a16:creationId xmlns:a16="http://schemas.microsoft.com/office/drawing/2014/main" id="{CAC44D48-0EF7-4DC7-B550-24D1E33783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2384" y="4802442"/>
                  <a:ext cx="2152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89" name="墨迹 188">
                  <a:extLst>
                    <a:ext uri="{FF2B5EF4-FFF2-40B4-BE49-F238E27FC236}">
                      <a16:creationId xmlns:a16="http://schemas.microsoft.com/office/drawing/2014/main" id="{1F11F529-7F2D-4190-85DF-A5010B7727D9}"/>
                    </a:ext>
                  </a:extLst>
                </p14:cNvPr>
                <p14:cNvContentPartPr/>
                <p14:nvPr/>
              </p14:nvContentPartPr>
              <p14:xfrm>
                <a:off x="838144" y="4843482"/>
                <a:ext cx="42120" cy="241920"/>
              </p14:xfrm>
            </p:contentPart>
          </mc:Choice>
          <mc:Fallback xmlns="">
            <p:pic>
              <p:nvPicPr>
                <p:cNvPr id="189" name="墨迹 188">
                  <a:extLst>
                    <a:ext uri="{FF2B5EF4-FFF2-40B4-BE49-F238E27FC236}">
                      <a16:creationId xmlns:a16="http://schemas.microsoft.com/office/drawing/2014/main" id="{1F11F529-7F2D-4190-85DF-A5010B7727D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9144" y="4834482"/>
                  <a:ext cx="597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90" name="墨迹 189">
                  <a:extLst>
                    <a:ext uri="{FF2B5EF4-FFF2-40B4-BE49-F238E27FC236}">
                      <a16:creationId xmlns:a16="http://schemas.microsoft.com/office/drawing/2014/main" id="{C343F781-A694-4C01-B8C1-AB3B2DC88BD8}"/>
                    </a:ext>
                  </a:extLst>
                </p14:cNvPr>
                <p14:cNvContentPartPr/>
                <p14:nvPr/>
              </p14:nvContentPartPr>
              <p14:xfrm>
                <a:off x="702784" y="5256762"/>
                <a:ext cx="309240" cy="316800"/>
              </p14:xfrm>
            </p:contentPart>
          </mc:Choice>
          <mc:Fallback xmlns="">
            <p:pic>
              <p:nvPicPr>
                <p:cNvPr id="190" name="墨迹 189">
                  <a:extLst>
                    <a:ext uri="{FF2B5EF4-FFF2-40B4-BE49-F238E27FC236}">
                      <a16:creationId xmlns:a16="http://schemas.microsoft.com/office/drawing/2014/main" id="{C343F781-A694-4C01-B8C1-AB3B2DC88BD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94144" y="5247762"/>
                  <a:ext cx="3268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91" name="墨迹 190">
                  <a:extLst>
                    <a:ext uri="{FF2B5EF4-FFF2-40B4-BE49-F238E27FC236}">
                      <a16:creationId xmlns:a16="http://schemas.microsoft.com/office/drawing/2014/main" id="{D50FAE30-741C-473A-AA82-F939D4139F84}"/>
                    </a:ext>
                  </a:extLst>
                </p14:cNvPr>
                <p14:cNvContentPartPr/>
                <p14:nvPr/>
              </p14:nvContentPartPr>
              <p14:xfrm>
                <a:off x="780184" y="5297082"/>
                <a:ext cx="124200" cy="238680"/>
              </p14:xfrm>
            </p:contentPart>
          </mc:Choice>
          <mc:Fallback xmlns="">
            <p:pic>
              <p:nvPicPr>
                <p:cNvPr id="191" name="墨迹 190">
                  <a:extLst>
                    <a:ext uri="{FF2B5EF4-FFF2-40B4-BE49-F238E27FC236}">
                      <a16:creationId xmlns:a16="http://schemas.microsoft.com/office/drawing/2014/main" id="{D50FAE30-741C-473A-AA82-F939D4139F8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71544" y="5288082"/>
                  <a:ext cx="14184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5A92B0B6-8487-4340-89D1-00277902EABB}"/>
              </a:ext>
            </a:extLst>
          </p:cNvPr>
          <p:cNvGrpSpPr/>
          <p:nvPr/>
        </p:nvGrpSpPr>
        <p:grpSpPr>
          <a:xfrm>
            <a:off x="501544" y="5773002"/>
            <a:ext cx="8521200" cy="1055520"/>
            <a:chOff x="501544" y="5773002"/>
            <a:chExt cx="8521200" cy="10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93" name="墨迹 192">
                  <a:extLst>
                    <a:ext uri="{FF2B5EF4-FFF2-40B4-BE49-F238E27FC236}">
                      <a16:creationId xmlns:a16="http://schemas.microsoft.com/office/drawing/2014/main" id="{531BE856-6C8D-4514-9083-D761A06E0786}"/>
                    </a:ext>
                  </a:extLst>
                </p14:cNvPr>
                <p14:cNvContentPartPr/>
                <p14:nvPr/>
              </p14:nvContentPartPr>
              <p14:xfrm>
                <a:off x="832744" y="5773002"/>
                <a:ext cx="15480" cy="100440"/>
              </p14:xfrm>
            </p:contentPart>
          </mc:Choice>
          <mc:Fallback xmlns="">
            <p:pic>
              <p:nvPicPr>
                <p:cNvPr id="193" name="墨迹 192">
                  <a:extLst>
                    <a:ext uri="{FF2B5EF4-FFF2-40B4-BE49-F238E27FC236}">
                      <a16:creationId xmlns:a16="http://schemas.microsoft.com/office/drawing/2014/main" id="{531BE856-6C8D-4514-9083-D761A06E078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24104" y="5764362"/>
                  <a:ext cx="33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94" name="墨迹 193">
                  <a:extLst>
                    <a:ext uri="{FF2B5EF4-FFF2-40B4-BE49-F238E27FC236}">
                      <a16:creationId xmlns:a16="http://schemas.microsoft.com/office/drawing/2014/main" id="{6DA5671D-CBED-4A1F-A8D1-FBE2610AE277}"/>
                    </a:ext>
                  </a:extLst>
                </p14:cNvPr>
                <p14:cNvContentPartPr/>
                <p14:nvPr/>
              </p14:nvContentPartPr>
              <p14:xfrm>
                <a:off x="810784" y="5974962"/>
                <a:ext cx="18360" cy="156600"/>
              </p14:xfrm>
            </p:contentPart>
          </mc:Choice>
          <mc:Fallback xmlns="">
            <p:pic>
              <p:nvPicPr>
                <p:cNvPr id="194" name="墨迹 193">
                  <a:extLst>
                    <a:ext uri="{FF2B5EF4-FFF2-40B4-BE49-F238E27FC236}">
                      <a16:creationId xmlns:a16="http://schemas.microsoft.com/office/drawing/2014/main" id="{6DA5671D-CBED-4A1F-A8D1-FBE2610AE27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2144" y="5966322"/>
                  <a:ext cx="360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95" name="墨迹 194">
                  <a:extLst>
                    <a:ext uri="{FF2B5EF4-FFF2-40B4-BE49-F238E27FC236}">
                      <a16:creationId xmlns:a16="http://schemas.microsoft.com/office/drawing/2014/main" id="{07247FD9-B7CD-4ECC-848F-4C74CF64FB76}"/>
                    </a:ext>
                  </a:extLst>
                </p14:cNvPr>
                <p14:cNvContentPartPr/>
                <p14:nvPr/>
              </p14:nvContentPartPr>
              <p14:xfrm>
                <a:off x="837784" y="6214362"/>
                <a:ext cx="10440" cy="21960"/>
              </p14:xfrm>
            </p:contentPart>
          </mc:Choice>
          <mc:Fallback xmlns="">
            <p:pic>
              <p:nvPicPr>
                <p:cNvPr id="195" name="墨迹 194">
                  <a:extLst>
                    <a:ext uri="{FF2B5EF4-FFF2-40B4-BE49-F238E27FC236}">
                      <a16:creationId xmlns:a16="http://schemas.microsoft.com/office/drawing/2014/main" id="{07247FD9-B7CD-4ECC-848F-4C74CF64FB7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28784" y="6205362"/>
                  <a:ext cx="28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96" name="墨迹 195">
                  <a:extLst>
                    <a:ext uri="{FF2B5EF4-FFF2-40B4-BE49-F238E27FC236}">
                      <a16:creationId xmlns:a16="http://schemas.microsoft.com/office/drawing/2014/main" id="{D9F2C8E7-7C61-4ADF-B688-8A1B3A97850E}"/>
                    </a:ext>
                  </a:extLst>
                </p14:cNvPr>
                <p14:cNvContentPartPr/>
                <p14:nvPr/>
              </p14:nvContentPartPr>
              <p14:xfrm>
                <a:off x="844984" y="5819442"/>
                <a:ext cx="41040" cy="363960"/>
              </p14:xfrm>
            </p:contentPart>
          </mc:Choice>
          <mc:Fallback xmlns="">
            <p:pic>
              <p:nvPicPr>
                <p:cNvPr id="196" name="墨迹 195">
                  <a:extLst>
                    <a:ext uri="{FF2B5EF4-FFF2-40B4-BE49-F238E27FC236}">
                      <a16:creationId xmlns:a16="http://schemas.microsoft.com/office/drawing/2014/main" id="{D9F2C8E7-7C61-4ADF-B688-8A1B3A97850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5984" y="5810802"/>
                  <a:ext cx="586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97" name="墨迹 196">
                  <a:extLst>
                    <a:ext uri="{FF2B5EF4-FFF2-40B4-BE49-F238E27FC236}">
                      <a16:creationId xmlns:a16="http://schemas.microsoft.com/office/drawing/2014/main" id="{279D6570-B2BB-4640-B2A9-E68B0BDD2F47}"/>
                    </a:ext>
                  </a:extLst>
                </p14:cNvPr>
                <p14:cNvContentPartPr/>
                <p14:nvPr/>
              </p14:nvContentPartPr>
              <p14:xfrm>
                <a:off x="865144" y="6262602"/>
                <a:ext cx="15120" cy="23040"/>
              </p14:xfrm>
            </p:contentPart>
          </mc:Choice>
          <mc:Fallback xmlns="">
            <p:pic>
              <p:nvPicPr>
                <p:cNvPr id="197" name="墨迹 196">
                  <a:extLst>
                    <a:ext uri="{FF2B5EF4-FFF2-40B4-BE49-F238E27FC236}">
                      <a16:creationId xmlns:a16="http://schemas.microsoft.com/office/drawing/2014/main" id="{279D6570-B2BB-4640-B2A9-E68B0BDD2F4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6144" y="6253602"/>
                  <a:ext cx="32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99" name="墨迹 198">
                  <a:extLst>
                    <a:ext uri="{FF2B5EF4-FFF2-40B4-BE49-F238E27FC236}">
                      <a16:creationId xmlns:a16="http://schemas.microsoft.com/office/drawing/2014/main" id="{581A1388-CF49-4FAA-9F71-69A6DA0E9715}"/>
                    </a:ext>
                  </a:extLst>
                </p14:cNvPr>
                <p14:cNvContentPartPr/>
                <p14:nvPr/>
              </p14:nvContentPartPr>
              <p14:xfrm>
                <a:off x="751024" y="5816562"/>
                <a:ext cx="266760" cy="313200"/>
              </p14:xfrm>
            </p:contentPart>
          </mc:Choice>
          <mc:Fallback xmlns="">
            <p:pic>
              <p:nvPicPr>
                <p:cNvPr id="199" name="墨迹 198">
                  <a:extLst>
                    <a:ext uri="{FF2B5EF4-FFF2-40B4-BE49-F238E27FC236}">
                      <a16:creationId xmlns:a16="http://schemas.microsoft.com/office/drawing/2014/main" id="{581A1388-CF49-4FAA-9F71-69A6DA0E971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42384" y="5807922"/>
                  <a:ext cx="2844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00" name="墨迹 199">
                  <a:extLst>
                    <a:ext uri="{FF2B5EF4-FFF2-40B4-BE49-F238E27FC236}">
                      <a16:creationId xmlns:a16="http://schemas.microsoft.com/office/drawing/2014/main" id="{6BD48870-5E2E-4D7A-9682-38419EE4AAD6}"/>
                    </a:ext>
                  </a:extLst>
                </p14:cNvPr>
                <p14:cNvContentPartPr/>
                <p14:nvPr/>
              </p14:nvContentPartPr>
              <p14:xfrm>
                <a:off x="769024" y="5901522"/>
                <a:ext cx="144360" cy="190440"/>
              </p14:xfrm>
            </p:contentPart>
          </mc:Choice>
          <mc:Fallback xmlns="">
            <p:pic>
              <p:nvPicPr>
                <p:cNvPr id="200" name="墨迹 199">
                  <a:extLst>
                    <a:ext uri="{FF2B5EF4-FFF2-40B4-BE49-F238E27FC236}">
                      <a16:creationId xmlns:a16="http://schemas.microsoft.com/office/drawing/2014/main" id="{6BD48870-5E2E-4D7A-9682-38419EE4AAD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60384" y="5892882"/>
                  <a:ext cx="1620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01" name="墨迹 200">
                  <a:extLst>
                    <a:ext uri="{FF2B5EF4-FFF2-40B4-BE49-F238E27FC236}">
                      <a16:creationId xmlns:a16="http://schemas.microsoft.com/office/drawing/2014/main" id="{28393019-2CEB-43EE-943A-ECB99B3F5261}"/>
                    </a:ext>
                  </a:extLst>
                </p14:cNvPr>
                <p14:cNvContentPartPr/>
                <p14:nvPr/>
              </p14:nvContentPartPr>
              <p14:xfrm>
                <a:off x="861184" y="5932482"/>
                <a:ext cx="120600" cy="23760"/>
              </p14:xfrm>
            </p:contentPart>
          </mc:Choice>
          <mc:Fallback xmlns="">
            <p:pic>
              <p:nvPicPr>
                <p:cNvPr id="201" name="墨迹 200">
                  <a:extLst>
                    <a:ext uri="{FF2B5EF4-FFF2-40B4-BE49-F238E27FC236}">
                      <a16:creationId xmlns:a16="http://schemas.microsoft.com/office/drawing/2014/main" id="{28393019-2CEB-43EE-943A-ECB99B3F526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52184" y="5923482"/>
                  <a:ext cx="138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02" name="墨迹 201">
                  <a:extLst>
                    <a:ext uri="{FF2B5EF4-FFF2-40B4-BE49-F238E27FC236}">
                      <a16:creationId xmlns:a16="http://schemas.microsoft.com/office/drawing/2014/main" id="{A5D27016-A9A3-48BA-907D-11D134A65972}"/>
                    </a:ext>
                  </a:extLst>
                </p14:cNvPr>
                <p14:cNvContentPartPr/>
                <p14:nvPr/>
              </p14:nvContentPartPr>
              <p14:xfrm>
                <a:off x="826624" y="6182322"/>
                <a:ext cx="37440" cy="180000"/>
              </p14:xfrm>
            </p:contentPart>
          </mc:Choice>
          <mc:Fallback xmlns="">
            <p:pic>
              <p:nvPicPr>
                <p:cNvPr id="202" name="墨迹 201">
                  <a:extLst>
                    <a:ext uri="{FF2B5EF4-FFF2-40B4-BE49-F238E27FC236}">
                      <a16:creationId xmlns:a16="http://schemas.microsoft.com/office/drawing/2014/main" id="{A5D27016-A9A3-48BA-907D-11D134A6597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17984" y="6173322"/>
                  <a:ext cx="550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04" name="墨迹 203">
                  <a:extLst>
                    <a:ext uri="{FF2B5EF4-FFF2-40B4-BE49-F238E27FC236}">
                      <a16:creationId xmlns:a16="http://schemas.microsoft.com/office/drawing/2014/main" id="{37C71619-01C4-46D1-B5FA-7763D341B988}"/>
                    </a:ext>
                  </a:extLst>
                </p14:cNvPr>
                <p14:cNvContentPartPr/>
                <p14:nvPr/>
              </p14:nvContentPartPr>
              <p14:xfrm>
                <a:off x="501544" y="6499842"/>
                <a:ext cx="58320" cy="177480"/>
              </p14:xfrm>
            </p:contentPart>
          </mc:Choice>
          <mc:Fallback xmlns="">
            <p:pic>
              <p:nvPicPr>
                <p:cNvPr id="204" name="墨迹 203">
                  <a:extLst>
                    <a:ext uri="{FF2B5EF4-FFF2-40B4-BE49-F238E27FC236}">
                      <a16:creationId xmlns:a16="http://schemas.microsoft.com/office/drawing/2014/main" id="{37C71619-01C4-46D1-B5FA-7763D341B98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92904" y="6491202"/>
                  <a:ext cx="759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05" name="墨迹 204">
                  <a:extLst>
                    <a:ext uri="{FF2B5EF4-FFF2-40B4-BE49-F238E27FC236}">
                      <a16:creationId xmlns:a16="http://schemas.microsoft.com/office/drawing/2014/main" id="{1730D42B-0EBF-4983-9630-CDB4927AECA2}"/>
                    </a:ext>
                  </a:extLst>
                </p14:cNvPr>
                <p14:cNvContentPartPr/>
                <p14:nvPr/>
              </p14:nvContentPartPr>
              <p14:xfrm>
                <a:off x="686584" y="6515322"/>
                <a:ext cx="75960" cy="157680"/>
              </p14:xfrm>
            </p:contentPart>
          </mc:Choice>
          <mc:Fallback xmlns="">
            <p:pic>
              <p:nvPicPr>
                <p:cNvPr id="205" name="墨迹 204">
                  <a:extLst>
                    <a:ext uri="{FF2B5EF4-FFF2-40B4-BE49-F238E27FC236}">
                      <a16:creationId xmlns:a16="http://schemas.microsoft.com/office/drawing/2014/main" id="{1730D42B-0EBF-4983-9630-CDB4927AECA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77584" y="6506322"/>
                  <a:ext cx="93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06" name="墨迹 205">
                  <a:extLst>
                    <a:ext uri="{FF2B5EF4-FFF2-40B4-BE49-F238E27FC236}">
                      <a16:creationId xmlns:a16="http://schemas.microsoft.com/office/drawing/2014/main" id="{0D9310D4-7714-4167-BA1B-09F464796729}"/>
                    </a:ext>
                  </a:extLst>
                </p14:cNvPr>
                <p14:cNvContentPartPr/>
                <p14:nvPr/>
              </p14:nvContentPartPr>
              <p14:xfrm>
                <a:off x="785944" y="6475002"/>
                <a:ext cx="111600" cy="317520"/>
              </p14:xfrm>
            </p:contentPart>
          </mc:Choice>
          <mc:Fallback xmlns="">
            <p:pic>
              <p:nvPicPr>
                <p:cNvPr id="206" name="墨迹 205">
                  <a:extLst>
                    <a:ext uri="{FF2B5EF4-FFF2-40B4-BE49-F238E27FC236}">
                      <a16:creationId xmlns:a16="http://schemas.microsoft.com/office/drawing/2014/main" id="{0D9310D4-7714-4167-BA1B-09F46479672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76944" y="6466362"/>
                  <a:ext cx="1292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08" name="墨迹 207">
                  <a:extLst>
                    <a:ext uri="{FF2B5EF4-FFF2-40B4-BE49-F238E27FC236}">
                      <a16:creationId xmlns:a16="http://schemas.microsoft.com/office/drawing/2014/main" id="{71B4AC18-117A-4507-A882-1D8A47742F61}"/>
                    </a:ext>
                  </a:extLst>
                </p14:cNvPr>
                <p14:cNvContentPartPr/>
                <p14:nvPr/>
              </p14:nvContentPartPr>
              <p14:xfrm>
                <a:off x="1242784" y="6427482"/>
                <a:ext cx="129240" cy="261360"/>
              </p14:xfrm>
            </p:contentPart>
          </mc:Choice>
          <mc:Fallback xmlns="">
            <p:pic>
              <p:nvPicPr>
                <p:cNvPr id="208" name="墨迹 207">
                  <a:extLst>
                    <a:ext uri="{FF2B5EF4-FFF2-40B4-BE49-F238E27FC236}">
                      <a16:creationId xmlns:a16="http://schemas.microsoft.com/office/drawing/2014/main" id="{71B4AC18-117A-4507-A882-1D8A47742F6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234144" y="6418842"/>
                  <a:ext cx="1468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09" name="墨迹 208">
                  <a:extLst>
                    <a:ext uri="{FF2B5EF4-FFF2-40B4-BE49-F238E27FC236}">
                      <a16:creationId xmlns:a16="http://schemas.microsoft.com/office/drawing/2014/main" id="{EA4C9D8A-1743-41D1-8D37-AE9FB5D081E0}"/>
                    </a:ext>
                  </a:extLst>
                </p14:cNvPr>
                <p14:cNvContentPartPr/>
                <p14:nvPr/>
              </p14:nvContentPartPr>
              <p14:xfrm>
                <a:off x="1287424" y="6391842"/>
                <a:ext cx="143640" cy="322200"/>
              </p14:xfrm>
            </p:contentPart>
          </mc:Choice>
          <mc:Fallback xmlns="">
            <p:pic>
              <p:nvPicPr>
                <p:cNvPr id="209" name="墨迹 208">
                  <a:extLst>
                    <a:ext uri="{FF2B5EF4-FFF2-40B4-BE49-F238E27FC236}">
                      <a16:creationId xmlns:a16="http://schemas.microsoft.com/office/drawing/2014/main" id="{EA4C9D8A-1743-41D1-8D37-AE9FB5D081E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278784" y="6383202"/>
                  <a:ext cx="1612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10" name="墨迹 209">
                  <a:extLst>
                    <a:ext uri="{FF2B5EF4-FFF2-40B4-BE49-F238E27FC236}">
                      <a16:creationId xmlns:a16="http://schemas.microsoft.com/office/drawing/2014/main" id="{2BE94D14-ACBF-40F3-90F2-CBA6EBE24E64}"/>
                    </a:ext>
                  </a:extLst>
                </p14:cNvPr>
                <p14:cNvContentPartPr/>
                <p14:nvPr/>
              </p14:nvContentPartPr>
              <p14:xfrm>
                <a:off x="1474984" y="6528282"/>
                <a:ext cx="201600" cy="146880"/>
              </p14:xfrm>
            </p:contentPart>
          </mc:Choice>
          <mc:Fallback xmlns="">
            <p:pic>
              <p:nvPicPr>
                <p:cNvPr id="210" name="墨迹 209">
                  <a:extLst>
                    <a:ext uri="{FF2B5EF4-FFF2-40B4-BE49-F238E27FC236}">
                      <a16:creationId xmlns:a16="http://schemas.microsoft.com/office/drawing/2014/main" id="{2BE94D14-ACBF-40F3-90F2-CBA6EBE24E6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465984" y="6519282"/>
                  <a:ext cx="2192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11" name="墨迹 210">
                  <a:extLst>
                    <a:ext uri="{FF2B5EF4-FFF2-40B4-BE49-F238E27FC236}">
                      <a16:creationId xmlns:a16="http://schemas.microsoft.com/office/drawing/2014/main" id="{FC247F19-DF92-4A30-B58C-C0D7B5F05FB2}"/>
                    </a:ext>
                  </a:extLst>
                </p14:cNvPr>
                <p14:cNvContentPartPr/>
                <p14:nvPr/>
              </p14:nvContentPartPr>
              <p14:xfrm>
                <a:off x="1620424" y="6476082"/>
                <a:ext cx="84960" cy="183240"/>
              </p14:xfrm>
            </p:contentPart>
          </mc:Choice>
          <mc:Fallback xmlns="">
            <p:pic>
              <p:nvPicPr>
                <p:cNvPr id="211" name="墨迹 210">
                  <a:extLst>
                    <a:ext uri="{FF2B5EF4-FFF2-40B4-BE49-F238E27FC236}">
                      <a16:creationId xmlns:a16="http://schemas.microsoft.com/office/drawing/2014/main" id="{FC247F19-DF92-4A30-B58C-C0D7B5F05FB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611424" y="6467442"/>
                  <a:ext cx="102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12" name="墨迹 211">
                  <a:extLst>
                    <a:ext uri="{FF2B5EF4-FFF2-40B4-BE49-F238E27FC236}">
                      <a16:creationId xmlns:a16="http://schemas.microsoft.com/office/drawing/2014/main" id="{0F1ADBB8-33F7-46F4-A537-1DAE93492135}"/>
                    </a:ext>
                  </a:extLst>
                </p14:cNvPr>
                <p14:cNvContentPartPr/>
                <p14:nvPr/>
              </p14:nvContentPartPr>
              <p14:xfrm>
                <a:off x="1746064" y="6460242"/>
                <a:ext cx="127440" cy="178200"/>
              </p14:xfrm>
            </p:contentPart>
          </mc:Choice>
          <mc:Fallback xmlns="">
            <p:pic>
              <p:nvPicPr>
                <p:cNvPr id="212" name="墨迹 211">
                  <a:extLst>
                    <a:ext uri="{FF2B5EF4-FFF2-40B4-BE49-F238E27FC236}">
                      <a16:creationId xmlns:a16="http://schemas.microsoft.com/office/drawing/2014/main" id="{0F1ADBB8-33F7-46F4-A537-1DAE9349213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737064" y="6451602"/>
                  <a:ext cx="1450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13" name="墨迹 212">
                  <a:extLst>
                    <a:ext uri="{FF2B5EF4-FFF2-40B4-BE49-F238E27FC236}">
                      <a16:creationId xmlns:a16="http://schemas.microsoft.com/office/drawing/2014/main" id="{3C60B761-6C66-4E51-9ABC-2418E59AC080}"/>
                    </a:ext>
                  </a:extLst>
                </p14:cNvPr>
                <p14:cNvContentPartPr/>
                <p14:nvPr/>
              </p14:nvContentPartPr>
              <p14:xfrm>
                <a:off x="1896184" y="6462402"/>
                <a:ext cx="227160" cy="167400"/>
              </p14:xfrm>
            </p:contentPart>
          </mc:Choice>
          <mc:Fallback xmlns="">
            <p:pic>
              <p:nvPicPr>
                <p:cNvPr id="213" name="墨迹 212">
                  <a:extLst>
                    <a:ext uri="{FF2B5EF4-FFF2-40B4-BE49-F238E27FC236}">
                      <a16:creationId xmlns:a16="http://schemas.microsoft.com/office/drawing/2014/main" id="{3C60B761-6C66-4E51-9ABC-2418E59AC08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887184" y="6453762"/>
                  <a:ext cx="2448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14" name="墨迹 213">
                  <a:extLst>
                    <a:ext uri="{FF2B5EF4-FFF2-40B4-BE49-F238E27FC236}">
                      <a16:creationId xmlns:a16="http://schemas.microsoft.com/office/drawing/2014/main" id="{D87758FB-9D36-49DC-BD81-C68E0FD63C2C}"/>
                    </a:ext>
                  </a:extLst>
                </p14:cNvPr>
                <p14:cNvContentPartPr/>
                <p14:nvPr/>
              </p14:nvContentPartPr>
              <p14:xfrm>
                <a:off x="2142784" y="6488322"/>
                <a:ext cx="118080" cy="157320"/>
              </p14:xfrm>
            </p:contentPart>
          </mc:Choice>
          <mc:Fallback xmlns="">
            <p:pic>
              <p:nvPicPr>
                <p:cNvPr id="214" name="墨迹 213">
                  <a:extLst>
                    <a:ext uri="{FF2B5EF4-FFF2-40B4-BE49-F238E27FC236}">
                      <a16:creationId xmlns:a16="http://schemas.microsoft.com/office/drawing/2014/main" id="{D87758FB-9D36-49DC-BD81-C68E0FD63C2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133784" y="6479682"/>
                  <a:ext cx="1357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16" name="墨迹 215">
                  <a:extLst>
                    <a:ext uri="{FF2B5EF4-FFF2-40B4-BE49-F238E27FC236}">
                      <a16:creationId xmlns:a16="http://schemas.microsoft.com/office/drawing/2014/main" id="{5C9DCB64-EA50-4F19-9662-271369A89E1C}"/>
                    </a:ext>
                  </a:extLst>
                </p14:cNvPr>
                <p14:cNvContentPartPr/>
                <p14:nvPr/>
              </p14:nvContentPartPr>
              <p14:xfrm>
                <a:off x="2324944" y="6515322"/>
                <a:ext cx="133200" cy="16200"/>
              </p14:xfrm>
            </p:contentPart>
          </mc:Choice>
          <mc:Fallback xmlns="">
            <p:pic>
              <p:nvPicPr>
                <p:cNvPr id="216" name="墨迹 215">
                  <a:extLst>
                    <a:ext uri="{FF2B5EF4-FFF2-40B4-BE49-F238E27FC236}">
                      <a16:creationId xmlns:a16="http://schemas.microsoft.com/office/drawing/2014/main" id="{5C9DCB64-EA50-4F19-9662-271369A89E1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315944" y="6506322"/>
                  <a:ext cx="150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17" name="墨迹 216">
                  <a:extLst>
                    <a:ext uri="{FF2B5EF4-FFF2-40B4-BE49-F238E27FC236}">
                      <a16:creationId xmlns:a16="http://schemas.microsoft.com/office/drawing/2014/main" id="{C2FB1A7B-55C3-4B2A-9A3C-C98A6CFB22EC}"/>
                    </a:ext>
                  </a:extLst>
                </p14:cNvPr>
                <p14:cNvContentPartPr/>
                <p14:nvPr/>
              </p14:nvContentPartPr>
              <p14:xfrm>
                <a:off x="2363104" y="6454842"/>
                <a:ext cx="51480" cy="237960"/>
              </p14:xfrm>
            </p:contentPart>
          </mc:Choice>
          <mc:Fallback xmlns="">
            <p:pic>
              <p:nvPicPr>
                <p:cNvPr id="217" name="墨迹 216">
                  <a:extLst>
                    <a:ext uri="{FF2B5EF4-FFF2-40B4-BE49-F238E27FC236}">
                      <a16:creationId xmlns:a16="http://schemas.microsoft.com/office/drawing/2014/main" id="{C2FB1A7B-55C3-4B2A-9A3C-C98A6CFB22E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354464" y="6445842"/>
                  <a:ext cx="691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18" name="墨迹 217">
                  <a:extLst>
                    <a:ext uri="{FF2B5EF4-FFF2-40B4-BE49-F238E27FC236}">
                      <a16:creationId xmlns:a16="http://schemas.microsoft.com/office/drawing/2014/main" id="{09D9FD74-30FC-41AE-B809-3C842F1C3114}"/>
                    </a:ext>
                  </a:extLst>
                </p14:cNvPr>
                <p14:cNvContentPartPr/>
                <p14:nvPr/>
              </p14:nvContentPartPr>
              <p14:xfrm>
                <a:off x="2465704" y="6391842"/>
                <a:ext cx="44640" cy="309600"/>
              </p14:xfrm>
            </p:contentPart>
          </mc:Choice>
          <mc:Fallback xmlns="">
            <p:pic>
              <p:nvPicPr>
                <p:cNvPr id="218" name="墨迹 217">
                  <a:extLst>
                    <a:ext uri="{FF2B5EF4-FFF2-40B4-BE49-F238E27FC236}">
                      <a16:creationId xmlns:a16="http://schemas.microsoft.com/office/drawing/2014/main" id="{09D9FD74-30FC-41AE-B809-3C842F1C311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456704" y="6383202"/>
                  <a:ext cx="622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19" name="墨迹 218">
                  <a:extLst>
                    <a:ext uri="{FF2B5EF4-FFF2-40B4-BE49-F238E27FC236}">
                      <a16:creationId xmlns:a16="http://schemas.microsoft.com/office/drawing/2014/main" id="{4583440B-FFA9-4EE0-9CB0-BB88667E0CBC}"/>
                    </a:ext>
                  </a:extLst>
                </p14:cNvPr>
                <p14:cNvContentPartPr/>
                <p14:nvPr/>
              </p14:nvContentPartPr>
              <p14:xfrm>
                <a:off x="2553184" y="6527202"/>
                <a:ext cx="286920" cy="136080"/>
              </p14:xfrm>
            </p:contentPart>
          </mc:Choice>
          <mc:Fallback xmlns="">
            <p:pic>
              <p:nvPicPr>
                <p:cNvPr id="219" name="墨迹 218">
                  <a:extLst>
                    <a:ext uri="{FF2B5EF4-FFF2-40B4-BE49-F238E27FC236}">
                      <a16:creationId xmlns:a16="http://schemas.microsoft.com/office/drawing/2014/main" id="{4583440B-FFA9-4EE0-9CB0-BB88667E0CB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544184" y="6518562"/>
                  <a:ext cx="304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20" name="墨迹 219">
                  <a:extLst>
                    <a:ext uri="{FF2B5EF4-FFF2-40B4-BE49-F238E27FC236}">
                      <a16:creationId xmlns:a16="http://schemas.microsoft.com/office/drawing/2014/main" id="{5F711AEA-3D91-4450-835E-12E3F71CEA68}"/>
                    </a:ext>
                  </a:extLst>
                </p14:cNvPr>
                <p14:cNvContentPartPr/>
                <p14:nvPr/>
              </p14:nvContentPartPr>
              <p14:xfrm>
                <a:off x="3083464" y="6399762"/>
                <a:ext cx="321120" cy="428760"/>
              </p14:xfrm>
            </p:contentPart>
          </mc:Choice>
          <mc:Fallback xmlns="">
            <p:pic>
              <p:nvPicPr>
                <p:cNvPr id="220" name="墨迹 219">
                  <a:extLst>
                    <a:ext uri="{FF2B5EF4-FFF2-40B4-BE49-F238E27FC236}">
                      <a16:creationId xmlns:a16="http://schemas.microsoft.com/office/drawing/2014/main" id="{5F711AEA-3D91-4450-835E-12E3F71CEA6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074824" y="6391122"/>
                  <a:ext cx="33876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21" name="墨迹 220">
                  <a:extLst>
                    <a:ext uri="{FF2B5EF4-FFF2-40B4-BE49-F238E27FC236}">
                      <a16:creationId xmlns:a16="http://schemas.microsoft.com/office/drawing/2014/main" id="{7223002E-1A20-4D79-B894-824BD5904347}"/>
                    </a:ext>
                  </a:extLst>
                </p14:cNvPr>
                <p14:cNvContentPartPr/>
                <p14:nvPr/>
              </p14:nvContentPartPr>
              <p14:xfrm>
                <a:off x="3187504" y="6515322"/>
                <a:ext cx="247680" cy="102240"/>
              </p14:xfrm>
            </p:contentPart>
          </mc:Choice>
          <mc:Fallback xmlns="">
            <p:pic>
              <p:nvPicPr>
                <p:cNvPr id="221" name="墨迹 220">
                  <a:extLst>
                    <a:ext uri="{FF2B5EF4-FFF2-40B4-BE49-F238E27FC236}">
                      <a16:creationId xmlns:a16="http://schemas.microsoft.com/office/drawing/2014/main" id="{7223002E-1A20-4D79-B894-824BD590434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178504" y="6506322"/>
                  <a:ext cx="265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22" name="墨迹 221">
                  <a:extLst>
                    <a:ext uri="{FF2B5EF4-FFF2-40B4-BE49-F238E27FC236}">
                      <a16:creationId xmlns:a16="http://schemas.microsoft.com/office/drawing/2014/main" id="{8A1F9FDA-6E6B-40DD-B1C8-9A1DDFDD9448}"/>
                    </a:ext>
                  </a:extLst>
                </p14:cNvPr>
                <p14:cNvContentPartPr/>
                <p14:nvPr/>
              </p14:nvContentPartPr>
              <p14:xfrm>
                <a:off x="3607624" y="6502722"/>
                <a:ext cx="115200" cy="196920"/>
              </p14:xfrm>
            </p:contentPart>
          </mc:Choice>
          <mc:Fallback xmlns="">
            <p:pic>
              <p:nvPicPr>
                <p:cNvPr id="222" name="墨迹 221">
                  <a:extLst>
                    <a:ext uri="{FF2B5EF4-FFF2-40B4-BE49-F238E27FC236}">
                      <a16:creationId xmlns:a16="http://schemas.microsoft.com/office/drawing/2014/main" id="{8A1F9FDA-6E6B-40DD-B1C8-9A1DDFDD944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598624" y="6494082"/>
                  <a:ext cx="132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23" name="墨迹 222">
                  <a:extLst>
                    <a:ext uri="{FF2B5EF4-FFF2-40B4-BE49-F238E27FC236}">
                      <a16:creationId xmlns:a16="http://schemas.microsoft.com/office/drawing/2014/main" id="{BE88EF81-DEFA-47E5-9795-B4F7DC0F68BF}"/>
                    </a:ext>
                  </a:extLst>
                </p14:cNvPr>
                <p14:cNvContentPartPr/>
                <p14:nvPr/>
              </p14:nvContentPartPr>
              <p14:xfrm>
                <a:off x="3759904" y="6476082"/>
                <a:ext cx="133200" cy="198000"/>
              </p14:xfrm>
            </p:contentPart>
          </mc:Choice>
          <mc:Fallback xmlns="">
            <p:pic>
              <p:nvPicPr>
                <p:cNvPr id="223" name="墨迹 222">
                  <a:extLst>
                    <a:ext uri="{FF2B5EF4-FFF2-40B4-BE49-F238E27FC236}">
                      <a16:creationId xmlns:a16="http://schemas.microsoft.com/office/drawing/2014/main" id="{BE88EF81-DEFA-47E5-9795-B4F7DC0F68B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750904" y="6467082"/>
                  <a:ext cx="150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24" name="墨迹 223">
                  <a:extLst>
                    <a:ext uri="{FF2B5EF4-FFF2-40B4-BE49-F238E27FC236}">
                      <a16:creationId xmlns:a16="http://schemas.microsoft.com/office/drawing/2014/main" id="{2622CFE9-485A-453C-BDDE-5FBA4B560479}"/>
                    </a:ext>
                  </a:extLst>
                </p14:cNvPr>
                <p14:cNvContentPartPr/>
                <p14:nvPr/>
              </p14:nvContentPartPr>
              <p14:xfrm>
                <a:off x="3961504" y="6526482"/>
                <a:ext cx="93240" cy="117720"/>
              </p14:xfrm>
            </p:contentPart>
          </mc:Choice>
          <mc:Fallback xmlns="">
            <p:pic>
              <p:nvPicPr>
                <p:cNvPr id="224" name="墨迹 223">
                  <a:extLst>
                    <a:ext uri="{FF2B5EF4-FFF2-40B4-BE49-F238E27FC236}">
                      <a16:creationId xmlns:a16="http://schemas.microsoft.com/office/drawing/2014/main" id="{2622CFE9-485A-453C-BDDE-5FBA4B56047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952504" y="6517842"/>
                  <a:ext cx="1108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25" name="墨迹 224">
                  <a:extLst>
                    <a:ext uri="{FF2B5EF4-FFF2-40B4-BE49-F238E27FC236}">
                      <a16:creationId xmlns:a16="http://schemas.microsoft.com/office/drawing/2014/main" id="{14D70FC1-E86A-475B-B7B0-ADD7E9BCBC3F}"/>
                    </a:ext>
                  </a:extLst>
                </p14:cNvPr>
                <p14:cNvContentPartPr/>
                <p14:nvPr/>
              </p14:nvContentPartPr>
              <p14:xfrm>
                <a:off x="4156624" y="6389322"/>
                <a:ext cx="100080" cy="402840"/>
              </p14:xfrm>
            </p:contentPart>
          </mc:Choice>
          <mc:Fallback xmlns="">
            <p:pic>
              <p:nvPicPr>
                <p:cNvPr id="225" name="墨迹 224">
                  <a:extLst>
                    <a:ext uri="{FF2B5EF4-FFF2-40B4-BE49-F238E27FC236}">
                      <a16:creationId xmlns:a16="http://schemas.microsoft.com/office/drawing/2014/main" id="{14D70FC1-E86A-475B-B7B0-ADD7E9BCBC3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147624" y="6380682"/>
                  <a:ext cx="1177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26" name="墨迹 225">
                  <a:extLst>
                    <a:ext uri="{FF2B5EF4-FFF2-40B4-BE49-F238E27FC236}">
                      <a16:creationId xmlns:a16="http://schemas.microsoft.com/office/drawing/2014/main" id="{794E8DC3-D53B-44D6-B355-E084DC27E0CC}"/>
                    </a:ext>
                  </a:extLst>
                </p14:cNvPr>
                <p14:cNvContentPartPr/>
                <p14:nvPr/>
              </p14:nvContentPartPr>
              <p14:xfrm>
                <a:off x="4066984" y="6538002"/>
                <a:ext cx="272880" cy="145800"/>
              </p14:xfrm>
            </p:contentPart>
          </mc:Choice>
          <mc:Fallback xmlns="">
            <p:pic>
              <p:nvPicPr>
                <p:cNvPr id="226" name="墨迹 225">
                  <a:extLst>
                    <a:ext uri="{FF2B5EF4-FFF2-40B4-BE49-F238E27FC236}">
                      <a16:creationId xmlns:a16="http://schemas.microsoft.com/office/drawing/2014/main" id="{794E8DC3-D53B-44D6-B355-E084DC27E0C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057984" y="6529002"/>
                  <a:ext cx="290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27" name="墨迹 226">
                  <a:extLst>
                    <a:ext uri="{FF2B5EF4-FFF2-40B4-BE49-F238E27FC236}">
                      <a16:creationId xmlns:a16="http://schemas.microsoft.com/office/drawing/2014/main" id="{9D4FB920-E917-4699-AC27-EE829729285B}"/>
                    </a:ext>
                  </a:extLst>
                </p14:cNvPr>
                <p14:cNvContentPartPr/>
                <p14:nvPr/>
              </p14:nvContentPartPr>
              <p14:xfrm>
                <a:off x="4335904" y="6388962"/>
                <a:ext cx="168480" cy="289440"/>
              </p14:xfrm>
            </p:contentPart>
          </mc:Choice>
          <mc:Fallback xmlns="">
            <p:pic>
              <p:nvPicPr>
                <p:cNvPr id="227" name="墨迹 226">
                  <a:extLst>
                    <a:ext uri="{FF2B5EF4-FFF2-40B4-BE49-F238E27FC236}">
                      <a16:creationId xmlns:a16="http://schemas.microsoft.com/office/drawing/2014/main" id="{9D4FB920-E917-4699-AC27-EE829729285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326904" y="6379962"/>
                  <a:ext cx="1861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28" name="墨迹 227">
                  <a:extLst>
                    <a:ext uri="{FF2B5EF4-FFF2-40B4-BE49-F238E27FC236}">
                      <a16:creationId xmlns:a16="http://schemas.microsoft.com/office/drawing/2014/main" id="{C916693E-CA1A-48DF-B1CD-9EA17147E797}"/>
                    </a:ext>
                  </a:extLst>
                </p14:cNvPr>
                <p14:cNvContentPartPr/>
                <p14:nvPr/>
              </p14:nvContentPartPr>
              <p14:xfrm>
                <a:off x="4544704" y="6493722"/>
                <a:ext cx="120600" cy="141840"/>
              </p14:xfrm>
            </p:contentPart>
          </mc:Choice>
          <mc:Fallback xmlns="">
            <p:pic>
              <p:nvPicPr>
                <p:cNvPr id="228" name="墨迹 227">
                  <a:extLst>
                    <a:ext uri="{FF2B5EF4-FFF2-40B4-BE49-F238E27FC236}">
                      <a16:creationId xmlns:a16="http://schemas.microsoft.com/office/drawing/2014/main" id="{C916693E-CA1A-48DF-B1CD-9EA17147E79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535704" y="6484722"/>
                  <a:ext cx="138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29" name="墨迹 228">
                  <a:extLst>
                    <a:ext uri="{FF2B5EF4-FFF2-40B4-BE49-F238E27FC236}">
                      <a16:creationId xmlns:a16="http://schemas.microsoft.com/office/drawing/2014/main" id="{EF2E3AD7-A774-42B2-B201-84B3DFD90CA0}"/>
                    </a:ext>
                  </a:extLst>
                </p14:cNvPr>
                <p14:cNvContentPartPr/>
                <p14:nvPr/>
              </p14:nvContentPartPr>
              <p14:xfrm>
                <a:off x="4668544" y="6518562"/>
                <a:ext cx="128880" cy="105120"/>
              </p14:xfrm>
            </p:contentPart>
          </mc:Choice>
          <mc:Fallback xmlns="">
            <p:pic>
              <p:nvPicPr>
                <p:cNvPr id="229" name="墨迹 228">
                  <a:extLst>
                    <a:ext uri="{FF2B5EF4-FFF2-40B4-BE49-F238E27FC236}">
                      <a16:creationId xmlns:a16="http://schemas.microsoft.com/office/drawing/2014/main" id="{EF2E3AD7-A774-42B2-B201-84B3DFD90CA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659904" y="6509922"/>
                  <a:ext cx="1465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30" name="墨迹 229">
                  <a:extLst>
                    <a:ext uri="{FF2B5EF4-FFF2-40B4-BE49-F238E27FC236}">
                      <a16:creationId xmlns:a16="http://schemas.microsoft.com/office/drawing/2014/main" id="{B08755AB-FF84-4FEC-84BE-A3F60776F69C}"/>
                    </a:ext>
                  </a:extLst>
                </p14:cNvPr>
                <p14:cNvContentPartPr/>
                <p14:nvPr/>
              </p14:nvContentPartPr>
              <p14:xfrm>
                <a:off x="4819744" y="6469962"/>
                <a:ext cx="221400" cy="186840"/>
              </p14:xfrm>
            </p:contentPart>
          </mc:Choice>
          <mc:Fallback xmlns="">
            <p:pic>
              <p:nvPicPr>
                <p:cNvPr id="230" name="墨迹 229">
                  <a:extLst>
                    <a:ext uri="{FF2B5EF4-FFF2-40B4-BE49-F238E27FC236}">
                      <a16:creationId xmlns:a16="http://schemas.microsoft.com/office/drawing/2014/main" id="{B08755AB-FF84-4FEC-84BE-A3F60776F69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811104" y="6460962"/>
                  <a:ext cx="239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34" name="墨迹 233">
                  <a:extLst>
                    <a:ext uri="{FF2B5EF4-FFF2-40B4-BE49-F238E27FC236}">
                      <a16:creationId xmlns:a16="http://schemas.microsoft.com/office/drawing/2014/main" id="{A30D9409-0658-4459-A03C-38A95AEE8D63}"/>
                    </a:ext>
                  </a:extLst>
                </p14:cNvPr>
                <p14:cNvContentPartPr/>
                <p14:nvPr/>
              </p14:nvContentPartPr>
              <p14:xfrm>
                <a:off x="513424" y="5809002"/>
                <a:ext cx="8509320" cy="90720"/>
              </p14:xfrm>
            </p:contentPart>
          </mc:Choice>
          <mc:Fallback xmlns="">
            <p:pic>
              <p:nvPicPr>
                <p:cNvPr id="234" name="墨迹 233">
                  <a:extLst>
                    <a:ext uri="{FF2B5EF4-FFF2-40B4-BE49-F238E27FC236}">
                      <a16:creationId xmlns:a16="http://schemas.microsoft.com/office/drawing/2014/main" id="{A30D9409-0658-4459-A03C-38A95AEE8D6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04424" y="5800362"/>
                  <a:ext cx="8526960" cy="10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36" name="墨迹 235">
                <a:extLst>
                  <a:ext uri="{FF2B5EF4-FFF2-40B4-BE49-F238E27FC236}">
                    <a16:creationId xmlns:a16="http://schemas.microsoft.com/office/drawing/2014/main" id="{58663C2D-C15E-40C7-9529-EA2DD6E88D53}"/>
                  </a:ext>
                </a:extLst>
              </p14:cNvPr>
              <p14:cNvContentPartPr/>
              <p14:nvPr/>
            </p14:nvContentPartPr>
            <p14:xfrm>
              <a:off x="5099464" y="5263962"/>
              <a:ext cx="3683160" cy="805680"/>
            </p14:xfrm>
          </p:contentPart>
        </mc:Choice>
        <mc:Fallback xmlns="">
          <p:pic>
            <p:nvPicPr>
              <p:cNvPr id="236" name="墨迹 235">
                <a:extLst>
                  <a:ext uri="{FF2B5EF4-FFF2-40B4-BE49-F238E27FC236}">
                    <a16:creationId xmlns:a16="http://schemas.microsoft.com/office/drawing/2014/main" id="{58663C2D-C15E-40C7-9529-EA2DD6E88D53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5090464" y="5255322"/>
                <a:ext cx="3700800" cy="82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815A207-5985-48D7-B94A-359DFF30D078}"/>
                  </a:ext>
                </a:extLst>
              </p14:cNvPr>
              <p14:cNvContentPartPr/>
              <p14:nvPr/>
            </p14:nvContentPartPr>
            <p14:xfrm>
              <a:off x="4438965" y="749445"/>
              <a:ext cx="1107360" cy="4320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815A207-5985-48D7-B94A-359DFF30D078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4430325" y="740805"/>
                <a:ext cx="1125000" cy="44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431A2291-1B06-43BF-9B01-0D72DE64FE1E}"/>
              </a:ext>
            </a:extLst>
          </p:cNvPr>
          <p:cNvGrpSpPr/>
          <p:nvPr/>
        </p:nvGrpSpPr>
        <p:grpSpPr>
          <a:xfrm>
            <a:off x="8441805" y="256605"/>
            <a:ext cx="2736000" cy="721440"/>
            <a:chOff x="8441805" y="256605"/>
            <a:chExt cx="2736000" cy="72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89563DB8-0336-44CF-8C27-F5C4D75D96F0}"/>
                    </a:ext>
                  </a:extLst>
                </p14:cNvPr>
                <p14:cNvContentPartPr/>
                <p14:nvPr/>
              </p14:nvContentPartPr>
              <p14:xfrm>
                <a:off x="9778485" y="557565"/>
                <a:ext cx="1399320" cy="34956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89563DB8-0336-44CF-8C27-F5C4D75D96F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769845" y="548925"/>
                  <a:ext cx="14169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31" name="墨迹 230">
                  <a:extLst>
                    <a:ext uri="{FF2B5EF4-FFF2-40B4-BE49-F238E27FC236}">
                      <a16:creationId xmlns:a16="http://schemas.microsoft.com/office/drawing/2014/main" id="{3BA78FBC-1E59-40BF-845B-54FB8B7EFBB4}"/>
                    </a:ext>
                  </a:extLst>
                </p14:cNvPr>
                <p14:cNvContentPartPr/>
                <p14:nvPr/>
              </p14:nvContentPartPr>
              <p14:xfrm>
                <a:off x="8441805" y="256605"/>
                <a:ext cx="1531080" cy="721440"/>
              </p14:xfrm>
            </p:contentPart>
          </mc:Choice>
          <mc:Fallback xmlns="">
            <p:pic>
              <p:nvPicPr>
                <p:cNvPr id="231" name="墨迹 230">
                  <a:extLst>
                    <a:ext uri="{FF2B5EF4-FFF2-40B4-BE49-F238E27FC236}">
                      <a16:creationId xmlns:a16="http://schemas.microsoft.com/office/drawing/2014/main" id="{3BA78FBC-1E59-40BF-845B-54FB8B7EFBB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432805" y="247965"/>
                  <a:ext cx="1548720" cy="739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683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64B2389-CA0D-41DA-8438-4B10DE9F9763}"/>
              </a:ext>
            </a:extLst>
          </p:cNvPr>
          <p:cNvGrpSpPr/>
          <p:nvPr/>
        </p:nvGrpSpPr>
        <p:grpSpPr>
          <a:xfrm>
            <a:off x="961624" y="657762"/>
            <a:ext cx="1697040" cy="426600"/>
            <a:chOff x="961624" y="657762"/>
            <a:chExt cx="1697040" cy="42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C90CCA22-2B84-4276-AC98-AAF954484D84}"/>
                    </a:ext>
                  </a:extLst>
                </p14:cNvPr>
                <p14:cNvContentPartPr/>
                <p14:nvPr/>
              </p14:nvContentPartPr>
              <p14:xfrm>
                <a:off x="961624" y="818322"/>
                <a:ext cx="196920" cy="26604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C90CCA22-2B84-4276-AC98-AAF954484D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52624" y="809682"/>
                  <a:ext cx="2145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653A5C91-6FC1-4951-AA3D-257B3DB89B94}"/>
                    </a:ext>
                  </a:extLst>
                </p14:cNvPr>
                <p14:cNvContentPartPr/>
                <p14:nvPr/>
              </p14:nvContentPartPr>
              <p14:xfrm>
                <a:off x="1179064" y="790242"/>
                <a:ext cx="133920" cy="25416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653A5C91-6FC1-4951-AA3D-257B3DB89B9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0064" y="781242"/>
                  <a:ext cx="1515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B82E1A31-04CE-4772-B8C8-17708F156B29}"/>
                    </a:ext>
                  </a:extLst>
                </p14:cNvPr>
                <p14:cNvContentPartPr/>
                <p14:nvPr/>
              </p14:nvContentPartPr>
              <p14:xfrm>
                <a:off x="1344304" y="837402"/>
                <a:ext cx="107640" cy="15624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B82E1A31-04CE-4772-B8C8-17708F156B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35664" y="828402"/>
                  <a:ext cx="125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AC24CBC7-DE94-4FF5-9E5A-930A235EF759}"/>
                    </a:ext>
                  </a:extLst>
                </p14:cNvPr>
                <p14:cNvContentPartPr/>
                <p14:nvPr/>
              </p14:nvContentPartPr>
              <p14:xfrm>
                <a:off x="1503424" y="751722"/>
                <a:ext cx="206640" cy="25200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AC24CBC7-DE94-4FF5-9E5A-930A235EF75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94784" y="743082"/>
                  <a:ext cx="2242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98A3DFB5-39C6-4EFC-8FF0-D02FC8747EB8}"/>
                    </a:ext>
                  </a:extLst>
                </p14:cNvPr>
                <p14:cNvContentPartPr/>
                <p14:nvPr/>
              </p14:nvContentPartPr>
              <p14:xfrm>
                <a:off x="1718704" y="852882"/>
                <a:ext cx="137880" cy="590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98A3DFB5-39C6-4EFC-8FF0-D02FC8747E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09704" y="844242"/>
                  <a:ext cx="1555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3CA9D7AF-D020-485C-9318-9F518BEF35D6}"/>
                    </a:ext>
                  </a:extLst>
                </p14:cNvPr>
                <p14:cNvContentPartPr/>
                <p14:nvPr/>
              </p14:nvContentPartPr>
              <p14:xfrm>
                <a:off x="1899424" y="777282"/>
                <a:ext cx="163080" cy="18576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3CA9D7AF-D020-485C-9318-9F518BEF35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90784" y="768642"/>
                  <a:ext cx="1807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B76DE500-5CEC-40E0-9119-F948E5C7E0D4}"/>
                    </a:ext>
                  </a:extLst>
                </p14:cNvPr>
                <p14:cNvContentPartPr/>
                <p14:nvPr/>
              </p14:nvContentPartPr>
              <p14:xfrm>
                <a:off x="2111824" y="789162"/>
                <a:ext cx="73440" cy="15408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B76DE500-5CEC-40E0-9119-F948E5C7E0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02824" y="780162"/>
                  <a:ext cx="910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03928C9F-7CA0-4DD4-A2B6-3FA36FE88C3C}"/>
                    </a:ext>
                  </a:extLst>
                </p14:cNvPr>
                <p14:cNvContentPartPr/>
                <p14:nvPr/>
              </p14:nvContentPartPr>
              <p14:xfrm>
                <a:off x="2206864" y="657762"/>
                <a:ext cx="451800" cy="2948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03928C9F-7CA0-4DD4-A2B6-3FA36FE88C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97864" y="648762"/>
                  <a:ext cx="469440" cy="31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E5991FE-CB69-448B-ABA7-8BCA02E87F13}"/>
              </a:ext>
            </a:extLst>
          </p:cNvPr>
          <p:cNvGrpSpPr/>
          <p:nvPr/>
        </p:nvGrpSpPr>
        <p:grpSpPr>
          <a:xfrm>
            <a:off x="3048904" y="602322"/>
            <a:ext cx="2046240" cy="451080"/>
            <a:chOff x="3048904" y="602322"/>
            <a:chExt cx="2046240" cy="45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240A58BA-0569-461C-A273-53D54AD7022D}"/>
                    </a:ext>
                  </a:extLst>
                </p14:cNvPr>
                <p14:cNvContentPartPr/>
                <p14:nvPr/>
              </p14:nvContentPartPr>
              <p14:xfrm>
                <a:off x="3048904" y="736962"/>
                <a:ext cx="105120" cy="20088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240A58BA-0569-461C-A273-53D54AD7022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39904" y="728322"/>
                  <a:ext cx="1227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AF39492E-9D7B-4DD3-9999-9DAD6DCD6AD6}"/>
                    </a:ext>
                  </a:extLst>
                </p14:cNvPr>
                <p14:cNvContentPartPr/>
                <p14:nvPr/>
              </p14:nvContentPartPr>
              <p14:xfrm>
                <a:off x="3147904" y="682602"/>
                <a:ext cx="348120" cy="24552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AF39492E-9D7B-4DD3-9999-9DAD6DCD6A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38904" y="673602"/>
                  <a:ext cx="3657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0504DB94-2964-4ED6-B8D6-064EFA3AEDB5}"/>
                    </a:ext>
                  </a:extLst>
                </p14:cNvPr>
                <p14:cNvContentPartPr/>
                <p14:nvPr/>
              </p14:nvContentPartPr>
              <p14:xfrm>
                <a:off x="3399544" y="657402"/>
                <a:ext cx="147960" cy="39600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0504DB94-2964-4ED6-B8D6-064EFA3AEDB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90544" y="648402"/>
                  <a:ext cx="1656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09163840-D8BE-44F4-9D9E-1976A25545E6}"/>
                    </a:ext>
                  </a:extLst>
                </p14:cNvPr>
                <p14:cNvContentPartPr/>
                <p14:nvPr/>
              </p14:nvContentPartPr>
              <p14:xfrm>
                <a:off x="3641464" y="819762"/>
                <a:ext cx="57600" cy="252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09163840-D8BE-44F4-9D9E-1976A25545E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32824" y="810762"/>
                  <a:ext cx="75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D333A6A3-76DC-4916-B7F6-AADD9929D575}"/>
                    </a:ext>
                  </a:extLst>
                </p14:cNvPr>
                <p14:cNvContentPartPr/>
                <p14:nvPr/>
              </p14:nvContentPartPr>
              <p14:xfrm>
                <a:off x="3819304" y="742362"/>
                <a:ext cx="147960" cy="18396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D333A6A3-76DC-4916-B7F6-AADD9929D5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10304" y="733362"/>
                  <a:ext cx="1656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4C04D5B2-B0E6-4D45-98D4-70989E1864E4}"/>
                    </a:ext>
                  </a:extLst>
                </p14:cNvPr>
                <p14:cNvContentPartPr/>
                <p14:nvPr/>
              </p14:nvContentPartPr>
              <p14:xfrm>
                <a:off x="4009024" y="752442"/>
                <a:ext cx="97920" cy="1620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4C04D5B2-B0E6-4D45-98D4-70989E1864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00024" y="743442"/>
                  <a:ext cx="115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C3231AEA-555C-4FC6-85DD-A16850F2D667}"/>
                    </a:ext>
                  </a:extLst>
                </p14:cNvPr>
                <p14:cNvContentPartPr/>
                <p14:nvPr/>
              </p14:nvContentPartPr>
              <p14:xfrm>
                <a:off x="4054024" y="714282"/>
                <a:ext cx="178920" cy="17424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C3231AEA-555C-4FC6-85DD-A16850F2D66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45024" y="705642"/>
                  <a:ext cx="19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D67E8EF6-3B0D-47A1-AF38-5CF439B46B0A}"/>
                    </a:ext>
                  </a:extLst>
                </p14:cNvPr>
                <p14:cNvContentPartPr/>
                <p14:nvPr/>
              </p14:nvContentPartPr>
              <p14:xfrm>
                <a:off x="4171744" y="677562"/>
                <a:ext cx="206280" cy="22824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D67E8EF6-3B0D-47A1-AF38-5CF439B46B0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63104" y="668922"/>
                  <a:ext cx="2239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0D96FC48-34D0-4F2F-9D21-A2FF41CFCB8D}"/>
                    </a:ext>
                  </a:extLst>
                </p14:cNvPr>
                <p14:cNvContentPartPr/>
                <p14:nvPr/>
              </p14:nvContentPartPr>
              <p14:xfrm>
                <a:off x="4367944" y="736602"/>
                <a:ext cx="123480" cy="12744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0D96FC48-34D0-4F2F-9D21-A2FF41CFCB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59304" y="727962"/>
                  <a:ext cx="141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1CAD1A4C-B71A-4043-800F-EFD6CD5D105A}"/>
                    </a:ext>
                  </a:extLst>
                </p14:cNvPr>
                <p14:cNvContentPartPr/>
                <p14:nvPr/>
              </p14:nvContentPartPr>
              <p14:xfrm>
                <a:off x="4531384" y="682242"/>
                <a:ext cx="99720" cy="20736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1CAD1A4C-B71A-4043-800F-EFD6CD5D105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22384" y="673242"/>
                  <a:ext cx="1173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1A4482DF-0A71-4BB6-A599-805EAD7B8A51}"/>
                    </a:ext>
                  </a:extLst>
                </p14:cNvPr>
                <p14:cNvContentPartPr/>
                <p14:nvPr/>
              </p14:nvContentPartPr>
              <p14:xfrm>
                <a:off x="4670704" y="602322"/>
                <a:ext cx="17280" cy="16308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1A4482DF-0A71-4BB6-A599-805EAD7B8A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61704" y="593682"/>
                  <a:ext cx="34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9553844E-879C-46B3-9B30-430EF2E196AA}"/>
                    </a:ext>
                  </a:extLst>
                </p14:cNvPr>
                <p14:cNvContentPartPr/>
                <p14:nvPr/>
              </p14:nvContentPartPr>
              <p14:xfrm>
                <a:off x="4678984" y="767562"/>
                <a:ext cx="416160" cy="15012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9553844E-879C-46B3-9B30-430EF2E196A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70344" y="758922"/>
                  <a:ext cx="433800" cy="16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22A3CC92-62D8-48B5-9291-E6A8B97F73D9}"/>
                  </a:ext>
                </a:extLst>
              </p14:cNvPr>
              <p14:cNvContentPartPr/>
              <p14:nvPr/>
            </p14:nvContentPartPr>
            <p14:xfrm>
              <a:off x="2542744" y="4321842"/>
              <a:ext cx="32400" cy="13104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22A3CC92-62D8-48B5-9291-E6A8B97F73D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34104" y="4313202"/>
                <a:ext cx="50040" cy="14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组合 65">
            <a:extLst>
              <a:ext uri="{FF2B5EF4-FFF2-40B4-BE49-F238E27FC236}">
                <a16:creationId xmlns:a16="http://schemas.microsoft.com/office/drawing/2014/main" id="{28FD5C79-04C0-4D75-A4F4-4326F37D4E0B}"/>
              </a:ext>
            </a:extLst>
          </p:cNvPr>
          <p:cNvGrpSpPr/>
          <p:nvPr/>
        </p:nvGrpSpPr>
        <p:grpSpPr>
          <a:xfrm>
            <a:off x="4865464" y="3922962"/>
            <a:ext cx="190440" cy="559800"/>
            <a:chOff x="4865464" y="3922962"/>
            <a:chExt cx="190440" cy="55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47F41468-9BF1-4781-96AF-8D9E7688029C}"/>
                    </a:ext>
                  </a:extLst>
                </p14:cNvPr>
                <p14:cNvContentPartPr/>
                <p14:nvPr/>
              </p14:nvContentPartPr>
              <p14:xfrm>
                <a:off x="4871224" y="3922962"/>
                <a:ext cx="43200" cy="54252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47F41468-9BF1-4781-96AF-8D9E7688029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62224" y="3914322"/>
                  <a:ext cx="6084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9871F327-1FB8-4CC9-8C1B-64EBC6EEAB80}"/>
                    </a:ext>
                  </a:extLst>
                </p14:cNvPr>
                <p14:cNvContentPartPr/>
                <p14:nvPr/>
              </p14:nvContentPartPr>
              <p14:xfrm>
                <a:off x="4916224" y="3930882"/>
                <a:ext cx="139680" cy="52128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9871F327-1FB8-4CC9-8C1B-64EBC6EEAB8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07224" y="3922242"/>
                  <a:ext cx="15732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B36FE10B-B3A2-4835-8E92-FAFD1EC9774C}"/>
                    </a:ext>
                  </a:extLst>
                </p14:cNvPr>
                <p14:cNvContentPartPr/>
                <p14:nvPr/>
              </p14:nvContentPartPr>
              <p14:xfrm>
                <a:off x="4871944" y="4426602"/>
                <a:ext cx="183240" cy="4104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B36FE10B-B3A2-4835-8E92-FAFD1EC9774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63304" y="4417602"/>
                  <a:ext cx="2008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6E7CBE00-89F3-480A-9470-FC91B08E0394}"/>
                    </a:ext>
                  </a:extLst>
                </p14:cNvPr>
                <p14:cNvContentPartPr/>
                <p14:nvPr/>
              </p14:nvContentPartPr>
              <p14:xfrm>
                <a:off x="4865464" y="3947802"/>
                <a:ext cx="149760" cy="53496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6E7CBE00-89F3-480A-9470-FC91B08E039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56464" y="3938802"/>
                  <a:ext cx="167400" cy="55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7D4872D8-9E59-4246-86F1-E703C307C907}"/>
              </a:ext>
            </a:extLst>
          </p:cNvPr>
          <p:cNvGrpSpPr/>
          <p:nvPr/>
        </p:nvGrpSpPr>
        <p:grpSpPr>
          <a:xfrm>
            <a:off x="5293144" y="3930522"/>
            <a:ext cx="541440" cy="608400"/>
            <a:chOff x="5293144" y="3930522"/>
            <a:chExt cx="541440" cy="60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1C790FAB-C92C-49E9-A799-2801F0DE1D09}"/>
                    </a:ext>
                  </a:extLst>
                </p14:cNvPr>
                <p14:cNvContentPartPr/>
                <p14:nvPr/>
              </p14:nvContentPartPr>
              <p14:xfrm>
                <a:off x="5298184" y="3962562"/>
                <a:ext cx="32400" cy="48528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1C790FAB-C92C-49E9-A799-2801F0DE1D0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89184" y="3953922"/>
                  <a:ext cx="5004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8573207B-04A8-4AC4-B3CE-670D02E3E0A2}"/>
                    </a:ext>
                  </a:extLst>
                </p14:cNvPr>
                <p14:cNvContentPartPr/>
                <p14:nvPr/>
              </p14:nvContentPartPr>
              <p14:xfrm>
                <a:off x="5319784" y="3958602"/>
                <a:ext cx="127440" cy="49824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8573207B-04A8-4AC4-B3CE-670D02E3E0A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10784" y="3949602"/>
                  <a:ext cx="14508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81692D6B-D8DF-4CCE-AC63-6C2E93706543}"/>
                    </a:ext>
                  </a:extLst>
                </p14:cNvPr>
                <p14:cNvContentPartPr/>
                <p14:nvPr/>
              </p14:nvContentPartPr>
              <p14:xfrm>
                <a:off x="5294584" y="4417602"/>
                <a:ext cx="91080" cy="540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81692D6B-D8DF-4CCE-AC63-6C2E9370654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85584" y="4408602"/>
                  <a:ext cx="108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00512DDF-CDC4-44AD-B6B4-E6D9193E2E6F}"/>
                    </a:ext>
                  </a:extLst>
                </p14:cNvPr>
                <p14:cNvContentPartPr/>
                <p14:nvPr/>
              </p14:nvContentPartPr>
              <p14:xfrm>
                <a:off x="5591224" y="4004322"/>
                <a:ext cx="18360" cy="43452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00512DDF-CDC4-44AD-B6B4-E6D9193E2E6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82224" y="3995682"/>
                  <a:ext cx="3600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6E784DB9-285A-4621-BC57-5FC010260B8D}"/>
                    </a:ext>
                  </a:extLst>
                </p14:cNvPr>
                <p14:cNvContentPartPr/>
                <p14:nvPr/>
              </p14:nvContentPartPr>
              <p14:xfrm>
                <a:off x="5654584" y="3930522"/>
                <a:ext cx="180000" cy="46116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6E784DB9-285A-4621-BC57-5FC010260B8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45584" y="3921522"/>
                  <a:ext cx="19764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D0F94673-077E-4300-99F8-62204E60BE5A}"/>
                    </a:ext>
                  </a:extLst>
                </p14:cNvPr>
                <p14:cNvContentPartPr/>
                <p14:nvPr/>
              </p14:nvContentPartPr>
              <p14:xfrm>
                <a:off x="5602384" y="4406802"/>
                <a:ext cx="140400" cy="3708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D0F94673-077E-4300-99F8-62204E60BE5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93384" y="4397802"/>
                  <a:ext cx="1580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73655362-4F4E-468E-A1FB-45679437866C}"/>
                    </a:ext>
                  </a:extLst>
                </p14:cNvPr>
                <p14:cNvContentPartPr/>
                <p14:nvPr/>
              </p14:nvContentPartPr>
              <p14:xfrm>
                <a:off x="5293144" y="3938082"/>
                <a:ext cx="146520" cy="54900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73655362-4F4E-468E-A1FB-45679437866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84504" y="3929082"/>
                  <a:ext cx="16416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8165C763-57EB-43E4-931D-F711D9F9B15A}"/>
                    </a:ext>
                  </a:extLst>
                </p14:cNvPr>
                <p14:cNvContentPartPr/>
                <p14:nvPr/>
              </p14:nvContentPartPr>
              <p14:xfrm>
                <a:off x="5602024" y="3943122"/>
                <a:ext cx="189000" cy="595800"/>
              </p14:xfrm>
            </p:contentPart>
          </mc:Choice>
          <mc:Fallback xmlns=""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8165C763-57EB-43E4-931D-F711D9F9B15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93384" y="3934482"/>
                  <a:ext cx="206640" cy="61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F0717915-BDC1-4EE4-A2A2-D104DC767F3D}"/>
              </a:ext>
            </a:extLst>
          </p:cNvPr>
          <p:cNvGrpSpPr/>
          <p:nvPr/>
        </p:nvGrpSpPr>
        <p:grpSpPr>
          <a:xfrm>
            <a:off x="5125024" y="4985682"/>
            <a:ext cx="137160" cy="412920"/>
            <a:chOff x="5125024" y="4985682"/>
            <a:chExt cx="137160" cy="4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199826C5-D12F-426D-8752-8B6C9A1466DC}"/>
                    </a:ext>
                  </a:extLst>
                </p14:cNvPr>
                <p14:cNvContentPartPr/>
                <p14:nvPr/>
              </p14:nvContentPartPr>
              <p14:xfrm>
                <a:off x="5125024" y="5045802"/>
                <a:ext cx="34920" cy="352800"/>
              </p14:xfrm>
            </p:contentPart>
          </mc:Choice>
          <mc:Fallback xmlns=""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199826C5-D12F-426D-8752-8B6C9A1466D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16384" y="5037162"/>
                  <a:ext cx="525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7A70CA93-02CD-4DA5-B8F4-EFE5C75C50F0}"/>
                    </a:ext>
                  </a:extLst>
                </p14:cNvPr>
                <p14:cNvContentPartPr/>
                <p14:nvPr/>
              </p14:nvContentPartPr>
              <p14:xfrm>
                <a:off x="5148784" y="4985682"/>
                <a:ext cx="113400" cy="259920"/>
              </p14:xfrm>
            </p:contentPart>
          </mc:Choice>
          <mc:Fallback xmlns=""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7A70CA93-02CD-4DA5-B8F4-EFE5C75C50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40144" y="4977042"/>
                  <a:ext cx="131040" cy="27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36D9F9D4-9977-4F9E-B1EC-D9F747D98E36}"/>
                  </a:ext>
                </a:extLst>
              </p14:cNvPr>
              <p14:cNvContentPartPr/>
              <p14:nvPr/>
            </p14:nvContentPartPr>
            <p14:xfrm>
              <a:off x="7669504" y="6148842"/>
              <a:ext cx="20160" cy="39960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36D9F9D4-9977-4F9E-B1EC-D9F747D98E3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660864" y="6139842"/>
                <a:ext cx="378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EF53F7E5-CA54-4284-B3E6-07FF5B0FA798}"/>
                  </a:ext>
                </a:extLst>
              </p14:cNvPr>
              <p14:cNvContentPartPr/>
              <p14:nvPr/>
            </p14:nvContentPartPr>
            <p14:xfrm>
              <a:off x="3136744" y="3956082"/>
              <a:ext cx="19440" cy="55728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EF53F7E5-CA54-4284-B3E6-07FF5B0FA79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27744" y="3947442"/>
                <a:ext cx="3708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F2C299B1-DB4A-4B26-BBCD-8411686F6C14}"/>
                  </a:ext>
                </a:extLst>
              </p14:cNvPr>
              <p14:cNvContentPartPr/>
              <p14:nvPr/>
            </p14:nvContentPartPr>
            <p14:xfrm>
              <a:off x="3160144" y="3933762"/>
              <a:ext cx="191160" cy="52704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F2C299B1-DB4A-4B26-BBCD-8411686F6C1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151504" y="3925122"/>
                <a:ext cx="20880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2C620829-DA74-4E0F-B16E-EFEF9360E63D}"/>
                  </a:ext>
                </a:extLst>
              </p14:cNvPr>
              <p14:cNvContentPartPr/>
              <p14:nvPr/>
            </p14:nvContentPartPr>
            <p14:xfrm>
              <a:off x="3142864" y="4443882"/>
              <a:ext cx="225000" cy="4284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2C620829-DA74-4E0F-B16E-EFEF9360E63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134224" y="4435242"/>
                <a:ext cx="2426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29A8D585-A2C3-4830-B467-74BDDBBA7CF8}"/>
                  </a:ext>
                </a:extLst>
              </p14:cNvPr>
              <p14:cNvContentPartPr/>
              <p14:nvPr/>
            </p14:nvContentPartPr>
            <p14:xfrm>
              <a:off x="3127384" y="3951762"/>
              <a:ext cx="264600" cy="55476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29A8D585-A2C3-4830-B467-74BDDBBA7CF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118384" y="3943122"/>
                <a:ext cx="28224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17EAE072-BC21-4E31-B2A1-4138F0B3FE36}"/>
                  </a:ext>
                </a:extLst>
              </p14:cNvPr>
              <p14:cNvContentPartPr/>
              <p14:nvPr/>
            </p14:nvContentPartPr>
            <p14:xfrm>
              <a:off x="2432224" y="4941402"/>
              <a:ext cx="29880" cy="73080"/>
            </p14:xfrm>
          </p:contentPart>
        </mc:Choice>
        <mc:Fallback xmlns=""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17EAE072-BC21-4E31-B2A1-4138F0B3FE3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423224" y="4932402"/>
                <a:ext cx="475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CB52903A-6FEC-4CC0-ACFA-F0A7C7C2808C}"/>
                  </a:ext>
                </a:extLst>
              </p14:cNvPr>
              <p14:cNvContentPartPr/>
              <p14:nvPr/>
            </p14:nvContentPartPr>
            <p14:xfrm>
              <a:off x="2436544" y="4990362"/>
              <a:ext cx="45360" cy="348120"/>
            </p14:xfrm>
          </p:contentPart>
        </mc:Choice>
        <mc:Fallback xmlns=""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CB52903A-6FEC-4CC0-ACFA-F0A7C7C2808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427904" y="4981362"/>
                <a:ext cx="6300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EBFB5431-1BE3-4EAE-8BA3-AF2593119816}"/>
                  </a:ext>
                </a:extLst>
              </p14:cNvPr>
              <p14:cNvContentPartPr/>
              <p14:nvPr/>
            </p14:nvContentPartPr>
            <p14:xfrm>
              <a:off x="2440144" y="4966602"/>
              <a:ext cx="124200" cy="169560"/>
            </p14:xfrm>
          </p:contentPart>
        </mc:Choice>
        <mc:Fallback xmlns=""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EBFB5431-1BE3-4EAE-8BA3-AF259311981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431504" y="4957602"/>
                <a:ext cx="1418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BF632D56-EF68-48BB-A7C2-D809B90F1044}"/>
                  </a:ext>
                </a:extLst>
              </p14:cNvPr>
              <p14:cNvContentPartPr/>
              <p14:nvPr/>
            </p14:nvContentPartPr>
            <p14:xfrm>
              <a:off x="2600344" y="4903242"/>
              <a:ext cx="127440" cy="169920"/>
            </p14:xfrm>
          </p:contentPart>
        </mc:Choice>
        <mc:Fallback xmlns=""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BF632D56-EF68-48BB-A7C2-D809B90F104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591704" y="4894602"/>
                <a:ext cx="1450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646657B4-9190-4AC9-B4A9-14C0F04599B8}"/>
                  </a:ext>
                </a:extLst>
              </p14:cNvPr>
              <p14:cNvContentPartPr/>
              <p14:nvPr/>
            </p14:nvContentPartPr>
            <p14:xfrm>
              <a:off x="2587384" y="5243082"/>
              <a:ext cx="158400" cy="162720"/>
            </p14:xfrm>
          </p:contentPart>
        </mc:Choice>
        <mc:Fallback xmlns=""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646657B4-9190-4AC9-B4A9-14C0F04599B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578384" y="5234082"/>
                <a:ext cx="17604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999D13CC-93FA-4FC4-B608-0C5277E0C9BC}"/>
                  </a:ext>
                </a:extLst>
              </p14:cNvPr>
              <p14:cNvContentPartPr/>
              <p14:nvPr/>
            </p14:nvContentPartPr>
            <p14:xfrm>
              <a:off x="2820304" y="5360442"/>
              <a:ext cx="16920" cy="12240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999D13CC-93FA-4FC4-B608-0C5277E0C9B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811664" y="5351442"/>
                <a:ext cx="345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B6383DF4-D080-488A-AD36-4343C18349C2}"/>
                  </a:ext>
                </a:extLst>
              </p14:cNvPr>
              <p14:cNvContentPartPr/>
              <p14:nvPr/>
            </p14:nvContentPartPr>
            <p14:xfrm>
              <a:off x="2922904" y="5240922"/>
              <a:ext cx="27000" cy="143280"/>
            </p14:xfrm>
          </p:contentPart>
        </mc:Choice>
        <mc:Fallback xmlns=""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B6383DF4-D080-488A-AD36-4343C18349C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13904" y="5232282"/>
                <a:ext cx="446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16E91FF8-DEB8-4DAD-891E-8393F0183769}"/>
                  </a:ext>
                </a:extLst>
              </p14:cNvPr>
              <p14:cNvContentPartPr/>
              <p14:nvPr/>
            </p14:nvContentPartPr>
            <p14:xfrm>
              <a:off x="2246464" y="4620282"/>
              <a:ext cx="111240" cy="332280"/>
            </p14:xfrm>
          </p:contentPart>
        </mc:Choice>
        <mc:Fallback xmlns=""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16E91FF8-DEB8-4DAD-891E-8393F018376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237464" y="4611282"/>
                <a:ext cx="12888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C31FBCFE-9AF4-47EA-BA80-5B3AFC6C7AFA}"/>
                  </a:ext>
                </a:extLst>
              </p14:cNvPr>
              <p14:cNvContentPartPr/>
              <p14:nvPr/>
            </p14:nvContentPartPr>
            <p14:xfrm>
              <a:off x="2190304" y="4566642"/>
              <a:ext cx="103320" cy="178200"/>
            </p14:xfrm>
          </p:contentPart>
        </mc:Choice>
        <mc:Fallback xmlns=""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C31FBCFE-9AF4-47EA-BA80-5B3AFC6C7AF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181304" y="4558002"/>
                <a:ext cx="120960" cy="19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A4E7E3CB-6939-4730-ACA5-CBCC9A175E3E}"/>
              </a:ext>
            </a:extLst>
          </p:cNvPr>
          <p:cNvGrpSpPr/>
          <p:nvPr/>
        </p:nvGrpSpPr>
        <p:grpSpPr>
          <a:xfrm>
            <a:off x="2133064" y="3853842"/>
            <a:ext cx="656280" cy="627120"/>
            <a:chOff x="2133064" y="3853842"/>
            <a:chExt cx="656280" cy="62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B6516101-511A-4DB0-8B8C-E9584D9BFD8A}"/>
                    </a:ext>
                  </a:extLst>
                </p14:cNvPr>
                <p14:cNvContentPartPr/>
                <p14:nvPr/>
              </p14:nvContentPartPr>
              <p14:xfrm>
                <a:off x="2562544" y="3907122"/>
                <a:ext cx="24840" cy="47304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B6516101-511A-4DB0-8B8C-E9584D9BFD8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53544" y="3898482"/>
                  <a:ext cx="4248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3B90E99F-351A-45C8-906D-C6C44BD85048}"/>
                    </a:ext>
                  </a:extLst>
                </p14:cNvPr>
                <p14:cNvContentPartPr/>
                <p14:nvPr/>
              </p14:nvContentPartPr>
              <p14:xfrm>
                <a:off x="2595304" y="3895602"/>
                <a:ext cx="179640" cy="57384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3B90E99F-351A-45C8-906D-C6C44BD8504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86304" y="3886602"/>
                  <a:ext cx="19728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08239C0C-DC19-4174-B521-0274F0689B95}"/>
                    </a:ext>
                  </a:extLst>
                </p14:cNvPr>
                <p14:cNvContentPartPr/>
                <p14:nvPr/>
              </p14:nvContentPartPr>
              <p14:xfrm>
                <a:off x="2540944" y="4471602"/>
                <a:ext cx="144360" cy="936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08239C0C-DC19-4174-B521-0274F0689B9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32304" y="4462962"/>
                  <a:ext cx="162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EE8FE475-7DB9-4D6A-9B22-C8CF8B48E656}"/>
                    </a:ext>
                  </a:extLst>
                </p14:cNvPr>
                <p14:cNvContentPartPr/>
                <p14:nvPr/>
              </p14:nvContentPartPr>
              <p14:xfrm>
                <a:off x="2594944" y="3933402"/>
                <a:ext cx="194400" cy="54756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EE8FE475-7DB9-4D6A-9B22-C8CF8B48E65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586304" y="3924402"/>
                  <a:ext cx="21204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E31F31BD-4B9B-4B06-8208-41BDBE42810C}"/>
                    </a:ext>
                  </a:extLst>
                </p14:cNvPr>
                <p14:cNvContentPartPr/>
                <p14:nvPr/>
              </p14:nvContentPartPr>
              <p14:xfrm>
                <a:off x="2155384" y="3853842"/>
                <a:ext cx="29160" cy="53784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E31F31BD-4B9B-4B06-8208-41BDBE42810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46384" y="3845202"/>
                  <a:ext cx="468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B9E57F46-8D76-428D-A965-1B64830A1CB0}"/>
                    </a:ext>
                  </a:extLst>
                </p14:cNvPr>
                <p14:cNvContentPartPr/>
                <p14:nvPr/>
              </p14:nvContentPartPr>
              <p14:xfrm>
                <a:off x="2147464" y="3864282"/>
                <a:ext cx="173160" cy="6804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B9E57F46-8D76-428D-A965-1B64830A1CB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38824" y="3855282"/>
                  <a:ext cx="190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605B9FD8-9787-4812-9AD9-BC12D65F50CD}"/>
                    </a:ext>
                  </a:extLst>
                </p14:cNvPr>
                <p14:cNvContentPartPr/>
                <p14:nvPr/>
              </p14:nvContentPartPr>
              <p14:xfrm>
                <a:off x="2266624" y="3915042"/>
                <a:ext cx="25920" cy="52128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605B9FD8-9787-4812-9AD9-BC12D65F50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57624" y="3906042"/>
                  <a:ext cx="4356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E3F5CB13-EFE1-48B3-9188-AD0ADC6DB767}"/>
                    </a:ext>
                  </a:extLst>
                </p14:cNvPr>
                <p14:cNvContentPartPr/>
                <p14:nvPr/>
              </p14:nvContentPartPr>
              <p14:xfrm>
                <a:off x="2133064" y="4431282"/>
                <a:ext cx="135000" cy="1800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E3F5CB13-EFE1-48B3-9188-AD0ADC6DB76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124424" y="4422642"/>
                  <a:ext cx="1526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8BA2ED2F-B1B7-4F8B-BB27-E8E878925D6A}"/>
                    </a:ext>
                  </a:extLst>
                </p14:cNvPr>
                <p14:cNvContentPartPr/>
                <p14:nvPr/>
              </p14:nvContentPartPr>
              <p14:xfrm>
                <a:off x="2153584" y="3888402"/>
                <a:ext cx="136080" cy="54792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8BA2ED2F-B1B7-4F8B-BB27-E8E878925D6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144584" y="3879402"/>
                  <a:ext cx="153720" cy="56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5" name="墨迹 114">
                <a:extLst>
                  <a:ext uri="{FF2B5EF4-FFF2-40B4-BE49-F238E27FC236}">
                    <a16:creationId xmlns:a16="http://schemas.microsoft.com/office/drawing/2014/main" id="{AB853DED-6231-43A6-9EE0-84A4A20977B6}"/>
                  </a:ext>
                </a:extLst>
              </p14:cNvPr>
              <p14:cNvContentPartPr/>
              <p14:nvPr/>
            </p14:nvContentPartPr>
            <p14:xfrm>
              <a:off x="3146824" y="1964562"/>
              <a:ext cx="360" cy="360"/>
            </p14:xfrm>
          </p:contentPart>
        </mc:Choice>
        <mc:Fallback xmlns="">
          <p:pic>
            <p:nvPicPr>
              <p:cNvPr id="115" name="墨迹 114">
                <a:extLst>
                  <a:ext uri="{FF2B5EF4-FFF2-40B4-BE49-F238E27FC236}">
                    <a16:creationId xmlns:a16="http://schemas.microsoft.com/office/drawing/2014/main" id="{AB853DED-6231-43A6-9EE0-84A4A20977B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137824" y="19555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254CA7B-B079-414F-899E-9D87EED62CFC}"/>
              </a:ext>
            </a:extLst>
          </p:cNvPr>
          <p:cNvGrpSpPr/>
          <p:nvPr/>
        </p:nvGrpSpPr>
        <p:grpSpPr>
          <a:xfrm>
            <a:off x="1747504" y="2494842"/>
            <a:ext cx="621720" cy="396720"/>
            <a:chOff x="1747504" y="2494842"/>
            <a:chExt cx="621720" cy="39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6" name="墨迹 115">
                  <a:extLst>
                    <a:ext uri="{FF2B5EF4-FFF2-40B4-BE49-F238E27FC236}">
                      <a16:creationId xmlns:a16="http://schemas.microsoft.com/office/drawing/2014/main" id="{BBA83197-25A6-4086-AB4C-87DA8A211DD2}"/>
                    </a:ext>
                  </a:extLst>
                </p14:cNvPr>
                <p14:cNvContentPartPr/>
                <p14:nvPr/>
              </p14:nvContentPartPr>
              <p14:xfrm>
                <a:off x="1747504" y="2592042"/>
                <a:ext cx="203760" cy="293760"/>
              </p14:xfrm>
            </p:contentPart>
          </mc:Choice>
          <mc:Fallback xmlns="">
            <p:pic>
              <p:nvPicPr>
                <p:cNvPr id="116" name="墨迹 115">
                  <a:extLst>
                    <a:ext uri="{FF2B5EF4-FFF2-40B4-BE49-F238E27FC236}">
                      <a16:creationId xmlns:a16="http://schemas.microsoft.com/office/drawing/2014/main" id="{BBA83197-25A6-4086-AB4C-87DA8A211DD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38504" y="2583402"/>
                  <a:ext cx="2214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7" name="墨迹 116">
                  <a:extLst>
                    <a:ext uri="{FF2B5EF4-FFF2-40B4-BE49-F238E27FC236}">
                      <a16:creationId xmlns:a16="http://schemas.microsoft.com/office/drawing/2014/main" id="{B6650EB2-2226-4BBC-A8C3-E6FD777D53DF}"/>
                    </a:ext>
                  </a:extLst>
                </p14:cNvPr>
                <p14:cNvContentPartPr/>
                <p14:nvPr/>
              </p14:nvContentPartPr>
              <p14:xfrm>
                <a:off x="1861264" y="2689602"/>
                <a:ext cx="78840" cy="133200"/>
              </p14:xfrm>
            </p:contentPart>
          </mc:Choice>
          <mc:Fallback xmlns="">
            <p:pic>
              <p:nvPicPr>
                <p:cNvPr id="117" name="墨迹 116">
                  <a:extLst>
                    <a:ext uri="{FF2B5EF4-FFF2-40B4-BE49-F238E27FC236}">
                      <a16:creationId xmlns:a16="http://schemas.microsoft.com/office/drawing/2014/main" id="{B6650EB2-2226-4BBC-A8C3-E6FD777D53D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52264" y="2680602"/>
                  <a:ext cx="96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9" name="墨迹 118">
                  <a:extLst>
                    <a:ext uri="{FF2B5EF4-FFF2-40B4-BE49-F238E27FC236}">
                      <a16:creationId xmlns:a16="http://schemas.microsoft.com/office/drawing/2014/main" id="{24D5990C-D5DB-40B5-ADFB-C65C3AE35F03}"/>
                    </a:ext>
                  </a:extLst>
                </p14:cNvPr>
                <p14:cNvContentPartPr/>
                <p14:nvPr/>
              </p14:nvContentPartPr>
              <p14:xfrm>
                <a:off x="1952704" y="2494842"/>
                <a:ext cx="115560" cy="168120"/>
              </p14:xfrm>
            </p:contentPart>
          </mc:Choice>
          <mc:Fallback xmlns="">
            <p:pic>
              <p:nvPicPr>
                <p:cNvPr id="119" name="墨迹 118">
                  <a:extLst>
                    <a:ext uri="{FF2B5EF4-FFF2-40B4-BE49-F238E27FC236}">
                      <a16:creationId xmlns:a16="http://schemas.microsoft.com/office/drawing/2014/main" id="{24D5990C-D5DB-40B5-ADFB-C65C3AE35F0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944064" y="2486202"/>
                  <a:ext cx="1332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0" name="墨迹 119">
                  <a:extLst>
                    <a:ext uri="{FF2B5EF4-FFF2-40B4-BE49-F238E27FC236}">
                      <a16:creationId xmlns:a16="http://schemas.microsoft.com/office/drawing/2014/main" id="{D60DA038-513C-4F4F-A34D-343A524B8C6B}"/>
                    </a:ext>
                  </a:extLst>
                </p14:cNvPr>
                <p14:cNvContentPartPr/>
                <p14:nvPr/>
              </p14:nvContentPartPr>
              <p14:xfrm>
                <a:off x="2038024" y="2754042"/>
                <a:ext cx="134280" cy="134640"/>
              </p14:xfrm>
            </p:contentPart>
          </mc:Choice>
          <mc:Fallback xmlns="">
            <p:pic>
              <p:nvPicPr>
                <p:cNvPr id="120" name="墨迹 119">
                  <a:extLst>
                    <a:ext uri="{FF2B5EF4-FFF2-40B4-BE49-F238E27FC236}">
                      <a16:creationId xmlns:a16="http://schemas.microsoft.com/office/drawing/2014/main" id="{D60DA038-513C-4F4F-A34D-343A524B8C6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029384" y="2745402"/>
                  <a:ext cx="151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1" name="墨迹 120">
                  <a:extLst>
                    <a:ext uri="{FF2B5EF4-FFF2-40B4-BE49-F238E27FC236}">
                      <a16:creationId xmlns:a16="http://schemas.microsoft.com/office/drawing/2014/main" id="{B03E8FCB-A3DA-4979-A07A-D64C6E0C7990}"/>
                    </a:ext>
                  </a:extLst>
                </p14:cNvPr>
                <p14:cNvContentPartPr/>
                <p14:nvPr/>
              </p14:nvContentPartPr>
              <p14:xfrm>
                <a:off x="2246464" y="2808762"/>
                <a:ext cx="15120" cy="57960"/>
              </p14:xfrm>
            </p:contentPart>
          </mc:Choice>
          <mc:Fallback xmlns="">
            <p:pic>
              <p:nvPicPr>
                <p:cNvPr id="121" name="墨迹 120">
                  <a:extLst>
                    <a:ext uri="{FF2B5EF4-FFF2-40B4-BE49-F238E27FC236}">
                      <a16:creationId xmlns:a16="http://schemas.microsoft.com/office/drawing/2014/main" id="{B03E8FCB-A3DA-4979-A07A-D64C6E0C799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237464" y="2800122"/>
                  <a:ext cx="327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2" name="墨迹 121">
                  <a:extLst>
                    <a:ext uri="{FF2B5EF4-FFF2-40B4-BE49-F238E27FC236}">
                      <a16:creationId xmlns:a16="http://schemas.microsoft.com/office/drawing/2014/main" id="{54253607-99AE-49FA-A75F-16C0CB9E70C7}"/>
                    </a:ext>
                  </a:extLst>
                </p14:cNvPr>
                <p14:cNvContentPartPr/>
                <p14:nvPr/>
              </p14:nvContentPartPr>
              <p14:xfrm>
                <a:off x="2338624" y="2756202"/>
                <a:ext cx="30600" cy="135360"/>
              </p14:xfrm>
            </p:contentPart>
          </mc:Choice>
          <mc:Fallback xmlns="">
            <p:pic>
              <p:nvPicPr>
                <p:cNvPr id="122" name="墨迹 121">
                  <a:extLst>
                    <a:ext uri="{FF2B5EF4-FFF2-40B4-BE49-F238E27FC236}">
                      <a16:creationId xmlns:a16="http://schemas.microsoft.com/office/drawing/2014/main" id="{54253607-99AE-49FA-A75F-16C0CB9E70C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329984" y="2747562"/>
                  <a:ext cx="48240" cy="15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4" name="墨迹 123">
                <a:extLst>
                  <a:ext uri="{FF2B5EF4-FFF2-40B4-BE49-F238E27FC236}">
                    <a16:creationId xmlns:a16="http://schemas.microsoft.com/office/drawing/2014/main" id="{F64D372D-C1E4-4A15-BED7-0AAFDAA38A51}"/>
                  </a:ext>
                </a:extLst>
              </p14:cNvPr>
              <p14:cNvContentPartPr/>
              <p14:nvPr/>
            </p14:nvContentPartPr>
            <p14:xfrm>
              <a:off x="3799864" y="2115402"/>
              <a:ext cx="360" cy="360"/>
            </p14:xfrm>
          </p:contentPart>
        </mc:Choice>
        <mc:Fallback xmlns="">
          <p:pic>
            <p:nvPicPr>
              <p:cNvPr id="124" name="墨迹 123">
                <a:extLst>
                  <a:ext uri="{FF2B5EF4-FFF2-40B4-BE49-F238E27FC236}">
                    <a16:creationId xmlns:a16="http://schemas.microsoft.com/office/drawing/2014/main" id="{F64D372D-C1E4-4A15-BED7-0AAFDAA38A5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791224" y="21067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75BEE8BC-FF67-45B6-86C3-60DCD45B3F92}"/>
              </a:ext>
            </a:extLst>
          </p:cNvPr>
          <p:cNvGrpSpPr/>
          <p:nvPr/>
        </p:nvGrpSpPr>
        <p:grpSpPr>
          <a:xfrm>
            <a:off x="1832464" y="3043482"/>
            <a:ext cx="637560" cy="331200"/>
            <a:chOff x="1832464" y="3043482"/>
            <a:chExt cx="63756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5" name="墨迹 124">
                  <a:extLst>
                    <a:ext uri="{FF2B5EF4-FFF2-40B4-BE49-F238E27FC236}">
                      <a16:creationId xmlns:a16="http://schemas.microsoft.com/office/drawing/2014/main" id="{1EC793B2-4DFC-4DF7-A71D-02120F740EB3}"/>
                    </a:ext>
                  </a:extLst>
                </p14:cNvPr>
                <p14:cNvContentPartPr/>
                <p14:nvPr/>
              </p14:nvContentPartPr>
              <p14:xfrm>
                <a:off x="1832464" y="3124842"/>
                <a:ext cx="16560" cy="249840"/>
              </p14:xfrm>
            </p:contentPart>
          </mc:Choice>
          <mc:Fallback xmlns="">
            <p:pic>
              <p:nvPicPr>
                <p:cNvPr id="125" name="墨迹 124">
                  <a:extLst>
                    <a:ext uri="{FF2B5EF4-FFF2-40B4-BE49-F238E27FC236}">
                      <a16:creationId xmlns:a16="http://schemas.microsoft.com/office/drawing/2014/main" id="{1EC793B2-4DFC-4DF7-A71D-02120F740EB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23824" y="3116202"/>
                  <a:ext cx="342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6" name="墨迹 125">
                  <a:extLst>
                    <a:ext uri="{FF2B5EF4-FFF2-40B4-BE49-F238E27FC236}">
                      <a16:creationId xmlns:a16="http://schemas.microsoft.com/office/drawing/2014/main" id="{AF9938D9-C6C8-4FC0-831E-C66984620D1D}"/>
                    </a:ext>
                  </a:extLst>
                </p14:cNvPr>
                <p14:cNvContentPartPr/>
                <p14:nvPr/>
              </p14:nvContentPartPr>
              <p14:xfrm>
                <a:off x="1838584" y="3182802"/>
                <a:ext cx="133560" cy="150120"/>
              </p14:xfrm>
            </p:contentPart>
          </mc:Choice>
          <mc:Fallback xmlns="">
            <p:pic>
              <p:nvPicPr>
                <p:cNvPr id="126" name="墨迹 125">
                  <a:extLst>
                    <a:ext uri="{FF2B5EF4-FFF2-40B4-BE49-F238E27FC236}">
                      <a16:creationId xmlns:a16="http://schemas.microsoft.com/office/drawing/2014/main" id="{AF9938D9-C6C8-4FC0-831E-C66984620D1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829944" y="3174162"/>
                  <a:ext cx="1512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7" name="墨迹 126">
                  <a:extLst>
                    <a:ext uri="{FF2B5EF4-FFF2-40B4-BE49-F238E27FC236}">
                      <a16:creationId xmlns:a16="http://schemas.microsoft.com/office/drawing/2014/main" id="{9821E3F8-A8EC-4525-9127-CCC11CC879B4}"/>
                    </a:ext>
                  </a:extLst>
                </p14:cNvPr>
                <p14:cNvContentPartPr/>
                <p14:nvPr/>
              </p14:nvContentPartPr>
              <p14:xfrm>
                <a:off x="1959184" y="3043482"/>
                <a:ext cx="114480" cy="97200"/>
              </p14:xfrm>
            </p:contentPart>
          </mc:Choice>
          <mc:Fallback xmlns="">
            <p:pic>
              <p:nvPicPr>
                <p:cNvPr id="127" name="墨迹 126">
                  <a:extLst>
                    <a:ext uri="{FF2B5EF4-FFF2-40B4-BE49-F238E27FC236}">
                      <a16:creationId xmlns:a16="http://schemas.microsoft.com/office/drawing/2014/main" id="{9821E3F8-A8EC-4525-9127-CCC11CC879B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50184" y="3034482"/>
                  <a:ext cx="132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44381F15-4A31-4123-B7B7-51B20AFE7F57}"/>
                    </a:ext>
                  </a:extLst>
                </p14:cNvPr>
                <p14:cNvContentPartPr/>
                <p14:nvPr/>
              </p14:nvContentPartPr>
              <p14:xfrm>
                <a:off x="2090584" y="3164442"/>
                <a:ext cx="175680" cy="146520"/>
              </p14:xfrm>
            </p:contentPart>
          </mc:Choice>
          <mc:Fallback xmlns=""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44381F15-4A31-4123-B7B7-51B20AFE7F5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081944" y="3155802"/>
                  <a:ext cx="1933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9" name="墨迹 128">
                  <a:extLst>
                    <a:ext uri="{FF2B5EF4-FFF2-40B4-BE49-F238E27FC236}">
                      <a16:creationId xmlns:a16="http://schemas.microsoft.com/office/drawing/2014/main" id="{5A078A26-58FD-4DBC-82A2-896BE3F2F882}"/>
                    </a:ext>
                  </a:extLst>
                </p14:cNvPr>
                <p14:cNvContentPartPr/>
                <p14:nvPr/>
              </p14:nvContentPartPr>
              <p14:xfrm>
                <a:off x="2355904" y="3186762"/>
                <a:ext cx="114120" cy="113400"/>
              </p14:xfrm>
            </p:contentPart>
          </mc:Choice>
          <mc:Fallback xmlns="">
            <p:pic>
              <p:nvPicPr>
                <p:cNvPr id="129" name="墨迹 128">
                  <a:extLst>
                    <a:ext uri="{FF2B5EF4-FFF2-40B4-BE49-F238E27FC236}">
                      <a16:creationId xmlns:a16="http://schemas.microsoft.com/office/drawing/2014/main" id="{5A078A26-58FD-4DBC-82A2-896BE3F2F88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346904" y="3177762"/>
                  <a:ext cx="131760" cy="13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31" name="墨迹 130">
                <a:extLst>
                  <a:ext uri="{FF2B5EF4-FFF2-40B4-BE49-F238E27FC236}">
                    <a16:creationId xmlns:a16="http://schemas.microsoft.com/office/drawing/2014/main" id="{C9A7D850-A87D-4468-A195-8600ED709F8E}"/>
                  </a:ext>
                </a:extLst>
              </p14:cNvPr>
              <p14:cNvContentPartPr/>
              <p14:nvPr/>
            </p14:nvContentPartPr>
            <p14:xfrm>
              <a:off x="3844144" y="1432842"/>
              <a:ext cx="360" cy="360"/>
            </p14:xfrm>
          </p:contentPart>
        </mc:Choice>
        <mc:Fallback xmlns="">
          <p:pic>
            <p:nvPicPr>
              <p:cNvPr id="131" name="墨迹 130">
                <a:extLst>
                  <a:ext uri="{FF2B5EF4-FFF2-40B4-BE49-F238E27FC236}">
                    <a16:creationId xmlns:a16="http://schemas.microsoft.com/office/drawing/2014/main" id="{C9A7D850-A87D-4468-A195-8600ED709F8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835144" y="142384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2D2C5186-BC6E-41B7-9ABB-3E3B922E152F}"/>
              </a:ext>
            </a:extLst>
          </p:cNvPr>
          <p:cNvGrpSpPr/>
          <p:nvPr/>
        </p:nvGrpSpPr>
        <p:grpSpPr>
          <a:xfrm>
            <a:off x="1541224" y="2430042"/>
            <a:ext cx="1659960" cy="1487520"/>
            <a:chOff x="1541224" y="2430042"/>
            <a:chExt cx="1659960" cy="148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2" name="墨迹 131">
                  <a:extLst>
                    <a:ext uri="{FF2B5EF4-FFF2-40B4-BE49-F238E27FC236}">
                      <a16:creationId xmlns:a16="http://schemas.microsoft.com/office/drawing/2014/main" id="{3CBAA518-0B6B-4EA0-A994-EF090E058B2F}"/>
                    </a:ext>
                  </a:extLst>
                </p14:cNvPr>
                <p14:cNvContentPartPr/>
                <p14:nvPr/>
              </p14:nvContentPartPr>
              <p14:xfrm>
                <a:off x="1833904" y="3659082"/>
                <a:ext cx="112320" cy="199800"/>
              </p14:xfrm>
            </p:contentPart>
          </mc:Choice>
          <mc:Fallback xmlns="">
            <p:pic>
              <p:nvPicPr>
                <p:cNvPr id="132" name="墨迹 131">
                  <a:extLst>
                    <a:ext uri="{FF2B5EF4-FFF2-40B4-BE49-F238E27FC236}">
                      <a16:creationId xmlns:a16="http://schemas.microsoft.com/office/drawing/2014/main" id="{3CBAA518-0B6B-4EA0-A994-EF090E058B2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825264" y="3650082"/>
                  <a:ext cx="1299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3" name="墨迹 132">
                  <a:extLst>
                    <a:ext uri="{FF2B5EF4-FFF2-40B4-BE49-F238E27FC236}">
                      <a16:creationId xmlns:a16="http://schemas.microsoft.com/office/drawing/2014/main" id="{2779475C-0305-4543-BC58-4ACEBD9D6CA1}"/>
                    </a:ext>
                  </a:extLst>
                </p14:cNvPr>
                <p14:cNvContentPartPr/>
                <p14:nvPr/>
              </p14:nvContentPartPr>
              <p14:xfrm>
                <a:off x="1982944" y="3508602"/>
                <a:ext cx="98280" cy="90000"/>
              </p14:xfrm>
            </p:contentPart>
          </mc:Choice>
          <mc:Fallback xmlns="">
            <p:pic>
              <p:nvPicPr>
                <p:cNvPr id="133" name="墨迹 132">
                  <a:extLst>
                    <a:ext uri="{FF2B5EF4-FFF2-40B4-BE49-F238E27FC236}">
                      <a16:creationId xmlns:a16="http://schemas.microsoft.com/office/drawing/2014/main" id="{2779475C-0305-4543-BC58-4ACEBD9D6CA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74304" y="3499962"/>
                  <a:ext cx="1159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4" name="墨迹 133">
                  <a:extLst>
                    <a:ext uri="{FF2B5EF4-FFF2-40B4-BE49-F238E27FC236}">
                      <a16:creationId xmlns:a16="http://schemas.microsoft.com/office/drawing/2014/main" id="{1A593979-B7BE-4B30-BBD2-61C87471EC62}"/>
                    </a:ext>
                  </a:extLst>
                </p14:cNvPr>
                <p14:cNvContentPartPr/>
                <p14:nvPr/>
              </p14:nvContentPartPr>
              <p14:xfrm>
                <a:off x="2134144" y="3641802"/>
                <a:ext cx="157680" cy="141480"/>
              </p14:xfrm>
            </p:contentPart>
          </mc:Choice>
          <mc:Fallback xmlns="">
            <p:pic>
              <p:nvPicPr>
                <p:cNvPr id="134" name="墨迹 133">
                  <a:extLst>
                    <a:ext uri="{FF2B5EF4-FFF2-40B4-BE49-F238E27FC236}">
                      <a16:creationId xmlns:a16="http://schemas.microsoft.com/office/drawing/2014/main" id="{1A593979-B7BE-4B30-BBD2-61C87471EC6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125504" y="3633162"/>
                  <a:ext cx="1753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5" name="墨迹 134">
                  <a:extLst>
                    <a:ext uri="{FF2B5EF4-FFF2-40B4-BE49-F238E27FC236}">
                      <a16:creationId xmlns:a16="http://schemas.microsoft.com/office/drawing/2014/main" id="{CB13F872-0657-434D-9464-45CE64EE495C}"/>
                    </a:ext>
                  </a:extLst>
                </p14:cNvPr>
                <p14:cNvContentPartPr/>
                <p14:nvPr/>
              </p14:nvContentPartPr>
              <p14:xfrm>
                <a:off x="2359864" y="3734682"/>
                <a:ext cx="18000" cy="56880"/>
              </p14:xfrm>
            </p:contentPart>
          </mc:Choice>
          <mc:Fallback xmlns="">
            <p:pic>
              <p:nvPicPr>
                <p:cNvPr id="135" name="墨迹 134">
                  <a:extLst>
                    <a:ext uri="{FF2B5EF4-FFF2-40B4-BE49-F238E27FC236}">
                      <a16:creationId xmlns:a16="http://schemas.microsoft.com/office/drawing/2014/main" id="{CB13F872-0657-434D-9464-45CE64EE495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351224" y="3726042"/>
                  <a:ext cx="35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6" name="墨迹 135">
                  <a:extLst>
                    <a:ext uri="{FF2B5EF4-FFF2-40B4-BE49-F238E27FC236}">
                      <a16:creationId xmlns:a16="http://schemas.microsoft.com/office/drawing/2014/main" id="{4E3AFD2A-2FA4-4911-8A10-38ED07C90808}"/>
                    </a:ext>
                  </a:extLst>
                </p14:cNvPr>
                <p14:cNvContentPartPr/>
                <p14:nvPr/>
              </p14:nvContentPartPr>
              <p14:xfrm>
                <a:off x="2492344" y="3637482"/>
                <a:ext cx="28080" cy="123480"/>
              </p14:xfrm>
            </p:contentPart>
          </mc:Choice>
          <mc:Fallback xmlns="">
            <p:pic>
              <p:nvPicPr>
                <p:cNvPr id="136" name="墨迹 135">
                  <a:extLst>
                    <a:ext uri="{FF2B5EF4-FFF2-40B4-BE49-F238E27FC236}">
                      <a16:creationId xmlns:a16="http://schemas.microsoft.com/office/drawing/2014/main" id="{4E3AFD2A-2FA4-4911-8A10-38ED07C9080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83344" y="3628482"/>
                  <a:ext cx="45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8" name="墨迹 137">
                  <a:extLst>
                    <a:ext uri="{FF2B5EF4-FFF2-40B4-BE49-F238E27FC236}">
                      <a16:creationId xmlns:a16="http://schemas.microsoft.com/office/drawing/2014/main" id="{DED6A3C0-31D7-4F2D-9D98-5B35D351BBE4}"/>
                    </a:ext>
                  </a:extLst>
                </p14:cNvPr>
                <p14:cNvContentPartPr/>
                <p14:nvPr/>
              </p14:nvContentPartPr>
              <p14:xfrm>
                <a:off x="2566504" y="2759802"/>
                <a:ext cx="226440" cy="55440"/>
              </p14:xfrm>
            </p:contentPart>
          </mc:Choice>
          <mc:Fallback xmlns="">
            <p:pic>
              <p:nvPicPr>
                <p:cNvPr id="138" name="墨迹 137">
                  <a:extLst>
                    <a:ext uri="{FF2B5EF4-FFF2-40B4-BE49-F238E27FC236}">
                      <a16:creationId xmlns:a16="http://schemas.microsoft.com/office/drawing/2014/main" id="{DED6A3C0-31D7-4F2D-9D98-5B35D351BBE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557864" y="2750802"/>
                  <a:ext cx="244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9" name="墨迹 138">
                  <a:extLst>
                    <a:ext uri="{FF2B5EF4-FFF2-40B4-BE49-F238E27FC236}">
                      <a16:creationId xmlns:a16="http://schemas.microsoft.com/office/drawing/2014/main" id="{1E25B5AD-43CB-4804-9160-657F420B31D8}"/>
                    </a:ext>
                  </a:extLst>
                </p14:cNvPr>
                <p14:cNvContentPartPr/>
                <p14:nvPr/>
              </p14:nvContentPartPr>
              <p14:xfrm>
                <a:off x="2611504" y="3208362"/>
                <a:ext cx="201240" cy="33840"/>
              </p14:xfrm>
            </p:contentPart>
          </mc:Choice>
          <mc:Fallback xmlns="">
            <p:pic>
              <p:nvPicPr>
                <p:cNvPr id="139" name="墨迹 138">
                  <a:extLst>
                    <a:ext uri="{FF2B5EF4-FFF2-40B4-BE49-F238E27FC236}">
                      <a16:creationId xmlns:a16="http://schemas.microsoft.com/office/drawing/2014/main" id="{1E25B5AD-43CB-4804-9160-657F420B31D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602864" y="3199362"/>
                  <a:ext cx="218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0" name="墨迹 139">
                  <a:extLst>
                    <a:ext uri="{FF2B5EF4-FFF2-40B4-BE49-F238E27FC236}">
                      <a16:creationId xmlns:a16="http://schemas.microsoft.com/office/drawing/2014/main" id="{E664AA22-2FD8-49CB-A41A-6F8BBE17CD7A}"/>
                    </a:ext>
                  </a:extLst>
                </p14:cNvPr>
                <p14:cNvContentPartPr/>
                <p14:nvPr/>
              </p14:nvContentPartPr>
              <p14:xfrm>
                <a:off x="2656864" y="3607242"/>
                <a:ext cx="215280" cy="68400"/>
              </p14:xfrm>
            </p:contentPart>
          </mc:Choice>
          <mc:Fallback xmlns="">
            <p:pic>
              <p:nvPicPr>
                <p:cNvPr id="140" name="墨迹 139">
                  <a:extLst>
                    <a:ext uri="{FF2B5EF4-FFF2-40B4-BE49-F238E27FC236}">
                      <a16:creationId xmlns:a16="http://schemas.microsoft.com/office/drawing/2014/main" id="{E664AA22-2FD8-49CB-A41A-6F8BBE17CD7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647864" y="3598242"/>
                  <a:ext cx="2329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1" name="墨迹 140">
                  <a:extLst>
                    <a:ext uri="{FF2B5EF4-FFF2-40B4-BE49-F238E27FC236}">
                      <a16:creationId xmlns:a16="http://schemas.microsoft.com/office/drawing/2014/main" id="{0960AD00-D82C-44D8-A63A-CF9B4310DF60}"/>
                    </a:ext>
                  </a:extLst>
                </p14:cNvPr>
                <p14:cNvContentPartPr/>
                <p14:nvPr/>
              </p14:nvContentPartPr>
              <p14:xfrm>
                <a:off x="1541224" y="2430042"/>
                <a:ext cx="1659960" cy="1487520"/>
              </p14:xfrm>
            </p:contentPart>
          </mc:Choice>
          <mc:Fallback xmlns="">
            <p:pic>
              <p:nvPicPr>
                <p:cNvPr id="141" name="墨迹 140">
                  <a:extLst>
                    <a:ext uri="{FF2B5EF4-FFF2-40B4-BE49-F238E27FC236}">
                      <a16:creationId xmlns:a16="http://schemas.microsoft.com/office/drawing/2014/main" id="{0960AD00-D82C-44D8-A63A-CF9B4310DF6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532584" y="2421402"/>
                  <a:ext cx="1677600" cy="150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938E6678-D084-4CE6-BDE4-9AF28A27001C}"/>
                  </a:ext>
                </a:extLst>
              </p14:cNvPr>
              <p14:cNvContentPartPr/>
              <p14:nvPr/>
            </p14:nvContentPartPr>
            <p14:xfrm>
              <a:off x="6540904" y="1761522"/>
              <a:ext cx="360" cy="360"/>
            </p14:xfrm>
          </p:contentPart>
        </mc:Choice>
        <mc:Fallback xmlns=""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938E6678-D084-4CE6-BDE4-9AF28A27001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531904" y="175252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组合 99">
            <a:extLst>
              <a:ext uri="{FF2B5EF4-FFF2-40B4-BE49-F238E27FC236}">
                <a16:creationId xmlns:a16="http://schemas.microsoft.com/office/drawing/2014/main" id="{19E3277D-AF4B-4EEC-87E7-799E4310CCBE}"/>
              </a:ext>
            </a:extLst>
          </p:cNvPr>
          <p:cNvGrpSpPr/>
          <p:nvPr/>
        </p:nvGrpSpPr>
        <p:grpSpPr>
          <a:xfrm>
            <a:off x="4658104" y="2897322"/>
            <a:ext cx="723960" cy="435240"/>
            <a:chOff x="4658104" y="2897322"/>
            <a:chExt cx="723960" cy="43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C1461C4A-CDE2-489D-9B4B-F6483000A37D}"/>
                    </a:ext>
                  </a:extLst>
                </p14:cNvPr>
                <p14:cNvContentPartPr/>
                <p14:nvPr/>
              </p14:nvContentPartPr>
              <p14:xfrm>
                <a:off x="4658104" y="3019722"/>
                <a:ext cx="27360" cy="295200"/>
              </p14:xfrm>
            </p:contentPart>
          </mc:Choice>
          <mc:Fallback xmlns=""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C1461C4A-CDE2-489D-9B4B-F6483000A37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649104" y="3011082"/>
                  <a:ext cx="450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8EA95482-0347-4928-805E-469A68C406D8}"/>
                    </a:ext>
                  </a:extLst>
                </p14:cNvPr>
                <p14:cNvContentPartPr/>
                <p14:nvPr/>
              </p14:nvContentPartPr>
              <p14:xfrm>
                <a:off x="4698064" y="3078402"/>
                <a:ext cx="170640" cy="193320"/>
              </p14:xfrm>
            </p:contentPart>
          </mc:Choice>
          <mc:Fallback xmlns=""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8EA95482-0347-4928-805E-469A68C406D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689424" y="3069762"/>
                  <a:ext cx="1882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04EBFEAA-5038-4DCD-8B57-718FED38C1DB}"/>
                    </a:ext>
                  </a:extLst>
                </p14:cNvPr>
                <p14:cNvContentPartPr/>
                <p14:nvPr/>
              </p14:nvContentPartPr>
              <p14:xfrm>
                <a:off x="5022784" y="3221682"/>
                <a:ext cx="13320" cy="76320"/>
              </p14:xfrm>
            </p:contentPart>
          </mc:Choice>
          <mc:Fallback xmlns=""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04EBFEAA-5038-4DCD-8B57-718FED38C1D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013784" y="3213042"/>
                  <a:ext cx="309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CA21F027-24AB-4FE1-9396-472ADF44FB51}"/>
                    </a:ext>
                  </a:extLst>
                </p14:cNvPr>
                <p14:cNvContentPartPr/>
                <p14:nvPr/>
              </p14:nvContentPartPr>
              <p14:xfrm>
                <a:off x="5020264" y="3129522"/>
                <a:ext cx="183960" cy="168480"/>
              </p14:xfrm>
            </p:contentPart>
          </mc:Choice>
          <mc:Fallback xmlns=""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CA21F027-24AB-4FE1-9396-472ADF44FB5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011264" y="3120522"/>
                  <a:ext cx="201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3CEFA646-9760-4037-8EC0-236BF517AD63}"/>
                    </a:ext>
                  </a:extLst>
                </p14:cNvPr>
                <p14:cNvContentPartPr/>
                <p14:nvPr/>
              </p14:nvContentPartPr>
              <p14:xfrm>
                <a:off x="5276584" y="3276762"/>
                <a:ext cx="11160" cy="38160"/>
              </p14:xfrm>
            </p:contentPart>
          </mc:Choice>
          <mc:Fallback xmlns=""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3CEFA646-9760-4037-8EC0-236BF517AD6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67944" y="3267762"/>
                  <a:ext cx="288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533513D0-4120-45B6-869F-129F4BEA6438}"/>
                    </a:ext>
                  </a:extLst>
                </p14:cNvPr>
                <p14:cNvContentPartPr/>
                <p14:nvPr/>
              </p14:nvContentPartPr>
              <p14:xfrm>
                <a:off x="5378464" y="3143202"/>
                <a:ext cx="3600" cy="189360"/>
              </p14:xfrm>
            </p:contentPart>
          </mc:Choice>
          <mc:Fallback xmlns=""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533513D0-4120-45B6-869F-129F4BEA643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69464" y="3134202"/>
                  <a:ext cx="21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8" name="墨迹 97">
                  <a:extLst>
                    <a:ext uri="{FF2B5EF4-FFF2-40B4-BE49-F238E27FC236}">
                      <a16:creationId xmlns:a16="http://schemas.microsoft.com/office/drawing/2014/main" id="{9D47183C-8E02-4554-A43B-7C038F26E5A8}"/>
                    </a:ext>
                  </a:extLst>
                </p14:cNvPr>
                <p14:cNvContentPartPr/>
                <p14:nvPr/>
              </p14:nvContentPartPr>
              <p14:xfrm>
                <a:off x="4841704" y="2907762"/>
                <a:ext cx="50760" cy="230760"/>
              </p14:xfrm>
            </p:contentPart>
          </mc:Choice>
          <mc:Fallback xmlns="">
            <p:pic>
              <p:nvPicPr>
                <p:cNvPr id="98" name="墨迹 97">
                  <a:extLst>
                    <a:ext uri="{FF2B5EF4-FFF2-40B4-BE49-F238E27FC236}">
                      <a16:creationId xmlns:a16="http://schemas.microsoft.com/office/drawing/2014/main" id="{9D47183C-8E02-4554-A43B-7C038F26E5A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832704" y="2899122"/>
                  <a:ext cx="684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7A951CD1-3C24-408F-A737-A41FB58F2D70}"/>
                    </a:ext>
                  </a:extLst>
                </p14:cNvPr>
                <p14:cNvContentPartPr/>
                <p14:nvPr/>
              </p14:nvContentPartPr>
              <p14:xfrm>
                <a:off x="4834864" y="2897322"/>
                <a:ext cx="116640" cy="185760"/>
              </p14:xfrm>
            </p:contentPart>
          </mc:Choice>
          <mc:Fallback xmlns=""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7A951CD1-3C24-408F-A737-A41FB58F2D7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826224" y="2888682"/>
                  <a:ext cx="13428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54FB3F68-EC77-4335-B981-78FAA44599E6}"/>
              </a:ext>
            </a:extLst>
          </p:cNvPr>
          <p:cNvGrpSpPr/>
          <p:nvPr/>
        </p:nvGrpSpPr>
        <p:grpSpPr>
          <a:xfrm>
            <a:off x="4618864" y="3403482"/>
            <a:ext cx="831960" cy="434160"/>
            <a:chOff x="4618864" y="3403482"/>
            <a:chExt cx="831960" cy="43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3843199B-9964-410E-8D1F-91FAE8AEBBD2}"/>
                    </a:ext>
                  </a:extLst>
                </p14:cNvPr>
                <p14:cNvContentPartPr/>
                <p14:nvPr/>
              </p14:nvContentPartPr>
              <p14:xfrm>
                <a:off x="4618864" y="3584202"/>
                <a:ext cx="167040" cy="253440"/>
              </p14:xfrm>
            </p:contentPart>
          </mc:Choice>
          <mc:Fallback xmlns=""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3843199B-9964-410E-8D1F-91FAE8AEBBD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610224" y="3575562"/>
                  <a:ext cx="1846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EE17C05C-58F3-4214-BACB-539A82F10395}"/>
                    </a:ext>
                  </a:extLst>
                </p14:cNvPr>
                <p14:cNvContentPartPr/>
                <p14:nvPr/>
              </p14:nvContentPartPr>
              <p14:xfrm>
                <a:off x="4803904" y="3455322"/>
                <a:ext cx="162720" cy="165240"/>
              </p14:xfrm>
            </p:contentPart>
          </mc:Choice>
          <mc:Fallback xmlns=""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EE17C05C-58F3-4214-BACB-539A82F1039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794904" y="3446682"/>
                  <a:ext cx="1803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3EC55246-4206-4108-8819-5D705AF9C11A}"/>
                    </a:ext>
                  </a:extLst>
                </p14:cNvPr>
                <p14:cNvContentPartPr/>
                <p14:nvPr/>
              </p14:nvContentPartPr>
              <p14:xfrm>
                <a:off x="5007664" y="3703002"/>
                <a:ext cx="17640" cy="68760"/>
              </p14:xfrm>
            </p:contentPart>
          </mc:Choice>
          <mc:Fallback xmlns=""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3EC55246-4206-4108-8819-5D705AF9C11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999024" y="3694362"/>
                  <a:ext cx="352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32F66048-7ED3-4CE3-BAF8-0F6F9B54EF8A}"/>
                    </a:ext>
                  </a:extLst>
                </p14:cNvPr>
                <p14:cNvContentPartPr/>
                <p14:nvPr/>
              </p14:nvContentPartPr>
              <p14:xfrm>
                <a:off x="4883464" y="3431202"/>
                <a:ext cx="41400" cy="317520"/>
              </p14:xfrm>
            </p:contentPart>
          </mc:Choice>
          <mc:Fallback xmlns=""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32F66048-7ED3-4CE3-BAF8-0F6F9B54EF8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874824" y="3422202"/>
                  <a:ext cx="590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95" name="墨迹 94">
                  <a:extLst>
                    <a:ext uri="{FF2B5EF4-FFF2-40B4-BE49-F238E27FC236}">
                      <a16:creationId xmlns:a16="http://schemas.microsoft.com/office/drawing/2014/main" id="{8119B806-8558-4D94-A469-F4C6342E066B}"/>
                    </a:ext>
                  </a:extLst>
                </p14:cNvPr>
                <p14:cNvContentPartPr/>
                <p14:nvPr/>
              </p14:nvContentPartPr>
              <p14:xfrm>
                <a:off x="4877704" y="3403482"/>
                <a:ext cx="152640" cy="245520"/>
              </p14:xfrm>
            </p:contentPart>
          </mc:Choice>
          <mc:Fallback xmlns="">
            <p:pic>
              <p:nvPicPr>
                <p:cNvPr id="95" name="墨迹 94">
                  <a:extLst>
                    <a:ext uri="{FF2B5EF4-FFF2-40B4-BE49-F238E27FC236}">
                      <a16:creationId xmlns:a16="http://schemas.microsoft.com/office/drawing/2014/main" id="{8119B806-8558-4D94-A469-F4C6342E066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69064" y="3394842"/>
                  <a:ext cx="170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96" name="墨迹 95">
                  <a:extLst>
                    <a:ext uri="{FF2B5EF4-FFF2-40B4-BE49-F238E27FC236}">
                      <a16:creationId xmlns:a16="http://schemas.microsoft.com/office/drawing/2014/main" id="{BF8CF783-8DBB-448B-841F-CCC7EB98DA2E}"/>
                    </a:ext>
                  </a:extLst>
                </p14:cNvPr>
                <p14:cNvContentPartPr/>
                <p14:nvPr/>
              </p14:nvContentPartPr>
              <p14:xfrm>
                <a:off x="4902184" y="3422562"/>
                <a:ext cx="50760" cy="384480"/>
              </p14:xfrm>
            </p:contentPart>
          </mc:Choice>
          <mc:Fallback xmlns="">
            <p:pic>
              <p:nvPicPr>
                <p:cNvPr id="96" name="墨迹 95">
                  <a:extLst>
                    <a:ext uri="{FF2B5EF4-FFF2-40B4-BE49-F238E27FC236}">
                      <a16:creationId xmlns:a16="http://schemas.microsoft.com/office/drawing/2014/main" id="{BF8CF783-8DBB-448B-841F-CCC7EB98DA2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893544" y="3413562"/>
                  <a:ext cx="68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FA3D6BC6-48D6-4282-8F2D-CED9EC59E1B8}"/>
                    </a:ext>
                  </a:extLst>
                </p14:cNvPr>
                <p14:cNvContentPartPr/>
                <p14:nvPr/>
              </p14:nvContentPartPr>
              <p14:xfrm>
                <a:off x="4998664" y="3680322"/>
                <a:ext cx="232200" cy="137880"/>
              </p14:xfrm>
            </p:contentPart>
          </mc:Choice>
          <mc:Fallback xmlns=""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FA3D6BC6-48D6-4282-8F2D-CED9EC59E1B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989664" y="3671322"/>
                  <a:ext cx="2498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2" name="墨迹 101">
                  <a:extLst>
                    <a:ext uri="{FF2B5EF4-FFF2-40B4-BE49-F238E27FC236}">
                      <a16:creationId xmlns:a16="http://schemas.microsoft.com/office/drawing/2014/main" id="{F044F669-D9BA-42D3-9E0B-F1FB221FE44C}"/>
                    </a:ext>
                  </a:extLst>
                </p14:cNvPr>
                <p14:cNvContentPartPr/>
                <p14:nvPr/>
              </p14:nvContentPartPr>
              <p14:xfrm>
                <a:off x="5299264" y="3735042"/>
                <a:ext cx="37800" cy="83160"/>
              </p14:xfrm>
            </p:contentPart>
          </mc:Choice>
          <mc:Fallback xmlns="">
            <p:pic>
              <p:nvPicPr>
                <p:cNvPr id="102" name="墨迹 101">
                  <a:extLst>
                    <a:ext uri="{FF2B5EF4-FFF2-40B4-BE49-F238E27FC236}">
                      <a16:creationId xmlns:a16="http://schemas.microsoft.com/office/drawing/2014/main" id="{F044F669-D9BA-42D3-9E0B-F1FB221FE44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90624" y="3726402"/>
                  <a:ext cx="554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03" name="墨迹 102">
                  <a:extLst>
                    <a:ext uri="{FF2B5EF4-FFF2-40B4-BE49-F238E27FC236}">
                      <a16:creationId xmlns:a16="http://schemas.microsoft.com/office/drawing/2014/main" id="{40E7501C-E060-4827-87A1-8AB069EB64F2}"/>
                    </a:ext>
                  </a:extLst>
                </p14:cNvPr>
                <p14:cNvContentPartPr/>
                <p14:nvPr/>
              </p14:nvContentPartPr>
              <p14:xfrm>
                <a:off x="5442184" y="3627402"/>
                <a:ext cx="8640" cy="180720"/>
              </p14:xfrm>
            </p:contentPart>
          </mc:Choice>
          <mc:Fallback xmlns="">
            <p:pic>
              <p:nvPicPr>
                <p:cNvPr id="103" name="墨迹 102">
                  <a:extLst>
                    <a:ext uri="{FF2B5EF4-FFF2-40B4-BE49-F238E27FC236}">
                      <a16:creationId xmlns:a16="http://schemas.microsoft.com/office/drawing/2014/main" id="{40E7501C-E060-4827-87A1-8AB069EB64F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433544" y="3618402"/>
                  <a:ext cx="2628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C74BFB0F-541B-405B-9636-F32C0A1827C7}"/>
              </a:ext>
            </a:extLst>
          </p:cNvPr>
          <p:cNvGrpSpPr/>
          <p:nvPr/>
        </p:nvGrpSpPr>
        <p:grpSpPr>
          <a:xfrm>
            <a:off x="2553904" y="2635242"/>
            <a:ext cx="315720" cy="232200"/>
            <a:chOff x="2553904" y="2635242"/>
            <a:chExt cx="31572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05" name="墨迹 104">
                  <a:extLst>
                    <a:ext uri="{FF2B5EF4-FFF2-40B4-BE49-F238E27FC236}">
                      <a16:creationId xmlns:a16="http://schemas.microsoft.com/office/drawing/2014/main" id="{6002ADFE-01A5-48FC-A9C0-41672483196F}"/>
                    </a:ext>
                  </a:extLst>
                </p14:cNvPr>
                <p14:cNvContentPartPr/>
                <p14:nvPr/>
              </p14:nvContentPartPr>
              <p14:xfrm>
                <a:off x="2553904" y="2731362"/>
                <a:ext cx="25920" cy="91800"/>
              </p14:xfrm>
            </p:contentPart>
          </mc:Choice>
          <mc:Fallback xmlns="">
            <p:pic>
              <p:nvPicPr>
                <p:cNvPr id="105" name="墨迹 104">
                  <a:extLst>
                    <a:ext uri="{FF2B5EF4-FFF2-40B4-BE49-F238E27FC236}">
                      <a16:creationId xmlns:a16="http://schemas.microsoft.com/office/drawing/2014/main" id="{6002ADFE-01A5-48FC-A9C0-41672483196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545264" y="2722722"/>
                  <a:ext cx="43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C6E12F40-A91A-46C3-AA13-C29FB263C7F2}"/>
                    </a:ext>
                  </a:extLst>
                </p14:cNvPr>
                <p14:cNvContentPartPr/>
                <p14:nvPr/>
              </p14:nvContentPartPr>
              <p14:xfrm>
                <a:off x="2587744" y="2635242"/>
                <a:ext cx="281880" cy="160560"/>
              </p14:xfrm>
            </p:contentPart>
          </mc:Choice>
          <mc:Fallback xmlns=""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C6E12F40-A91A-46C3-AA13-C29FB263C7F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578744" y="2626242"/>
                  <a:ext cx="2995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BBF24B41-EEED-4BC1-AB17-2743B288A4EC}"/>
                    </a:ext>
                  </a:extLst>
                </p14:cNvPr>
                <p14:cNvContentPartPr/>
                <p14:nvPr/>
              </p14:nvContentPartPr>
              <p14:xfrm>
                <a:off x="2658664" y="2836482"/>
                <a:ext cx="100440" cy="30960"/>
              </p14:xfrm>
            </p:contentPart>
          </mc:Choice>
          <mc:Fallback xmlns=""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BBF24B41-EEED-4BC1-AB17-2743B288A4E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650024" y="2827842"/>
                  <a:ext cx="11808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7B4D27D-53BC-4E31-B9E9-D6A3600394FB}"/>
              </a:ext>
            </a:extLst>
          </p:cNvPr>
          <p:cNvGrpSpPr/>
          <p:nvPr/>
        </p:nvGrpSpPr>
        <p:grpSpPr>
          <a:xfrm>
            <a:off x="2591704" y="3020802"/>
            <a:ext cx="270360" cy="227160"/>
            <a:chOff x="2591704" y="3020802"/>
            <a:chExt cx="27036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8" name="墨迹 107">
                  <a:extLst>
                    <a:ext uri="{FF2B5EF4-FFF2-40B4-BE49-F238E27FC236}">
                      <a16:creationId xmlns:a16="http://schemas.microsoft.com/office/drawing/2014/main" id="{5D204862-6143-4ACD-B1C2-7ECB9E510D5A}"/>
                    </a:ext>
                  </a:extLst>
                </p14:cNvPr>
                <p14:cNvContentPartPr/>
                <p14:nvPr/>
              </p14:nvContentPartPr>
              <p14:xfrm>
                <a:off x="2605024" y="3073362"/>
                <a:ext cx="21600" cy="167400"/>
              </p14:xfrm>
            </p:contentPart>
          </mc:Choice>
          <mc:Fallback xmlns="">
            <p:pic>
              <p:nvPicPr>
                <p:cNvPr id="108" name="墨迹 107">
                  <a:extLst>
                    <a:ext uri="{FF2B5EF4-FFF2-40B4-BE49-F238E27FC236}">
                      <a16:creationId xmlns:a16="http://schemas.microsoft.com/office/drawing/2014/main" id="{5D204862-6143-4ACD-B1C2-7ECB9E510D5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96024" y="3064722"/>
                  <a:ext cx="39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9" name="墨迹 108">
                  <a:extLst>
                    <a:ext uri="{FF2B5EF4-FFF2-40B4-BE49-F238E27FC236}">
                      <a16:creationId xmlns:a16="http://schemas.microsoft.com/office/drawing/2014/main" id="{FB7DACEA-C037-462E-8612-575A9C62ADDC}"/>
                    </a:ext>
                  </a:extLst>
                </p14:cNvPr>
                <p14:cNvContentPartPr/>
                <p14:nvPr/>
              </p14:nvContentPartPr>
              <p14:xfrm>
                <a:off x="2591704" y="3020802"/>
                <a:ext cx="270360" cy="227160"/>
              </p14:xfrm>
            </p:contentPart>
          </mc:Choice>
          <mc:Fallback xmlns="">
            <p:pic>
              <p:nvPicPr>
                <p:cNvPr id="109" name="墨迹 108">
                  <a:extLst>
                    <a:ext uri="{FF2B5EF4-FFF2-40B4-BE49-F238E27FC236}">
                      <a16:creationId xmlns:a16="http://schemas.microsoft.com/office/drawing/2014/main" id="{FB7DACEA-C037-462E-8612-575A9C62ADD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583064" y="3012162"/>
                  <a:ext cx="28800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4B840D60-AB19-492B-B095-CEB588C6489E}"/>
              </a:ext>
            </a:extLst>
          </p:cNvPr>
          <p:cNvGrpSpPr/>
          <p:nvPr/>
        </p:nvGrpSpPr>
        <p:grpSpPr>
          <a:xfrm>
            <a:off x="2665504" y="3470082"/>
            <a:ext cx="242280" cy="183240"/>
            <a:chOff x="2665504" y="3470082"/>
            <a:chExt cx="242280" cy="1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0" name="墨迹 109">
                  <a:extLst>
                    <a:ext uri="{FF2B5EF4-FFF2-40B4-BE49-F238E27FC236}">
                      <a16:creationId xmlns:a16="http://schemas.microsoft.com/office/drawing/2014/main" id="{4DC10C24-E444-4F5B-9E53-FC6CD1AFF935}"/>
                    </a:ext>
                  </a:extLst>
                </p14:cNvPr>
                <p14:cNvContentPartPr/>
                <p14:nvPr/>
              </p14:nvContentPartPr>
              <p14:xfrm>
                <a:off x="2667664" y="3474042"/>
                <a:ext cx="23400" cy="179280"/>
              </p14:xfrm>
            </p:contentPart>
          </mc:Choice>
          <mc:Fallback xmlns="">
            <p:pic>
              <p:nvPicPr>
                <p:cNvPr id="110" name="墨迹 109">
                  <a:extLst>
                    <a:ext uri="{FF2B5EF4-FFF2-40B4-BE49-F238E27FC236}">
                      <a16:creationId xmlns:a16="http://schemas.microsoft.com/office/drawing/2014/main" id="{4DC10C24-E444-4F5B-9E53-FC6CD1AFF93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658664" y="3465402"/>
                  <a:ext cx="41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11" name="墨迹 110">
                  <a:extLst>
                    <a:ext uri="{FF2B5EF4-FFF2-40B4-BE49-F238E27FC236}">
                      <a16:creationId xmlns:a16="http://schemas.microsoft.com/office/drawing/2014/main" id="{DCE1E51E-C193-48F2-88D6-685D6A27E973}"/>
                    </a:ext>
                  </a:extLst>
                </p14:cNvPr>
                <p14:cNvContentPartPr/>
                <p14:nvPr/>
              </p14:nvContentPartPr>
              <p14:xfrm>
                <a:off x="2665504" y="3470082"/>
                <a:ext cx="242280" cy="163080"/>
              </p14:xfrm>
            </p:contentPart>
          </mc:Choice>
          <mc:Fallback xmlns="">
            <p:pic>
              <p:nvPicPr>
                <p:cNvPr id="111" name="墨迹 110">
                  <a:extLst>
                    <a:ext uri="{FF2B5EF4-FFF2-40B4-BE49-F238E27FC236}">
                      <a16:creationId xmlns:a16="http://schemas.microsoft.com/office/drawing/2014/main" id="{DCE1E51E-C193-48F2-88D6-685D6A27E97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656504" y="3461082"/>
                  <a:ext cx="2599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06F828A0-C1E4-466B-863A-A9940ED5A88E}"/>
              </a:ext>
            </a:extLst>
          </p:cNvPr>
          <p:cNvGrpSpPr/>
          <p:nvPr/>
        </p:nvGrpSpPr>
        <p:grpSpPr>
          <a:xfrm>
            <a:off x="5873464" y="3018282"/>
            <a:ext cx="194400" cy="252000"/>
            <a:chOff x="5873464" y="3018282"/>
            <a:chExt cx="19440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墨迹 136">
                  <a:extLst>
                    <a:ext uri="{FF2B5EF4-FFF2-40B4-BE49-F238E27FC236}">
                      <a16:creationId xmlns:a16="http://schemas.microsoft.com/office/drawing/2014/main" id="{746E3518-D066-4574-9E5B-22708432EC06}"/>
                    </a:ext>
                  </a:extLst>
                </p14:cNvPr>
                <p14:cNvContentPartPr/>
                <p14:nvPr/>
              </p14:nvContentPartPr>
              <p14:xfrm>
                <a:off x="5873464" y="3020442"/>
                <a:ext cx="45720" cy="249840"/>
              </p14:xfrm>
            </p:contentPart>
          </mc:Choice>
          <mc:Fallback xmlns="">
            <p:pic>
              <p:nvPicPr>
                <p:cNvPr id="137" name="墨迹 136">
                  <a:extLst>
                    <a:ext uri="{FF2B5EF4-FFF2-40B4-BE49-F238E27FC236}">
                      <a16:creationId xmlns:a16="http://schemas.microsoft.com/office/drawing/2014/main" id="{746E3518-D066-4574-9E5B-22708432EC0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864464" y="3011442"/>
                  <a:ext cx="633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3" name="墨迹 142">
                  <a:extLst>
                    <a:ext uri="{FF2B5EF4-FFF2-40B4-BE49-F238E27FC236}">
                      <a16:creationId xmlns:a16="http://schemas.microsoft.com/office/drawing/2014/main" id="{45535DFF-C787-40A2-8218-C4E35ADB7EF2}"/>
                    </a:ext>
                  </a:extLst>
                </p14:cNvPr>
                <p14:cNvContentPartPr/>
                <p14:nvPr/>
              </p14:nvContentPartPr>
              <p14:xfrm>
                <a:off x="5910184" y="3018282"/>
                <a:ext cx="157680" cy="179280"/>
              </p14:xfrm>
            </p:contentPart>
          </mc:Choice>
          <mc:Fallback xmlns="">
            <p:pic>
              <p:nvPicPr>
                <p:cNvPr id="143" name="墨迹 142">
                  <a:extLst>
                    <a:ext uri="{FF2B5EF4-FFF2-40B4-BE49-F238E27FC236}">
                      <a16:creationId xmlns:a16="http://schemas.microsoft.com/office/drawing/2014/main" id="{45535DFF-C787-40A2-8218-C4E35ADB7EF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901544" y="3009642"/>
                  <a:ext cx="17532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F7CD7CE5-8C3B-4495-BC9D-48F49A1BE5A7}"/>
              </a:ext>
            </a:extLst>
          </p:cNvPr>
          <p:cNvGrpSpPr/>
          <p:nvPr/>
        </p:nvGrpSpPr>
        <p:grpSpPr>
          <a:xfrm>
            <a:off x="6076864" y="2096322"/>
            <a:ext cx="636840" cy="685080"/>
            <a:chOff x="6076864" y="2096322"/>
            <a:chExt cx="636840" cy="68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5" name="墨迹 144">
                  <a:extLst>
                    <a:ext uri="{FF2B5EF4-FFF2-40B4-BE49-F238E27FC236}">
                      <a16:creationId xmlns:a16="http://schemas.microsoft.com/office/drawing/2014/main" id="{E35D4EF7-C4CF-47BC-B88F-27C4E57480B2}"/>
                    </a:ext>
                  </a:extLst>
                </p14:cNvPr>
                <p14:cNvContentPartPr/>
                <p14:nvPr/>
              </p14:nvContentPartPr>
              <p14:xfrm>
                <a:off x="6076864" y="2476482"/>
                <a:ext cx="183960" cy="304920"/>
              </p14:xfrm>
            </p:contentPart>
          </mc:Choice>
          <mc:Fallback xmlns="">
            <p:pic>
              <p:nvPicPr>
                <p:cNvPr id="145" name="墨迹 144">
                  <a:extLst>
                    <a:ext uri="{FF2B5EF4-FFF2-40B4-BE49-F238E27FC236}">
                      <a16:creationId xmlns:a16="http://schemas.microsoft.com/office/drawing/2014/main" id="{E35D4EF7-C4CF-47BC-B88F-27C4E57480B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067864" y="2467842"/>
                  <a:ext cx="2016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6" name="墨迹 145">
                  <a:extLst>
                    <a:ext uri="{FF2B5EF4-FFF2-40B4-BE49-F238E27FC236}">
                      <a16:creationId xmlns:a16="http://schemas.microsoft.com/office/drawing/2014/main" id="{AFB44CE7-70D7-4570-80A8-187596C4CEEF}"/>
                    </a:ext>
                  </a:extLst>
                </p14:cNvPr>
                <p14:cNvContentPartPr/>
                <p14:nvPr/>
              </p14:nvContentPartPr>
              <p14:xfrm>
                <a:off x="6161824" y="2596362"/>
                <a:ext cx="150120" cy="114840"/>
              </p14:xfrm>
            </p:contentPart>
          </mc:Choice>
          <mc:Fallback xmlns="">
            <p:pic>
              <p:nvPicPr>
                <p:cNvPr id="146" name="墨迹 145">
                  <a:extLst>
                    <a:ext uri="{FF2B5EF4-FFF2-40B4-BE49-F238E27FC236}">
                      <a16:creationId xmlns:a16="http://schemas.microsoft.com/office/drawing/2014/main" id="{AFB44CE7-70D7-4570-80A8-187596C4CEE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153184" y="2587362"/>
                  <a:ext cx="1677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8" name="墨迹 147">
                  <a:extLst>
                    <a:ext uri="{FF2B5EF4-FFF2-40B4-BE49-F238E27FC236}">
                      <a16:creationId xmlns:a16="http://schemas.microsoft.com/office/drawing/2014/main" id="{B346B078-D30D-436D-ADA6-198EC747DDD2}"/>
                    </a:ext>
                  </a:extLst>
                </p14:cNvPr>
                <p14:cNvContentPartPr/>
                <p14:nvPr/>
              </p14:nvContentPartPr>
              <p14:xfrm>
                <a:off x="6402664" y="2232042"/>
                <a:ext cx="33840" cy="255600"/>
              </p14:xfrm>
            </p:contentPart>
          </mc:Choice>
          <mc:Fallback xmlns="">
            <p:pic>
              <p:nvPicPr>
                <p:cNvPr id="148" name="墨迹 147">
                  <a:extLst>
                    <a:ext uri="{FF2B5EF4-FFF2-40B4-BE49-F238E27FC236}">
                      <a16:creationId xmlns:a16="http://schemas.microsoft.com/office/drawing/2014/main" id="{B346B078-D30D-436D-ADA6-198EC747DDD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394024" y="2223042"/>
                  <a:ext cx="514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9" name="墨迹 148">
                  <a:extLst>
                    <a:ext uri="{FF2B5EF4-FFF2-40B4-BE49-F238E27FC236}">
                      <a16:creationId xmlns:a16="http://schemas.microsoft.com/office/drawing/2014/main" id="{4F8B9EB3-54CF-4B3A-811E-EE0904170D0A}"/>
                    </a:ext>
                  </a:extLst>
                </p14:cNvPr>
                <p14:cNvContentPartPr/>
                <p14:nvPr/>
              </p14:nvContentPartPr>
              <p14:xfrm>
                <a:off x="6427504" y="2096322"/>
                <a:ext cx="83520" cy="295920"/>
              </p14:xfrm>
            </p:contentPart>
          </mc:Choice>
          <mc:Fallback xmlns="">
            <p:pic>
              <p:nvPicPr>
                <p:cNvPr id="149" name="墨迹 148">
                  <a:extLst>
                    <a:ext uri="{FF2B5EF4-FFF2-40B4-BE49-F238E27FC236}">
                      <a16:creationId xmlns:a16="http://schemas.microsoft.com/office/drawing/2014/main" id="{4F8B9EB3-54CF-4B3A-811E-EE0904170D0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418504" y="2087682"/>
                  <a:ext cx="1011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0" name="墨迹 149">
                  <a:extLst>
                    <a:ext uri="{FF2B5EF4-FFF2-40B4-BE49-F238E27FC236}">
                      <a16:creationId xmlns:a16="http://schemas.microsoft.com/office/drawing/2014/main" id="{0A4C8502-EC40-451E-9987-570479B9A267}"/>
                    </a:ext>
                  </a:extLst>
                </p14:cNvPr>
                <p14:cNvContentPartPr/>
                <p14:nvPr/>
              </p14:nvContentPartPr>
              <p14:xfrm>
                <a:off x="6483304" y="2579082"/>
                <a:ext cx="120960" cy="156600"/>
              </p14:xfrm>
            </p:contentPart>
          </mc:Choice>
          <mc:Fallback xmlns="">
            <p:pic>
              <p:nvPicPr>
                <p:cNvPr id="150" name="墨迹 149">
                  <a:extLst>
                    <a:ext uri="{FF2B5EF4-FFF2-40B4-BE49-F238E27FC236}">
                      <a16:creationId xmlns:a16="http://schemas.microsoft.com/office/drawing/2014/main" id="{0A4C8502-EC40-451E-9987-570479B9A26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474304" y="2570442"/>
                  <a:ext cx="1386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1" name="墨迹 150">
                  <a:extLst>
                    <a:ext uri="{FF2B5EF4-FFF2-40B4-BE49-F238E27FC236}">
                      <a16:creationId xmlns:a16="http://schemas.microsoft.com/office/drawing/2014/main" id="{D29AB072-E541-4AAD-B22C-F43BE350AF4B}"/>
                    </a:ext>
                  </a:extLst>
                </p14:cNvPr>
                <p14:cNvContentPartPr/>
                <p14:nvPr/>
              </p14:nvContentPartPr>
              <p14:xfrm>
                <a:off x="6693544" y="2671242"/>
                <a:ext cx="20160" cy="93600"/>
              </p14:xfrm>
            </p:contentPart>
          </mc:Choice>
          <mc:Fallback xmlns="">
            <p:pic>
              <p:nvPicPr>
                <p:cNvPr id="151" name="墨迹 150">
                  <a:extLst>
                    <a:ext uri="{FF2B5EF4-FFF2-40B4-BE49-F238E27FC236}">
                      <a16:creationId xmlns:a16="http://schemas.microsoft.com/office/drawing/2014/main" id="{D29AB072-E541-4AAD-B22C-F43BE350AF4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684904" y="2662602"/>
                  <a:ext cx="37800" cy="1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52" name="墨迹 151">
                <a:extLst>
                  <a:ext uri="{FF2B5EF4-FFF2-40B4-BE49-F238E27FC236}">
                    <a16:creationId xmlns:a16="http://schemas.microsoft.com/office/drawing/2014/main" id="{2ADEC26F-9ECC-401F-B751-85F5DE435A51}"/>
                  </a:ext>
                </a:extLst>
              </p14:cNvPr>
              <p14:cNvContentPartPr/>
              <p14:nvPr/>
            </p14:nvContentPartPr>
            <p14:xfrm>
              <a:off x="6860944" y="2585562"/>
              <a:ext cx="8280" cy="222480"/>
            </p14:xfrm>
          </p:contentPart>
        </mc:Choice>
        <mc:Fallback xmlns="">
          <p:pic>
            <p:nvPicPr>
              <p:cNvPr id="152" name="墨迹 151">
                <a:extLst>
                  <a:ext uri="{FF2B5EF4-FFF2-40B4-BE49-F238E27FC236}">
                    <a16:creationId xmlns:a16="http://schemas.microsoft.com/office/drawing/2014/main" id="{2ADEC26F-9ECC-401F-B751-85F5DE435A51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852304" y="2576562"/>
                <a:ext cx="259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54" name="墨迹 153">
                <a:extLst>
                  <a:ext uri="{FF2B5EF4-FFF2-40B4-BE49-F238E27FC236}">
                    <a16:creationId xmlns:a16="http://schemas.microsoft.com/office/drawing/2014/main" id="{EE51EC75-8011-4FAF-817A-962DB6E2A65C}"/>
                  </a:ext>
                </a:extLst>
              </p14:cNvPr>
              <p14:cNvContentPartPr/>
              <p14:nvPr/>
            </p14:nvContentPartPr>
            <p14:xfrm>
              <a:off x="2014624" y="4757082"/>
              <a:ext cx="1309680" cy="215280"/>
            </p14:xfrm>
          </p:contentPart>
        </mc:Choice>
        <mc:Fallback xmlns="">
          <p:pic>
            <p:nvPicPr>
              <p:cNvPr id="154" name="墨迹 153">
                <a:extLst>
                  <a:ext uri="{FF2B5EF4-FFF2-40B4-BE49-F238E27FC236}">
                    <a16:creationId xmlns:a16="http://schemas.microsoft.com/office/drawing/2014/main" id="{EE51EC75-8011-4FAF-817A-962DB6E2A65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005624" y="4748082"/>
                <a:ext cx="13273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55" name="墨迹 154">
                <a:extLst>
                  <a:ext uri="{FF2B5EF4-FFF2-40B4-BE49-F238E27FC236}">
                    <a16:creationId xmlns:a16="http://schemas.microsoft.com/office/drawing/2014/main" id="{D9FB62AB-F84F-4D61-8C9D-FBAFCDACDE47}"/>
                  </a:ext>
                </a:extLst>
              </p14:cNvPr>
              <p14:cNvContentPartPr/>
              <p14:nvPr/>
            </p14:nvContentPartPr>
            <p14:xfrm>
              <a:off x="4758904" y="4640082"/>
              <a:ext cx="1429560" cy="113040"/>
            </p14:xfrm>
          </p:contentPart>
        </mc:Choice>
        <mc:Fallback xmlns="">
          <p:pic>
            <p:nvPicPr>
              <p:cNvPr id="155" name="墨迹 154">
                <a:extLst>
                  <a:ext uri="{FF2B5EF4-FFF2-40B4-BE49-F238E27FC236}">
                    <a16:creationId xmlns:a16="http://schemas.microsoft.com/office/drawing/2014/main" id="{D9FB62AB-F84F-4D61-8C9D-FBAFCDACDE47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4749904" y="4631442"/>
                <a:ext cx="1447200" cy="1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D1E446EB-E30D-466B-85F4-0FD8D0EB9F6E}"/>
              </a:ext>
            </a:extLst>
          </p:cNvPr>
          <p:cNvGrpSpPr/>
          <p:nvPr/>
        </p:nvGrpSpPr>
        <p:grpSpPr>
          <a:xfrm>
            <a:off x="7297984" y="3676722"/>
            <a:ext cx="169560" cy="355680"/>
            <a:chOff x="7297984" y="3676722"/>
            <a:chExt cx="169560" cy="3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6" name="墨迹 155">
                  <a:extLst>
                    <a:ext uri="{FF2B5EF4-FFF2-40B4-BE49-F238E27FC236}">
                      <a16:creationId xmlns:a16="http://schemas.microsoft.com/office/drawing/2014/main" id="{7D5E85E1-4B6C-4A56-9741-AC1B5165486C}"/>
                    </a:ext>
                  </a:extLst>
                </p14:cNvPr>
                <p14:cNvContentPartPr/>
                <p14:nvPr/>
              </p14:nvContentPartPr>
              <p14:xfrm>
                <a:off x="7324264" y="3744402"/>
                <a:ext cx="8640" cy="276480"/>
              </p14:xfrm>
            </p:contentPart>
          </mc:Choice>
          <mc:Fallback xmlns="">
            <p:pic>
              <p:nvPicPr>
                <p:cNvPr id="156" name="墨迹 155">
                  <a:extLst>
                    <a:ext uri="{FF2B5EF4-FFF2-40B4-BE49-F238E27FC236}">
                      <a16:creationId xmlns:a16="http://schemas.microsoft.com/office/drawing/2014/main" id="{7D5E85E1-4B6C-4A56-9741-AC1B5165486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15624" y="3735402"/>
                  <a:ext cx="262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7" name="墨迹 156">
                  <a:extLst>
                    <a:ext uri="{FF2B5EF4-FFF2-40B4-BE49-F238E27FC236}">
                      <a16:creationId xmlns:a16="http://schemas.microsoft.com/office/drawing/2014/main" id="{E9CED8EE-1449-4459-8C1E-4A5C37C43972}"/>
                    </a:ext>
                  </a:extLst>
                </p14:cNvPr>
                <p14:cNvContentPartPr/>
                <p14:nvPr/>
              </p14:nvContentPartPr>
              <p14:xfrm>
                <a:off x="7297984" y="3676722"/>
                <a:ext cx="169560" cy="321840"/>
              </p14:xfrm>
            </p:contentPart>
          </mc:Choice>
          <mc:Fallback xmlns="">
            <p:pic>
              <p:nvPicPr>
                <p:cNvPr id="157" name="墨迹 156">
                  <a:extLst>
                    <a:ext uri="{FF2B5EF4-FFF2-40B4-BE49-F238E27FC236}">
                      <a16:creationId xmlns:a16="http://schemas.microsoft.com/office/drawing/2014/main" id="{E9CED8EE-1449-4459-8C1E-4A5C37C4397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289344" y="3667722"/>
                  <a:ext cx="1872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8" name="墨迹 157">
                  <a:extLst>
                    <a:ext uri="{FF2B5EF4-FFF2-40B4-BE49-F238E27FC236}">
                      <a16:creationId xmlns:a16="http://schemas.microsoft.com/office/drawing/2014/main" id="{09AEF576-F18D-42D1-87E3-95AB5A8FE400}"/>
                    </a:ext>
                  </a:extLst>
                </p14:cNvPr>
                <p14:cNvContentPartPr/>
                <p14:nvPr/>
              </p14:nvContentPartPr>
              <p14:xfrm>
                <a:off x="7380784" y="4021962"/>
                <a:ext cx="50760" cy="10440"/>
              </p14:xfrm>
            </p:contentPart>
          </mc:Choice>
          <mc:Fallback xmlns="">
            <p:pic>
              <p:nvPicPr>
                <p:cNvPr id="158" name="墨迹 157">
                  <a:extLst>
                    <a:ext uri="{FF2B5EF4-FFF2-40B4-BE49-F238E27FC236}">
                      <a16:creationId xmlns:a16="http://schemas.microsoft.com/office/drawing/2014/main" id="{09AEF576-F18D-42D1-87E3-95AB5A8FE40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71784" y="4013322"/>
                  <a:ext cx="6840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690950E-1D60-468C-94A5-1262C059E928}"/>
              </a:ext>
            </a:extLst>
          </p:cNvPr>
          <p:cNvGrpSpPr/>
          <p:nvPr/>
        </p:nvGrpSpPr>
        <p:grpSpPr>
          <a:xfrm>
            <a:off x="7718104" y="3669882"/>
            <a:ext cx="191160" cy="315000"/>
            <a:chOff x="7718104" y="3669882"/>
            <a:chExt cx="191160" cy="3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9" name="墨迹 158">
                  <a:extLst>
                    <a:ext uri="{FF2B5EF4-FFF2-40B4-BE49-F238E27FC236}">
                      <a16:creationId xmlns:a16="http://schemas.microsoft.com/office/drawing/2014/main" id="{33B0302C-7656-49D4-A995-32333CCEAD58}"/>
                    </a:ext>
                  </a:extLst>
                </p14:cNvPr>
                <p14:cNvContentPartPr/>
                <p14:nvPr/>
              </p14:nvContentPartPr>
              <p14:xfrm>
                <a:off x="7718104" y="3678882"/>
                <a:ext cx="29520" cy="306000"/>
              </p14:xfrm>
            </p:contentPart>
          </mc:Choice>
          <mc:Fallback xmlns="">
            <p:pic>
              <p:nvPicPr>
                <p:cNvPr id="159" name="墨迹 158">
                  <a:extLst>
                    <a:ext uri="{FF2B5EF4-FFF2-40B4-BE49-F238E27FC236}">
                      <a16:creationId xmlns:a16="http://schemas.microsoft.com/office/drawing/2014/main" id="{33B0302C-7656-49D4-A995-32333CCEAD5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709104" y="3669882"/>
                  <a:ext cx="471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0" name="墨迹 159">
                  <a:extLst>
                    <a:ext uri="{FF2B5EF4-FFF2-40B4-BE49-F238E27FC236}">
                      <a16:creationId xmlns:a16="http://schemas.microsoft.com/office/drawing/2014/main" id="{4BA86D14-2D42-4C71-BFE4-F7A2B02BCF6F}"/>
                    </a:ext>
                  </a:extLst>
                </p14:cNvPr>
                <p14:cNvContentPartPr/>
                <p14:nvPr/>
              </p14:nvContentPartPr>
              <p14:xfrm>
                <a:off x="7775344" y="3669882"/>
                <a:ext cx="133920" cy="303120"/>
              </p14:xfrm>
            </p:contentPart>
          </mc:Choice>
          <mc:Fallback xmlns="">
            <p:pic>
              <p:nvPicPr>
                <p:cNvPr id="160" name="墨迹 159">
                  <a:extLst>
                    <a:ext uri="{FF2B5EF4-FFF2-40B4-BE49-F238E27FC236}">
                      <a16:creationId xmlns:a16="http://schemas.microsoft.com/office/drawing/2014/main" id="{4BA86D14-2D42-4C71-BFE4-F7A2B02BCF6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66704" y="3660882"/>
                  <a:ext cx="1515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1" name="墨迹 160">
                  <a:extLst>
                    <a:ext uri="{FF2B5EF4-FFF2-40B4-BE49-F238E27FC236}">
                      <a16:creationId xmlns:a16="http://schemas.microsoft.com/office/drawing/2014/main" id="{F3FC2433-192B-4D7C-87F2-8F7BFB761213}"/>
                    </a:ext>
                  </a:extLst>
                </p14:cNvPr>
                <p14:cNvContentPartPr/>
                <p14:nvPr/>
              </p14:nvContentPartPr>
              <p14:xfrm>
                <a:off x="7793344" y="3962562"/>
                <a:ext cx="81000" cy="18360"/>
              </p14:xfrm>
            </p:contentPart>
          </mc:Choice>
          <mc:Fallback xmlns="">
            <p:pic>
              <p:nvPicPr>
                <p:cNvPr id="161" name="墨迹 160">
                  <a:extLst>
                    <a:ext uri="{FF2B5EF4-FFF2-40B4-BE49-F238E27FC236}">
                      <a16:creationId xmlns:a16="http://schemas.microsoft.com/office/drawing/2014/main" id="{F3FC2433-192B-4D7C-87F2-8F7BFB76121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784344" y="3953922"/>
                  <a:ext cx="986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4EFA17F6-DB02-4D3F-9150-7FFFFC8335B8}"/>
              </a:ext>
            </a:extLst>
          </p:cNvPr>
          <p:cNvGrpSpPr/>
          <p:nvPr/>
        </p:nvGrpSpPr>
        <p:grpSpPr>
          <a:xfrm>
            <a:off x="8132104" y="3605082"/>
            <a:ext cx="210240" cy="315000"/>
            <a:chOff x="8132104" y="3605082"/>
            <a:chExt cx="210240" cy="3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2" name="墨迹 161">
                  <a:extLst>
                    <a:ext uri="{FF2B5EF4-FFF2-40B4-BE49-F238E27FC236}">
                      <a16:creationId xmlns:a16="http://schemas.microsoft.com/office/drawing/2014/main" id="{13DDFA89-3E4D-4382-BE01-D318CB30D9A1}"/>
                    </a:ext>
                  </a:extLst>
                </p14:cNvPr>
                <p14:cNvContentPartPr/>
                <p14:nvPr/>
              </p14:nvContentPartPr>
              <p14:xfrm>
                <a:off x="8132104" y="3687162"/>
                <a:ext cx="21960" cy="232920"/>
              </p14:xfrm>
            </p:contentPart>
          </mc:Choice>
          <mc:Fallback xmlns="">
            <p:pic>
              <p:nvPicPr>
                <p:cNvPr id="162" name="墨迹 161">
                  <a:extLst>
                    <a:ext uri="{FF2B5EF4-FFF2-40B4-BE49-F238E27FC236}">
                      <a16:creationId xmlns:a16="http://schemas.microsoft.com/office/drawing/2014/main" id="{13DDFA89-3E4D-4382-BE01-D318CB30D9A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23464" y="3678522"/>
                  <a:ext cx="396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3" name="墨迹 162">
                  <a:extLst>
                    <a:ext uri="{FF2B5EF4-FFF2-40B4-BE49-F238E27FC236}">
                      <a16:creationId xmlns:a16="http://schemas.microsoft.com/office/drawing/2014/main" id="{8CB46057-3AE4-409C-B68E-7DA6D845C7A1}"/>
                    </a:ext>
                  </a:extLst>
                </p14:cNvPr>
                <p14:cNvContentPartPr/>
                <p14:nvPr/>
              </p14:nvContentPartPr>
              <p14:xfrm>
                <a:off x="8155144" y="3605082"/>
                <a:ext cx="187200" cy="285840"/>
              </p14:xfrm>
            </p:contentPart>
          </mc:Choice>
          <mc:Fallback xmlns="">
            <p:pic>
              <p:nvPicPr>
                <p:cNvPr id="163" name="墨迹 162">
                  <a:extLst>
                    <a:ext uri="{FF2B5EF4-FFF2-40B4-BE49-F238E27FC236}">
                      <a16:creationId xmlns:a16="http://schemas.microsoft.com/office/drawing/2014/main" id="{8CB46057-3AE4-409C-B68E-7DA6D845C7A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146144" y="3596442"/>
                  <a:ext cx="20484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E8421734-CD30-4262-B70E-B52F3DB62842}"/>
              </a:ext>
            </a:extLst>
          </p:cNvPr>
          <p:cNvGrpSpPr/>
          <p:nvPr/>
        </p:nvGrpSpPr>
        <p:grpSpPr>
          <a:xfrm>
            <a:off x="7665544" y="3191082"/>
            <a:ext cx="190800" cy="271440"/>
            <a:chOff x="7665544" y="3191082"/>
            <a:chExt cx="19080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0" name="墨迹 169">
                  <a:extLst>
                    <a:ext uri="{FF2B5EF4-FFF2-40B4-BE49-F238E27FC236}">
                      <a16:creationId xmlns:a16="http://schemas.microsoft.com/office/drawing/2014/main" id="{4FC2F95A-B2E3-4167-A1CB-10256DC4954D}"/>
                    </a:ext>
                  </a:extLst>
                </p14:cNvPr>
                <p14:cNvContentPartPr/>
                <p14:nvPr/>
              </p14:nvContentPartPr>
              <p14:xfrm>
                <a:off x="7665544" y="3191082"/>
                <a:ext cx="190800" cy="271440"/>
              </p14:xfrm>
            </p:contentPart>
          </mc:Choice>
          <mc:Fallback xmlns="">
            <p:pic>
              <p:nvPicPr>
                <p:cNvPr id="170" name="墨迹 169">
                  <a:extLst>
                    <a:ext uri="{FF2B5EF4-FFF2-40B4-BE49-F238E27FC236}">
                      <a16:creationId xmlns:a16="http://schemas.microsoft.com/office/drawing/2014/main" id="{4FC2F95A-B2E3-4167-A1CB-10256DC4954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656904" y="3182442"/>
                  <a:ext cx="2084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1" name="墨迹 170">
                  <a:extLst>
                    <a:ext uri="{FF2B5EF4-FFF2-40B4-BE49-F238E27FC236}">
                      <a16:creationId xmlns:a16="http://schemas.microsoft.com/office/drawing/2014/main" id="{F0A902BC-0798-4218-87C5-E988CEEEF0A7}"/>
                    </a:ext>
                  </a:extLst>
                </p14:cNvPr>
                <p14:cNvContentPartPr/>
                <p14:nvPr/>
              </p14:nvContentPartPr>
              <p14:xfrm>
                <a:off x="7715944" y="3428322"/>
                <a:ext cx="109800" cy="30240"/>
              </p14:xfrm>
            </p:contentPart>
          </mc:Choice>
          <mc:Fallback xmlns="">
            <p:pic>
              <p:nvPicPr>
                <p:cNvPr id="171" name="墨迹 170">
                  <a:extLst>
                    <a:ext uri="{FF2B5EF4-FFF2-40B4-BE49-F238E27FC236}">
                      <a16:creationId xmlns:a16="http://schemas.microsoft.com/office/drawing/2014/main" id="{F0A902BC-0798-4218-87C5-E988CEEEF0A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707304" y="3419322"/>
                  <a:ext cx="12744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982E0F3D-63CE-43EE-904C-A9EF2C5024F9}"/>
              </a:ext>
            </a:extLst>
          </p:cNvPr>
          <p:cNvGrpSpPr/>
          <p:nvPr/>
        </p:nvGrpSpPr>
        <p:grpSpPr>
          <a:xfrm>
            <a:off x="7157224" y="2720202"/>
            <a:ext cx="248400" cy="772920"/>
            <a:chOff x="7157224" y="2720202"/>
            <a:chExt cx="248400" cy="77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7" name="墨迹 166">
                  <a:extLst>
                    <a:ext uri="{FF2B5EF4-FFF2-40B4-BE49-F238E27FC236}">
                      <a16:creationId xmlns:a16="http://schemas.microsoft.com/office/drawing/2014/main" id="{852D15C4-A37A-4BFE-9624-13217CE54282}"/>
                    </a:ext>
                  </a:extLst>
                </p14:cNvPr>
                <p14:cNvContentPartPr/>
                <p14:nvPr/>
              </p14:nvContentPartPr>
              <p14:xfrm>
                <a:off x="7252984" y="3267042"/>
                <a:ext cx="20160" cy="220320"/>
              </p14:xfrm>
            </p:contentPart>
          </mc:Choice>
          <mc:Fallback xmlns="">
            <p:pic>
              <p:nvPicPr>
                <p:cNvPr id="167" name="墨迹 166">
                  <a:extLst>
                    <a:ext uri="{FF2B5EF4-FFF2-40B4-BE49-F238E27FC236}">
                      <a16:creationId xmlns:a16="http://schemas.microsoft.com/office/drawing/2014/main" id="{852D15C4-A37A-4BFE-9624-13217CE5428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243984" y="3258042"/>
                  <a:ext cx="378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8" name="墨迹 167">
                  <a:extLst>
                    <a:ext uri="{FF2B5EF4-FFF2-40B4-BE49-F238E27FC236}">
                      <a16:creationId xmlns:a16="http://schemas.microsoft.com/office/drawing/2014/main" id="{B17BF7E9-ECD6-433A-B560-FBE2A2386E76}"/>
                    </a:ext>
                  </a:extLst>
                </p14:cNvPr>
                <p14:cNvContentPartPr/>
                <p14:nvPr/>
              </p14:nvContentPartPr>
              <p14:xfrm>
                <a:off x="7266664" y="3218442"/>
                <a:ext cx="122400" cy="269640"/>
              </p14:xfrm>
            </p:contentPart>
          </mc:Choice>
          <mc:Fallback xmlns="">
            <p:pic>
              <p:nvPicPr>
                <p:cNvPr id="168" name="墨迹 167">
                  <a:extLst>
                    <a:ext uri="{FF2B5EF4-FFF2-40B4-BE49-F238E27FC236}">
                      <a16:creationId xmlns:a16="http://schemas.microsoft.com/office/drawing/2014/main" id="{B17BF7E9-ECD6-433A-B560-FBE2A2386E7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257664" y="3209442"/>
                  <a:ext cx="1400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9" name="墨迹 168">
                  <a:extLst>
                    <a:ext uri="{FF2B5EF4-FFF2-40B4-BE49-F238E27FC236}">
                      <a16:creationId xmlns:a16="http://schemas.microsoft.com/office/drawing/2014/main" id="{83CCFA25-3CE0-45F6-8C61-B599D619618F}"/>
                    </a:ext>
                  </a:extLst>
                </p14:cNvPr>
                <p14:cNvContentPartPr/>
                <p14:nvPr/>
              </p14:nvContentPartPr>
              <p14:xfrm>
                <a:off x="7282504" y="3454242"/>
                <a:ext cx="123120" cy="38880"/>
              </p14:xfrm>
            </p:contentPart>
          </mc:Choice>
          <mc:Fallback xmlns="">
            <p:pic>
              <p:nvPicPr>
                <p:cNvPr id="169" name="墨迹 168">
                  <a:extLst>
                    <a:ext uri="{FF2B5EF4-FFF2-40B4-BE49-F238E27FC236}">
                      <a16:creationId xmlns:a16="http://schemas.microsoft.com/office/drawing/2014/main" id="{83CCFA25-3CE0-45F6-8C61-B599D619618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73504" y="3445242"/>
                  <a:ext cx="1407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4" name="墨迹 173">
                  <a:extLst>
                    <a:ext uri="{FF2B5EF4-FFF2-40B4-BE49-F238E27FC236}">
                      <a16:creationId xmlns:a16="http://schemas.microsoft.com/office/drawing/2014/main" id="{5470092F-8BCD-4911-BB27-ADF2F900BA03}"/>
                    </a:ext>
                  </a:extLst>
                </p14:cNvPr>
                <p14:cNvContentPartPr/>
                <p14:nvPr/>
              </p14:nvContentPartPr>
              <p14:xfrm>
                <a:off x="7157224" y="2809842"/>
                <a:ext cx="21600" cy="261720"/>
              </p14:xfrm>
            </p:contentPart>
          </mc:Choice>
          <mc:Fallback xmlns="">
            <p:pic>
              <p:nvPicPr>
                <p:cNvPr id="174" name="墨迹 173">
                  <a:extLst>
                    <a:ext uri="{FF2B5EF4-FFF2-40B4-BE49-F238E27FC236}">
                      <a16:creationId xmlns:a16="http://schemas.microsoft.com/office/drawing/2014/main" id="{5470092F-8BCD-4911-BB27-ADF2F900BA0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148584" y="2801202"/>
                  <a:ext cx="392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5" name="墨迹 174">
                  <a:extLst>
                    <a:ext uri="{FF2B5EF4-FFF2-40B4-BE49-F238E27FC236}">
                      <a16:creationId xmlns:a16="http://schemas.microsoft.com/office/drawing/2014/main" id="{20F05B16-FC22-41F9-A87E-B99AB96A6687}"/>
                    </a:ext>
                  </a:extLst>
                </p14:cNvPr>
                <p14:cNvContentPartPr/>
                <p14:nvPr/>
              </p14:nvContentPartPr>
              <p14:xfrm>
                <a:off x="7163704" y="2720202"/>
                <a:ext cx="153000" cy="291600"/>
              </p14:xfrm>
            </p:contentPart>
          </mc:Choice>
          <mc:Fallback xmlns="">
            <p:pic>
              <p:nvPicPr>
                <p:cNvPr id="175" name="墨迹 174">
                  <a:extLst>
                    <a:ext uri="{FF2B5EF4-FFF2-40B4-BE49-F238E27FC236}">
                      <a16:creationId xmlns:a16="http://schemas.microsoft.com/office/drawing/2014/main" id="{20F05B16-FC22-41F9-A87E-B99AB96A668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54704" y="2711202"/>
                  <a:ext cx="1706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6" name="墨迹 175">
                  <a:extLst>
                    <a:ext uri="{FF2B5EF4-FFF2-40B4-BE49-F238E27FC236}">
                      <a16:creationId xmlns:a16="http://schemas.microsoft.com/office/drawing/2014/main" id="{938CB009-3603-44CB-A8BA-25042A32FEA5}"/>
                    </a:ext>
                  </a:extLst>
                </p14:cNvPr>
                <p14:cNvContentPartPr/>
                <p14:nvPr/>
              </p14:nvContentPartPr>
              <p14:xfrm>
                <a:off x="7201144" y="3061122"/>
                <a:ext cx="191880" cy="60840"/>
              </p14:xfrm>
            </p:contentPart>
          </mc:Choice>
          <mc:Fallback xmlns="">
            <p:pic>
              <p:nvPicPr>
                <p:cNvPr id="176" name="墨迹 175">
                  <a:extLst>
                    <a:ext uri="{FF2B5EF4-FFF2-40B4-BE49-F238E27FC236}">
                      <a16:creationId xmlns:a16="http://schemas.microsoft.com/office/drawing/2014/main" id="{938CB009-3603-44CB-A8BA-25042A32FEA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192504" y="3052122"/>
                  <a:ext cx="20952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990D2FA8-543A-4B44-AA59-135A8A277B1D}"/>
              </a:ext>
            </a:extLst>
          </p:cNvPr>
          <p:cNvGrpSpPr/>
          <p:nvPr/>
        </p:nvGrpSpPr>
        <p:grpSpPr>
          <a:xfrm>
            <a:off x="7611544" y="2658282"/>
            <a:ext cx="203760" cy="402840"/>
            <a:chOff x="7611544" y="2658282"/>
            <a:chExt cx="203760" cy="40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7" name="墨迹 176">
                  <a:extLst>
                    <a:ext uri="{FF2B5EF4-FFF2-40B4-BE49-F238E27FC236}">
                      <a16:creationId xmlns:a16="http://schemas.microsoft.com/office/drawing/2014/main" id="{0BFDF734-121E-4625-96B2-42D0388E1E00}"/>
                    </a:ext>
                  </a:extLst>
                </p14:cNvPr>
                <p14:cNvContentPartPr/>
                <p14:nvPr/>
              </p14:nvContentPartPr>
              <p14:xfrm>
                <a:off x="7611544" y="2658282"/>
                <a:ext cx="188640" cy="353880"/>
              </p14:xfrm>
            </p:contentPart>
          </mc:Choice>
          <mc:Fallback xmlns="">
            <p:pic>
              <p:nvPicPr>
                <p:cNvPr id="177" name="墨迹 176">
                  <a:extLst>
                    <a:ext uri="{FF2B5EF4-FFF2-40B4-BE49-F238E27FC236}">
                      <a16:creationId xmlns:a16="http://schemas.microsoft.com/office/drawing/2014/main" id="{0BFDF734-121E-4625-96B2-42D0388E1E0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602544" y="2649642"/>
                  <a:ext cx="2062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8" name="墨迹 177">
                  <a:extLst>
                    <a:ext uri="{FF2B5EF4-FFF2-40B4-BE49-F238E27FC236}">
                      <a16:creationId xmlns:a16="http://schemas.microsoft.com/office/drawing/2014/main" id="{4A66B222-2F43-4A0B-A8FB-B788ECB63228}"/>
                    </a:ext>
                  </a:extLst>
                </p14:cNvPr>
                <p14:cNvContentPartPr/>
                <p14:nvPr/>
              </p14:nvContentPartPr>
              <p14:xfrm>
                <a:off x="7686424" y="3002442"/>
                <a:ext cx="128880" cy="58680"/>
              </p14:xfrm>
            </p:contentPart>
          </mc:Choice>
          <mc:Fallback xmlns="">
            <p:pic>
              <p:nvPicPr>
                <p:cNvPr id="178" name="墨迹 177">
                  <a:extLst>
                    <a:ext uri="{FF2B5EF4-FFF2-40B4-BE49-F238E27FC236}">
                      <a16:creationId xmlns:a16="http://schemas.microsoft.com/office/drawing/2014/main" id="{4A66B222-2F43-4A0B-A8FB-B788ECB6322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677784" y="2993442"/>
                  <a:ext cx="14652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997429D7-35AF-4D5A-9D89-42FD61AC2E7D}"/>
              </a:ext>
            </a:extLst>
          </p:cNvPr>
          <p:cNvGrpSpPr/>
          <p:nvPr/>
        </p:nvGrpSpPr>
        <p:grpSpPr>
          <a:xfrm>
            <a:off x="8067304" y="2628042"/>
            <a:ext cx="270720" cy="780840"/>
            <a:chOff x="8067304" y="2628042"/>
            <a:chExt cx="270720" cy="78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2" name="墨迹 171">
                  <a:extLst>
                    <a:ext uri="{FF2B5EF4-FFF2-40B4-BE49-F238E27FC236}">
                      <a16:creationId xmlns:a16="http://schemas.microsoft.com/office/drawing/2014/main" id="{1A5211ED-46E8-4889-AB26-E10D048DFA3E}"/>
                    </a:ext>
                  </a:extLst>
                </p14:cNvPr>
                <p14:cNvContentPartPr/>
                <p14:nvPr/>
              </p14:nvContentPartPr>
              <p14:xfrm>
                <a:off x="8150824" y="3156882"/>
                <a:ext cx="13680" cy="252000"/>
              </p14:xfrm>
            </p:contentPart>
          </mc:Choice>
          <mc:Fallback xmlns="">
            <p:pic>
              <p:nvPicPr>
                <p:cNvPr id="172" name="墨迹 171">
                  <a:extLst>
                    <a:ext uri="{FF2B5EF4-FFF2-40B4-BE49-F238E27FC236}">
                      <a16:creationId xmlns:a16="http://schemas.microsoft.com/office/drawing/2014/main" id="{1A5211ED-46E8-4889-AB26-E10D048DFA3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141824" y="3147882"/>
                  <a:ext cx="313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3" name="墨迹 172">
                  <a:extLst>
                    <a:ext uri="{FF2B5EF4-FFF2-40B4-BE49-F238E27FC236}">
                      <a16:creationId xmlns:a16="http://schemas.microsoft.com/office/drawing/2014/main" id="{42379C1A-D8F8-4FD1-A2D4-0F99A0674C3C}"/>
                    </a:ext>
                  </a:extLst>
                </p14:cNvPr>
                <p14:cNvContentPartPr/>
                <p14:nvPr/>
              </p14:nvContentPartPr>
              <p14:xfrm>
                <a:off x="8154064" y="3070842"/>
                <a:ext cx="183960" cy="336240"/>
              </p14:xfrm>
            </p:contentPart>
          </mc:Choice>
          <mc:Fallback xmlns="">
            <p:pic>
              <p:nvPicPr>
                <p:cNvPr id="173" name="墨迹 172">
                  <a:extLst>
                    <a:ext uri="{FF2B5EF4-FFF2-40B4-BE49-F238E27FC236}">
                      <a16:creationId xmlns:a16="http://schemas.microsoft.com/office/drawing/2014/main" id="{42379C1A-D8F8-4FD1-A2D4-0F99A0674C3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145424" y="3061842"/>
                  <a:ext cx="2016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9" name="墨迹 178">
                  <a:extLst>
                    <a:ext uri="{FF2B5EF4-FFF2-40B4-BE49-F238E27FC236}">
                      <a16:creationId xmlns:a16="http://schemas.microsoft.com/office/drawing/2014/main" id="{819D0163-D3F1-41BE-893F-81EC4DAFE78F}"/>
                    </a:ext>
                  </a:extLst>
                </p14:cNvPr>
                <p14:cNvContentPartPr/>
                <p14:nvPr/>
              </p14:nvContentPartPr>
              <p14:xfrm>
                <a:off x="8089624" y="2686002"/>
                <a:ext cx="31320" cy="254520"/>
              </p14:xfrm>
            </p:contentPart>
          </mc:Choice>
          <mc:Fallback xmlns="">
            <p:pic>
              <p:nvPicPr>
                <p:cNvPr id="179" name="墨迹 178">
                  <a:extLst>
                    <a:ext uri="{FF2B5EF4-FFF2-40B4-BE49-F238E27FC236}">
                      <a16:creationId xmlns:a16="http://schemas.microsoft.com/office/drawing/2014/main" id="{819D0163-D3F1-41BE-893F-81EC4DAFE78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080624" y="2677362"/>
                  <a:ext cx="489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0" name="墨迹 179">
                  <a:extLst>
                    <a:ext uri="{FF2B5EF4-FFF2-40B4-BE49-F238E27FC236}">
                      <a16:creationId xmlns:a16="http://schemas.microsoft.com/office/drawing/2014/main" id="{65E7618F-7573-41F2-966B-D24038035CCC}"/>
                    </a:ext>
                  </a:extLst>
                </p14:cNvPr>
                <p14:cNvContentPartPr/>
                <p14:nvPr/>
              </p14:nvContentPartPr>
              <p14:xfrm>
                <a:off x="8067304" y="2628042"/>
                <a:ext cx="220320" cy="333000"/>
              </p14:xfrm>
            </p:contentPart>
          </mc:Choice>
          <mc:Fallback xmlns="">
            <p:pic>
              <p:nvPicPr>
                <p:cNvPr id="180" name="墨迹 179">
                  <a:extLst>
                    <a:ext uri="{FF2B5EF4-FFF2-40B4-BE49-F238E27FC236}">
                      <a16:creationId xmlns:a16="http://schemas.microsoft.com/office/drawing/2014/main" id="{65E7618F-7573-41F2-966B-D24038035CC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058664" y="2619042"/>
                  <a:ext cx="237960" cy="35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85" name="墨迹 184">
                <a:extLst>
                  <a:ext uri="{FF2B5EF4-FFF2-40B4-BE49-F238E27FC236}">
                    <a16:creationId xmlns:a16="http://schemas.microsoft.com/office/drawing/2014/main" id="{D6059DF9-8E29-46D2-8065-A287720FBE61}"/>
                  </a:ext>
                </a:extLst>
              </p14:cNvPr>
              <p14:cNvContentPartPr/>
              <p14:nvPr/>
            </p14:nvContentPartPr>
            <p14:xfrm>
              <a:off x="8816464" y="2146002"/>
              <a:ext cx="4680" cy="12600"/>
            </p14:xfrm>
          </p:contentPart>
        </mc:Choice>
        <mc:Fallback xmlns="">
          <p:pic>
            <p:nvPicPr>
              <p:cNvPr id="185" name="墨迹 184">
                <a:extLst>
                  <a:ext uri="{FF2B5EF4-FFF2-40B4-BE49-F238E27FC236}">
                    <a16:creationId xmlns:a16="http://schemas.microsoft.com/office/drawing/2014/main" id="{D6059DF9-8E29-46D2-8065-A287720FBE61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8807824" y="2137002"/>
                <a:ext cx="22320" cy="3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34217C8C-8060-4125-A36E-4AA295ED7F97}"/>
              </a:ext>
            </a:extLst>
          </p:cNvPr>
          <p:cNvGrpSpPr/>
          <p:nvPr/>
        </p:nvGrpSpPr>
        <p:grpSpPr>
          <a:xfrm>
            <a:off x="7148224" y="2730642"/>
            <a:ext cx="207360" cy="423000"/>
            <a:chOff x="7148224" y="2730642"/>
            <a:chExt cx="207360" cy="4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6" name="墨迹 185">
                  <a:extLst>
                    <a:ext uri="{FF2B5EF4-FFF2-40B4-BE49-F238E27FC236}">
                      <a16:creationId xmlns:a16="http://schemas.microsoft.com/office/drawing/2014/main" id="{1D2AD052-66F6-46C9-8D4E-6AA4F0FAC8ED}"/>
                    </a:ext>
                  </a:extLst>
                </p14:cNvPr>
                <p14:cNvContentPartPr/>
                <p14:nvPr/>
              </p14:nvContentPartPr>
              <p14:xfrm>
                <a:off x="7148224" y="2758362"/>
                <a:ext cx="41040" cy="393120"/>
              </p14:xfrm>
            </p:contentPart>
          </mc:Choice>
          <mc:Fallback xmlns="">
            <p:pic>
              <p:nvPicPr>
                <p:cNvPr id="186" name="墨迹 185">
                  <a:extLst>
                    <a:ext uri="{FF2B5EF4-FFF2-40B4-BE49-F238E27FC236}">
                      <a16:creationId xmlns:a16="http://schemas.microsoft.com/office/drawing/2014/main" id="{1D2AD052-66F6-46C9-8D4E-6AA4F0FAC8E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139584" y="2749362"/>
                  <a:ext cx="5868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7" name="墨迹 186">
                  <a:extLst>
                    <a:ext uri="{FF2B5EF4-FFF2-40B4-BE49-F238E27FC236}">
                      <a16:creationId xmlns:a16="http://schemas.microsoft.com/office/drawing/2014/main" id="{E21E8CE9-6F20-4D10-BDFC-559F7CBDA1E5}"/>
                    </a:ext>
                  </a:extLst>
                </p14:cNvPr>
                <p14:cNvContentPartPr/>
                <p14:nvPr/>
              </p14:nvContentPartPr>
              <p14:xfrm>
                <a:off x="7177744" y="2730642"/>
                <a:ext cx="177840" cy="423000"/>
              </p14:xfrm>
            </p:contentPart>
          </mc:Choice>
          <mc:Fallback xmlns="">
            <p:pic>
              <p:nvPicPr>
                <p:cNvPr id="187" name="墨迹 186">
                  <a:extLst>
                    <a:ext uri="{FF2B5EF4-FFF2-40B4-BE49-F238E27FC236}">
                      <a16:creationId xmlns:a16="http://schemas.microsoft.com/office/drawing/2014/main" id="{E21E8CE9-6F20-4D10-BDFC-559F7CBDA1E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168744" y="2722002"/>
                  <a:ext cx="195480" cy="44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6D051506-1FCB-490E-90EF-7BAD03B533E4}"/>
              </a:ext>
            </a:extLst>
          </p:cNvPr>
          <p:cNvGrpSpPr/>
          <p:nvPr/>
        </p:nvGrpSpPr>
        <p:grpSpPr>
          <a:xfrm>
            <a:off x="7601104" y="2637402"/>
            <a:ext cx="195120" cy="414720"/>
            <a:chOff x="7601104" y="2637402"/>
            <a:chExt cx="195120" cy="41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8" name="墨迹 187">
                  <a:extLst>
                    <a:ext uri="{FF2B5EF4-FFF2-40B4-BE49-F238E27FC236}">
                      <a16:creationId xmlns:a16="http://schemas.microsoft.com/office/drawing/2014/main" id="{D3A15A19-79C6-44D3-BDFC-2B183C430C86}"/>
                    </a:ext>
                  </a:extLst>
                </p14:cNvPr>
                <p14:cNvContentPartPr/>
                <p14:nvPr/>
              </p14:nvContentPartPr>
              <p14:xfrm>
                <a:off x="7601104" y="2687082"/>
                <a:ext cx="38160" cy="351360"/>
              </p14:xfrm>
            </p:contentPart>
          </mc:Choice>
          <mc:Fallback xmlns="">
            <p:pic>
              <p:nvPicPr>
                <p:cNvPr id="188" name="墨迹 187">
                  <a:extLst>
                    <a:ext uri="{FF2B5EF4-FFF2-40B4-BE49-F238E27FC236}">
                      <a16:creationId xmlns:a16="http://schemas.microsoft.com/office/drawing/2014/main" id="{D3A15A19-79C6-44D3-BDFC-2B183C430C8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592104" y="2678442"/>
                  <a:ext cx="558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9" name="墨迹 188">
                  <a:extLst>
                    <a:ext uri="{FF2B5EF4-FFF2-40B4-BE49-F238E27FC236}">
                      <a16:creationId xmlns:a16="http://schemas.microsoft.com/office/drawing/2014/main" id="{003787A3-31E1-40DF-B93E-0334D64E597A}"/>
                    </a:ext>
                  </a:extLst>
                </p14:cNvPr>
                <p14:cNvContentPartPr/>
                <p14:nvPr/>
              </p14:nvContentPartPr>
              <p14:xfrm>
                <a:off x="7633144" y="2637402"/>
                <a:ext cx="163080" cy="362520"/>
              </p14:xfrm>
            </p:contentPart>
          </mc:Choice>
          <mc:Fallback xmlns="">
            <p:pic>
              <p:nvPicPr>
                <p:cNvPr id="189" name="墨迹 188">
                  <a:extLst>
                    <a:ext uri="{FF2B5EF4-FFF2-40B4-BE49-F238E27FC236}">
                      <a16:creationId xmlns:a16="http://schemas.microsoft.com/office/drawing/2014/main" id="{003787A3-31E1-40DF-B93E-0334D64E597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624144" y="2628762"/>
                  <a:ext cx="1807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0" name="墨迹 189">
                  <a:extLst>
                    <a:ext uri="{FF2B5EF4-FFF2-40B4-BE49-F238E27FC236}">
                      <a16:creationId xmlns:a16="http://schemas.microsoft.com/office/drawing/2014/main" id="{BA581871-1AEB-4996-96C8-38631FADFC36}"/>
                    </a:ext>
                  </a:extLst>
                </p14:cNvPr>
                <p14:cNvContentPartPr/>
                <p14:nvPr/>
              </p14:nvContentPartPr>
              <p14:xfrm>
                <a:off x="7632424" y="3022242"/>
                <a:ext cx="131760" cy="29880"/>
              </p14:xfrm>
            </p:contentPart>
          </mc:Choice>
          <mc:Fallback xmlns="">
            <p:pic>
              <p:nvPicPr>
                <p:cNvPr id="190" name="墨迹 189">
                  <a:extLst>
                    <a:ext uri="{FF2B5EF4-FFF2-40B4-BE49-F238E27FC236}">
                      <a16:creationId xmlns:a16="http://schemas.microsoft.com/office/drawing/2014/main" id="{BA581871-1AEB-4996-96C8-38631FADFC3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623424" y="3013242"/>
                  <a:ext cx="14940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4F618C0C-2E32-4E45-88C4-721742E636A9}"/>
              </a:ext>
            </a:extLst>
          </p:cNvPr>
          <p:cNvGrpSpPr/>
          <p:nvPr/>
        </p:nvGrpSpPr>
        <p:grpSpPr>
          <a:xfrm>
            <a:off x="8064424" y="2598882"/>
            <a:ext cx="237960" cy="469080"/>
            <a:chOff x="8064424" y="2598882"/>
            <a:chExt cx="237960" cy="46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1" name="墨迹 190">
                  <a:extLst>
                    <a:ext uri="{FF2B5EF4-FFF2-40B4-BE49-F238E27FC236}">
                      <a16:creationId xmlns:a16="http://schemas.microsoft.com/office/drawing/2014/main" id="{A249B695-B984-4B1B-B9D9-73AF88207DEF}"/>
                    </a:ext>
                  </a:extLst>
                </p14:cNvPr>
                <p14:cNvContentPartPr/>
                <p14:nvPr/>
              </p14:nvContentPartPr>
              <p14:xfrm>
                <a:off x="8064424" y="2637042"/>
                <a:ext cx="50400" cy="323280"/>
              </p14:xfrm>
            </p:contentPart>
          </mc:Choice>
          <mc:Fallback xmlns="">
            <p:pic>
              <p:nvPicPr>
                <p:cNvPr id="191" name="墨迹 190">
                  <a:extLst>
                    <a:ext uri="{FF2B5EF4-FFF2-40B4-BE49-F238E27FC236}">
                      <a16:creationId xmlns:a16="http://schemas.microsoft.com/office/drawing/2014/main" id="{A249B695-B984-4B1B-B9D9-73AF88207DE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055784" y="2628042"/>
                  <a:ext cx="680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2" name="墨迹 191">
                  <a:extLst>
                    <a:ext uri="{FF2B5EF4-FFF2-40B4-BE49-F238E27FC236}">
                      <a16:creationId xmlns:a16="http://schemas.microsoft.com/office/drawing/2014/main" id="{779208F7-3BD8-4C50-838C-1C0724D10637}"/>
                    </a:ext>
                  </a:extLst>
                </p14:cNvPr>
                <p14:cNvContentPartPr/>
                <p14:nvPr/>
              </p14:nvContentPartPr>
              <p14:xfrm>
                <a:off x="8097184" y="2598882"/>
                <a:ext cx="205200" cy="469080"/>
              </p14:xfrm>
            </p:contentPart>
          </mc:Choice>
          <mc:Fallback xmlns="">
            <p:pic>
              <p:nvPicPr>
                <p:cNvPr id="192" name="墨迹 191">
                  <a:extLst>
                    <a:ext uri="{FF2B5EF4-FFF2-40B4-BE49-F238E27FC236}">
                      <a16:creationId xmlns:a16="http://schemas.microsoft.com/office/drawing/2014/main" id="{779208F7-3BD8-4C50-838C-1C0724D1063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088544" y="2590242"/>
                  <a:ext cx="222840" cy="48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D9B5BB2B-5F31-4173-8929-14281E412270}"/>
              </a:ext>
            </a:extLst>
          </p:cNvPr>
          <p:cNvGrpSpPr/>
          <p:nvPr/>
        </p:nvGrpSpPr>
        <p:grpSpPr>
          <a:xfrm>
            <a:off x="4582144" y="2192082"/>
            <a:ext cx="1910880" cy="1990440"/>
            <a:chOff x="4582144" y="2192082"/>
            <a:chExt cx="1910880" cy="19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55ADE24F-3E21-41AD-AD65-F60E23913766}"/>
                    </a:ext>
                  </a:extLst>
                </p14:cNvPr>
                <p14:cNvContentPartPr/>
                <p14:nvPr/>
              </p14:nvContentPartPr>
              <p14:xfrm>
                <a:off x="4616344" y="2505642"/>
                <a:ext cx="232200" cy="31752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55ADE24F-3E21-41AD-AD65-F60E2391376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607344" y="2496642"/>
                  <a:ext cx="2498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13CDC050-61CC-484D-9523-C8673C06AE8C}"/>
                    </a:ext>
                  </a:extLst>
                </p14:cNvPr>
                <p14:cNvContentPartPr/>
                <p14:nvPr/>
              </p14:nvContentPartPr>
              <p14:xfrm>
                <a:off x="4739464" y="2641362"/>
                <a:ext cx="111240" cy="14616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13CDC050-61CC-484D-9523-C8673C06AE8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730824" y="2632722"/>
                  <a:ext cx="128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B2A91CBC-BBEF-4993-98C6-4888E5632CAE}"/>
                    </a:ext>
                  </a:extLst>
                </p14:cNvPr>
                <p14:cNvContentPartPr/>
                <p14:nvPr/>
              </p14:nvContentPartPr>
              <p14:xfrm>
                <a:off x="4969144" y="2668722"/>
                <a:ext cx="183600" cy="14832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B2A91CBC-BBEF-4993-98C6-4888E5632CA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960504" y="2659722"/>
                  <a:ext cx="2012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A3B9131F-D97C-4A97-A747-5AADEAA27AC0}"/>
                    </a:ext>
                  </a:extLst>
                </p14:cNvPr>
                <p14:cNvContentPartPr/>
                <p14:nvPr/>
              </p14:nvContentPartPr>
              <p14:xfrm>
                <a:off x="5213584" y="2687082"/>
                <a:ext cx="117720" cy="14796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A3B9131F-D97C-4A97-A747-5AADEAA27AC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204944" y="2678442"/>
                  <a:ext cx="135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3782A76F-873F-4608-B655-3F19F52BBDBF}"/>
                    </a:ext>
                  </a:extLst>
                </p14:cNvPr>
                <p14:cNvContentPartPr/>
                <p14:nvPr/>
              </p14:nvContentPartPr>
              <p14:xfrm>
                <a:off x="4907944" y="2281722"/>
                <a:ext cx="52560" cy="25092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3782A76F-873F-4608-B655-3F19F52BBDB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899304" y="2272722"/>
                  <a:ext cx="702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709F62D7-610F-4274-B66B-C569C61EE080}"/>
                    </a:ext>
                  </a:extLst>
                </p14:cNvPr>
                <p14:cNvContentPartPr/>
                <p14:nvPr/>
              </p14:nvContentPartPr>
              <p14:xfrm>
                <a:off x="4912984" y="2192082"/>
                <a:ext cx="126720" cy="24228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709F62D7-610F-4274-B66B-C569C61EE08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903984" y="2183442"/>
                  <a:ext cx="1443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6" name="墨迹 195">
                  <a:extLst>
                    <a:ext uri="{FF2B5EF4-FFF2-40B4-BE49-F238E27FC236}">
                      <a16:creationId xmlns:a16="http://schemas.microsoft.com/office/drawing/2014/main" id="{991A16AE-6D5D-440A-9287-BA8589414A65}"/>
                    </a:ext>
                  </a:extLst>
                </p14:cNvPr>
                <p14:cNvContentPartPr/>
                <p14:nvPr/>
              </p14:nvContentPartPr>
              <p14:xfrm>
                <a:off x="4582144" y="2446962"/>
                <a:ext cx="1910880" cy="1735560"/>
              </p14:xfrm>
            </p:contentPart>
          </mc:Choice>
          <mc:Fallback xmlns="">
            <p:pic>
              <p:nvPicPr>
                <p:cNvPr id="196" name="墨迹 195">
                  <a:extLst>
                    <a:ext uri="{FF2B5EF4-FFF2-40B4-BE49-F238E27FC236}">
                      <a16:creationId xmlns:a16="http://schemas.microsoft.com/office/drawing/2014/main" id="{991A16AE-6D5D-440A-9287-BA8589414A6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573144" y="2438322"/>
                  <a:ext cx="1928520" cy="17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7" name="墨迹 196">
                  <a:extLst>
                    <a:ext uri="{FF2B5EF4-FFF2-40B4-BE49-F238E27FC236}">
                      <a16:creationId xmlns:a16="http://schemas.microsoft.com/office/drawing/2014/main" id="{EA9AAFB7-A17C-495E-9757-C45F106E9C4B}"/>
                    </a:ext>
                  </a:extLst>
                </p14:cNvPr>
                <p14:cNvContentPartPr/>
                <p14:nvPr/>
              </p14:nvContentPartPr>
              <p14:xfrm>
                <a:off x="5231944" y="4109082"/>
                <a:ext cx="49680" cy="13320"/>
              </p14:xfrm>
            </p:contentPart>
          </mc:Choice>
          <mc:Fallback xmlns="">
            <p:pic>
              <p:nvPicPr>
                <p:cNvPr id="197" name="墨迹 196">
                  <a:extLst>
                    <a:ext uri="{FF2B5EF4-FFF2-40B4-BE49-F238E27FC236}">
                      <a16:creationId xmlns:a16="http://schemas.microsoft.com/office/drawing/2014/main" id="{EA9AAFB7-A17C-495E-9757-C45F106E9C4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223304" y="4100442"/>
                  <a:ext cx="6732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99" name="墨迹 198">
                <a:extLst>
                  <a:ext uri="{FF2B5EF4-FFF2-40B4-BE49-F238E27FC236}">
                    <a16:creationId xmlns:a16="http://schemas.microsoft.com/office/drawing/2014/main" id="{1CEE9DAE-9EEC-4FDA-B5D3-B416FEA1EE0C}"/>
                  </a:ext>
                </a:extLst>
              </p14:cNvPr>
              <p14:cNvContentPartPr/>
              <p14:nvPr/>
            </p14:nvContentPartPr>
            <p14:xfrm>
              <a:off x="1548064" y="2503482"/>
              <a:ext cx="858240" cy="1353960"/>
            </p14:xfrm>
          </p:contentPart>
        </mc:Choice>
        <mc:Fallback xmlns="">
          <p:pic>
            <p:nvPicPr>
              <p:cNvPr id="199" name="墨迹 198">
                <a:extLst>
                  <a:ext uri="{FF2B5EF4-FFF2-40B4-BE49-F238E27FC236}">
                    <a16:creationId xmlns:a16="http://schemas.microsoft.com/office/drawing/2014/main" id="{1CEE9DAE-9EEC-4FDA-B5D3-B416FEA1EE0C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1539064" y="2494482"/>
                <a:ext cx="875880" cy="137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431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0B200593-3980-4BA0-BD1E-D758D975DCD4}"/>
              </a:ext>
            </a:extLst>
          </p:cNvPr>
          <p:cNvSpPr/>
          <p:nvPr/>
        </p:nvSpPr>
        <p:spPr>
          <a:xfrm>
            <a:off x="1668607" y="3340566"/>
            <a:ext cx="1478845" cy="368305"/>
          </a:xfrm>
          <a:prstGeom prst="roundRect">
            <a:avLst/>
          </a:prstGeom>
          <a:solidFill>
            <a:srgbClr val="CDB0E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AFC2651-CDB3-4925-B727-1CF44CF369BF}"/>
              </a:ext>
            </a:extLst>
          </p:cNvPr>
          <p:cNvSpPr/>
          <p:nvPr/>
        </p:nvSpPr>
        <p:spPr>
          <a:xfrm>
            <a:off x="1935308" y="2625158"/>
            <a:ext cx="945445" cy="3799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3A2DAB8-ADD4-42FC-85FF-9D2207BEC6C9}"/>
              </a:ext>
            </a:extLst>
          </p:cNvPr>
          <p:cNvSpPr/>
          <p:nvPr/>
        </p:nvSpPr>
        <p:spPr>
          <a:xfrm>
            <a:off x="1874630" y="1921376"/>
            <a:ext cx="1066800" cy="3799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2F1020F-21AE-40DB-B8C8-94C818B9ABD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408031" y="3005089"/>
            <a:ext cx="0" cy="3238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D01285F-B794-4938-9501-552C931C63EE}"/>
              </a:ext>
            </a:extLst>
          </p:cNvPr>
          <p:cNvCxnSpPr/>
          <p:nvPr/>
        </p:nvCxnSpPr>
        <p:spPr>
          <a:xfrm flipH="1" flipV="1">
            <a:off x="2408030" y="2301307"/>
            <a:ext cx="1" cy="3238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8780B79-76F2-4EF8-8C60-5B859A5559D3}"/>
              </a:ext>
            </a:extLst>
          </p:cNvPr>
          <p:cNvCxnSpPr/>
          <p:nvPr/>
        </p:nvCxnSpPr>
        <p:spPr>
          <a:xfrm flipH="1" flipV="1">
            <a:off x="2408030" y="1582714"/>
            <a:ext cx="1" cy="3238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53DB6C2-7CA1-4427-9045-A772A659B87C}"/>
              </a:ext>
            </a:extLst>
          </p:cNvPr>
          <p:cNvSpPr/>
          <p:nvPr/>
        </p:nvSpPr>
        <p:spPr>
          <a:xfrm>
            <a:off x="1945803" y="1195846"/>
            <a:ext cx="2132823" cy="433945"/>
          </a:xfrm>
          <a:prstGeom prst="roundRect">
            <a:avLst/>
          </a:prstGeom>
          <a:solidFill>
            <a:srgbClr val="CDB0E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E5BAB4E-F3DB-4474-8CCA-941589E08957}"/>
              </a:ext>
            </a:extLst>
          </p:cNvPr>
          <p:cNvCxnSpPr>
            <a:cxnSpLocks/>
          </p:cNvCxnSpPr>
          <p:nvPr/>
        </p:nvCxnSpPr>
        <p:spPr>
          <a:xfrm flipV="1">
            <a:off x="3727325" y="1582714"/>
            <a:ext cx="0" cy="25008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729D66-D3B3-4736-A638-D73A825225BB}"/>
              </a:ext>
            </a:extLst>
          </p:cNvPr>
          <p:cNvCxnSpPr>
            <a:cxnSpLocks/>
          </p:cNvCxnSpPr>
          <p:nvPr/>
        </p:nvCxnSpPr>
        <p:spPr>
          <a:xfrm flipV="1">
            <a:off x="1970942" y="3708871"/>
            <a:ext cx="0" cy="3746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21504C8-6285-4313-B4A2-348920540BB0}"/>
              </a:ext>
            </a:extLst>
          </p:cNvPr>
          <p:cNvCxnSpPr>
            <a:cxnSpLocks/>
          </p:cNvCxnSpPr>
          <p:nvPr/>
        </p:nvCxnSpPr>
        <p:spPr>
          <a:xfrm flipV="1">
            <a:off x="2880753" y="3705695"/>
            <a:ext cx="0" cy="3778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E120C6B-DA67-4585-8CC1-519F500357D7}"/>
              </a:ext>
            </a:extLst>
          </p:cNvPr>
          <p:cNvSpPr txBox="1"/>
          <p:nvPr/>
        </p:nvSpPr>
        <p:spPr>
          <a:xfrm>
            <a:off x="1948495" y="3351165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MatMul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206863E-22FD-4E85-8EFD-ADB063E50845}"/>
              </a:ext>
            </a:extLst>
          </p:cNvPr>
          <p:cNvSpPr/>
          <p:nvPr/>
        </p:nvSpPr>
        <p:spPr>
          <a:xfrm>
            <a:off x="5971796" y="3341078"/>
            <a:ext cx="1478845" cy="368305"/>
          </a:xfrm>
          <a:prstGeom prst="roundRect">
            <a:avLst/>
          </a:prstGeom>
          <a:solidFill>
            <a:srgbClr val="CDB0E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A3854D1C-05B0-46C2-9FB7-BBB36BCF94A1}"/>
              </a:ext>
            </a:extLst>
          </p:cNvPr>
          <p:cNvSpPr/>
          <p:nvPr/>
        </p:nvSpPr>
        <p:spPr>
          <a:xfrm>
            <a:off x="6238497" y="2625670"/>
            <a:ext cx="945445" cy="3799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B636ADDA-C6DE-45EA-9751-303D75A5CD2E}"/>
              </a:ext>
            </a:extLst>
          </p:cNvPr>
          <p:cNvSpPr/>
          <p:nvPr/>
        </p:nvSpPr>
        <p:spPr>
          <a:xfrm>
            <a:off x="6177819" y="1921888"/>
            <a:ext cx="1066800" cy="3799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826C03D-F8A0-4A23-9BC3-2B729893816E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6711220" y="3005601"/>
            <a:ext cx="0" cy="3238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6F92092-2CD8-4E06-BCB0-F3EA3939C05F}"/>
              </a:ext>
            </a:extLst>
          </p:cNvPr>
          <p:cNvCxnSpPr/>
          <p:nvPr/>
        </p:nvCxnSpPr>
        <p:spPr>
          <a:xfrm flipH="1" flipV="1">
            <a:off x="6711219" y="2301819"/>
            <a:ext cx="1" cy="3238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C34CD4B-F9ED-4039-BA55-704921D698EC}"/>
              </a:ext>
            </a:extLst>
          </p:cNvPr>
          <p:cNvCxnSpPr/>
          <p:nvPr/>
        </p:nvCxnSpPr>
        <p:spPr>
          <a:xfrm flipH="1" flipV="1">
            <a:off x="6701049" y="1592224"/>
            <a:ext cx="1" cy="3238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18B11D1F-9484-41BE-9C19-6C7E24D26A62}"/>
              </a:ext>
            </a:extLst>
          </p:cNvPr>
          <p:cNvSpPr/>
          <p:nvPr/>
        </p:nvSpPr>
        <p:spPr>
          <a:xfrm>
            <a:off x="4905385" y="1181587"/>
            <a:ext cx="2132823" cy="433945"/>
          </a:xfrm>
          <a:prstGeom prst="roundRect">
            <a:avLst/>
          </a:prstGeom>
          <a:solidFill>
            <a:srgbClr val="CDB0E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F710D49-4FDD-4CF6-B182-D10ECF0A46E7}"/>
              </a:ext>
            </a:extLst>
          </p:cNvPr>
          <p:cNvCxnSpPr>
            <a:cxnSpLocks/>
          </p:cNvCxnSpPr>
          <p:nvPr/>
        </p:nvCxnSpPr>
        <p:spPr>
          <a:xfrm flipV="1">
            <a:off x="5246670" y="1583225"/>
            <a:ext cx="0" cy="25008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D4B758D-9DD5-4E7C-B942-E325EFCC140E}"/>
              </a:ext>
            </a:extLst>
          </p:cNvPr>
          <p:cNvCxnSpPr>
            <a:cxnSpLocks/>
          </p:cNvCxnSpPr>
          <p:nvPr/>
        </p:nvCxnSpPr>
        <p:spPr>
          <a:xfrm flipV="1">
            <a:off x="6274131" y="3709383"/>
            <a:ext cx="0" cy="3746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DFFDA92-04A5-445B-87C8-3A4D541B4908}"/>
              </a:ext>
            </a:extLst>
          </p:cNvPr>
          <p:cNvCxnSpPr>
            <a:cxnSpLocks/>
          </p:cNvCxnSpPr>
          <p:nvPr/>
        </p:nvCxnSpPr>
        <p:spPr>
          <a:xfrm flipV="1">
            <a:off x="7183942" y="3706207"/>
            <a:ext cx="0" cy="3778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67F8D4CA-86F3-4527-B578-F2A2EE07306A}"/>
              </a:ext>
            </a:extLst>
          </p:cNvPr>
          <p:cNvSpPr txBox="1"/>
          <p:nvPr/>
        </p:nvSpPr>
        <p:spPr>
          <a:xfrm>
            <a:off x="6274843" y="334056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MatMul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CE66051-2CE3-4C60-B2CC-1EA4C8BFFE85}"/>
              </a:ext>
            </a:extLst>
          </p:cNvPr>
          <p:cNvSpPr txBox="1"/>
          <p:nvPr/>
        </p:nvSpPr>
        <p:spPr>
          <a:xfrm>
            <a:off x="2063109" y="264206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Scale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1BB74FA-1213-4E4D-85D6-B52F4148BD3F}"/>
              </a:ext>
            </a:extLst>
          </p:cNvPr>
          <p:cNvSpPr txBox="1"/>
          <p:nvPr/>
        </p:nvSpPr>
        <p:spPr>
          <a:xfrm>
            <a:off x="6339411" y="264738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Scale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9373E83-7FCC-437E-9BD7-C3D6FC2CBCF4}"/>
              </a:ext>
            </a:extLst>
          </p:cNvPr>
          <p:cNvSpPr txBox="1"/>
          <p:nvPr/>
        </p:nvSpPr>
        <p:spPr>
          <a:xfrm>
            <a:off x="1929852" y="193248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CB28A02-3A93-4940-B7CA-642B4A76A6C3}"/>
              </a:ext>
            </a:extLst>
          </p:cNvPr>
          <p:cNvSpPr txBox="1"/>
          <p:nvPr/>
        </p:nvSpPr>
        <p:spPr>
          <a:xfrm>
            <a:off x="6225149" y="192163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67474B4-38EA-45B0-A483-E34441E5F4CC}"/>
              </a:ext>
            </a:extLst>
          </p:cNvPr>
          <p:cNvSpPr txBox="1"/>
          <p:nvPr/>
        </p:nvSpPr>
        <p:spPr>
          <a:xfrm>
            <a:off x="2535961" y="121389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MatMul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66BBB72-202F-46BB-A92B-937F21155AD4}"/>
              </a:ext>
            </a:extLst>
          </p:cNvPr>
          <p:cNvSpPr txBox="1"/>
          <p:nvPr/>
        </p:nvSpPr>
        <p:spPr>
          <a:xfrm>
            <a:off x="5529997" y="120312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MatMul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0809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7.9865"/>
  <p:tag name="OUTPUTTYPE" val="PNG"/>
  <p:tag name="IGUANATEXVERSION" val="159"/>
  <p:tag name="LATEXADDIN" val="\documentclass{article}&#10;\usepackage{amsmath}&#10;\pagestyle{empty}&#10;\begin{document}&#10;$\lambda_{1}$&#10;\end{document}"/>
  <p:tag name="IGUANATEXSIZE" val="20"/>
  <p:tag name="IGUANATEXCURSOR" val="93"/>
  <p:tag name="TRANSPARENCY" val="True"/>
  <p:tag name="LATEXENGINEID" val="0"/>
  <p:tag name="TEMPFOLDER" val="C:\Users\chan\workspace\temp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9861"/>
  <p:tag name="OUTPUTTYPE" val="PNG"/>
  <p:tag name="IGUANATEXVERSION" val="159"/>
  <p:tag name="LATEXADDIN" val="\documentclass{article}&#10;\usepackage{amsmath}&#10;\pagestyle{empty}&#10;\begin{document}&#10;$\lambda_{2}$&#10;\end{document}"/>
  <p:tag name="IGUANATEXSIZE" val="20"/>
  <p:tag name="IGUANATEXCURSOR" val="7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672.6659"/>
  <p:tag name="OUTPUTTYPE" val="PNG"/>
  <p:tag name="IGUANATEXVERSION" val="159"/>
  <p:tag name="LATEXADDIN" val="\documentclass{article}&#10;\usepackage{amsmath}&#10;\pagestyle{empty}&#10;\begin{document}&#10;$\lambda_{1}+\lambda_{2}+\lambda_{2}$&#10;\end{document}"/>
  <p:tag name="IGUANATEXSIZE" val="20"/>
  <p:tag name="IGUANATEXCURSOR" val="1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391.4511"/>
  <p:tag name="OUTPUTTYPE" val="PNG"/>
  <p:tag name="IGUANATEXVERSION" val="159"/>
  <p:tag name="LATEXADDIN" val="\documentclass{article}&#10;\usepackage{amsmath}&#10;\pagestyle{empty}&#10;\begin{document}&#10;$\lambda_{1}+\lambda_{2}$&#10;\end{document}"/>
  <p:tag name="IGUANATEXSIZE" val="20"/>
  <p:tag name="IGUANATEXCURSOR" val="10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672.6659"/>
  <p:tag name="OUTPUTTYPE" val="PNG"/>
  <p:tag name="IGUANATEXVERSION" val="159"/>
  <p:tag name="LATEXADDIN" val="\documentclass{article}&#10;\usepackage{amsmath}&#10;\pagestyle{empty}&#10;\begin{document}&#10;$\lambda_{1}+\lambda_{2}+\lambda_{2}$&#10;\end{document}"/>
  <p:tag name="IGUANATEXSIZE" val="20"/>
  <p:tag name="IGUANATEXCURSOR" val="1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391.4511"/>
  <p:tag name="OUTPUTTYPE" val="PNG"/>
  <p:tag name="IGUANATEXVERSION" val="159"/>
  <p:tag name="LATEXADDIN" val="\documentclass{article}&#10;\usepackage{amsmath}&#10;\pagestyle{empty}&#10;\begin{document}&#10;$\lambda_{2}+\lambda_{2}$&#10;\end{document}"/>
  <p:tag name="IGUANATEXSIZE" val="20"/>
  <p:tag name="IGUANATEXCURSOR" val="10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102</Words>
  <Application>Microsoft Office PowerPoint</Application>
  <PresentationFormat>宽屏</PresentationFormat>
  <Paragraphs>77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LI, Yan Nursing [SN]</dc:creator>
  <cp:lastModifiedBy>LI, Yan Nursing [SN]</cp:lastModifiedBy>
  <cp:revision>7</cp:revision>
  <cp:lastPrinted>2022-03-25T12:48:57Z</cp:lastPrinted>
  <dcterms:created xsi:type="dcterms:W3CDTF">2022-03-24T14:37:37Z</dcterms:created>
  <dcterms:modified xsi:type="dcterms:W3CDTF">2022-03-25T15:07:52Z</dcterms:modified>
</cp:coreProperties>
</file>