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176713" cy="6480175"/>
  <p:notesSz cx="6858000" cy="9144000"/>
  <p:defaultTextStyle>
    <a:defPPr>
      <a:defRPr lang="en-US"/>
    </a:defPPr>
    <a:lvl1pPr marL="0" algn="l" defTabSz="8584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29218" algn="l" defTabSz="8584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58438" algn="l" defTabSz="8584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87656" algn="l" defTabSz="8584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716876" algn="l" defTabSz="8584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146094" algn="l" defTabSz="8584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575312" algn="l" defTabSz="8584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3004532" algn="l" defTabSz="8584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433750" algn="l" defTabSz="8584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3" d="100"/>
          <a:sy n="23" d="100"/>
        </p:scale>
        <p:origin x="-1260" y="-90"/>
      </p:cViewPr>
      <p:guideLst>
        <p:guide orient="horz" pos="2043"/>
        <p:guide pos="13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254" y="2013059"/>
            <a:ext cx="3550206" cy="1389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508" y="3672104"/>
            <a:ext cx="2923700" cy="165604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9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8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876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16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460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75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04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33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B872-3447-4B35-BFC9-9F823D06BCDA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B8EA-7587-48DA-8482-023B45C2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1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B872-3447-4B35-BFC9-9F823D06BCDA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B8EA-7587-48DA-8482-023B45C2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38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28119" y="259509"/>
            <a:ext cx="939761" cy="552914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838" y="259509"/>
            <a:ext cx="2749669" cy="552914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B872-3447-4B35-BFC9-9F823D06BCDA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B8EA-7587-48DA-8482-023B45C2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27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B872-3447-4B35-BFC9-9F823D06BCDA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B8EA-7587-48DA-8482-023B45C2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41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931" y="4164117"/>
            <a:ext cx="3550206" cy="1287035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931" y="2746578"/>
            <a:ext cx="3550206" cy="141753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92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5843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8765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1687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460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5753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04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4337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B872-3447-4B35-BFC9-9F823D06BCDA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B8EA-7587-48DA-8482-023B45C2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43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839" y="1512046"/>
            <a:ext cx="1844714" cy="427661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23166" y="1512046"/>
            <a:ext cx="1844714" cy="427661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B872-3447-4B35-BFC9-9F823D06BCDA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B8EA-7587-48DA-8482-023B45C2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05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837" y="1450542"/>
            <a:ext cx="1845441" cy="604517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29218" indent="0">
              <a:buNone/>
              <a:defRPr sz="1900" b="1"/>
            </a:lvl2pPr>
            <a:lvl3pPr marL="858438" indent="0">
              <a:buNone/>
              <a:defRPr sz="1600" b="1"/>
            </a:lvl3pPr>
            <a:lvl4pPr marL="1287656" indent="0">
              <a:buNone/>
              <a:defRPr sz="1500" b="1"/>
            </a:lvl4pPr>
            <a:lvl5pPr marL="1716876" indent="0">
              <a:buNone/>
              <a:defRPr sz="1500" b="1"/>
            </a:lvl5pPr>
            <a:lvl6pPr marL="2146094" indent="0">
              <a:buNone/>
              <a:defRPr sz="1500" b="1"/>
            </a:lvl6pPr>
            <a:lvl7pPr marL="2575312" indent="0">
              <a:buNone/>
              <a:defRPr sz="1500" b="1"/>
            </a:lvl7pPr>
            <a:lvl8pPr marL="3004532" indent="0">
              <a:buNone/>
              <a:defRPr sz="1500" b="1"/>
            </a:lvl8pPr>
            <a:lvl9pPr marL="3433750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837" y="2055056"/>
            <a:ext cx="1845441" cy="3733603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21714" y="1450542"/>
            <a:ext cx="1846165" cy="604517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29218" indent="0">
              <a:buNone/>
              <a:defRPr sz="1900" b="1"/>
            </a:lvl2pPr>
            <a:lvl3pPr marL="858438" indent="0">
              <a:buNone/>
              <a:defRPr sz="1600" b="1"/>
            </a:lvl3pPr>
            <a:lvl4pPr marL="1287656" indent="0">
              <a:buNone/>
              <a:defRPr sz="1500" b="1"/>
            </a:lvl4pPr>
            <a:lvl5pPr marL="1716876" indent="0">
              <a:buNone/>
              <a:defRPr sz="1500" b="1"/>
            </a:lvl5pPr>
            <a:lvl6pPr marL="2146094" indent="0">
              <a:buNone/>
              <a:defRPr sz="1500" b="1"/>
            </a:lvl6pPr>
            <a:lvl7pPr marL="2575312" indent="0">
              <a:buNone/>
              <a:defRPr sz="1500" b="1"/>
            </a:lvl7pPr>
            <a:lvl8pPr marL="3004532" indent="0">
              <a:buNone/>
              <a:defRPr sz="1500" b="1"/>
            </a:lvl8pPr>
            <a:lvl9pPr marL="3433750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21714" y="2055056"/>
            <a:ext cx="1846165" cy="3733603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B872-3447-4B35-BFC9-9F823D06BCDA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B8EA-7587-48DA-8482-023B45C2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36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B872-3447-4B35-BFC9-9F823D06BCDA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B8EA-7587-48DA-8482-023B45C2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04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B872-3447-4B35-BFC9-9F823D06BCDA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B8EA-7587-48DA-8482-023B45C2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78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839" y="258008"/>
            <a:ext cx="1374110" cy="1098029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982" y="258011"/>
            <a:ext cx="2334898" cy="5530650"/>
          </a:xfrm>
        </p:spPr>
        <p:txBody>
          <a:bodyPr/>
          <a:lstStyle>
            <a:lvl1pPr>
              <a:defRPr sz="29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839" y="1356038"/>
            <a:ext cx="1374110" cy="4432620"/>
          </a:xfrm>
        </p:spPr>
        <p:txBody>
          <a:bodyPr/>
          <a:lstStyle>
            <a:lvl1pPr marL="0" indent="0">
              <a:buNone/>
              <a:defRPr sz="1400"/>
            </a:lvl1pPr>
            <a:lvl2pPr marL="429218" indent="0">
              <a:buNone/>
              <a:defRPr sz="1200"/>
            </a:lvl2pPr>
            <a:lvl3pPr marL="858438" indent="0">
              <a:buNone/>
              <a:defRPr sz="900"/>
            </a:lvl3pPr>
            <a:lvl4pPr marL="1287656" indent="0">
              <a:buNone/>
              <a:defRPr sz="900"/>
            </a:lvl4pPr>
            <a:lvl5pPr marL="1716876" indent="0">
              <a:buNone/>
              <a:defRPr sz="900"/>
            </a:lvl5pPr>
            <a:lvl6pPr marL="2146094" indent="0">
              <a:buNone/>
              <a:defRPr sz="900"/>
            </a:lvl6pPr>
            <a:lvl7pPr marL="2575312" indent="0">
              <a:buNone/>
              <a:defRPr sz="900"/>
            </a:lvl7pPr>
            <a:lvl8pPr marL="3004532" indent="0">
              <a:buNone/>
              <a:defRPr sz="900"/>
            </a:lvl8pPr>
            <a:lvl9pPr marL="343375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B872-3447-4B35-BFC9-9F823D06BCDA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B8EA-7587-48DA-8482-023B45C2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77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665" y="4536126"/>
            <a:ext cx="2506028" cy="535515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18665" y="579019"/>
            <a:ext cx="2506028" cy="3888105"/>
          </a:xfrm>
        </p:spPr>
        <p:txBody>
          <a:bodyPr/>
          <a:lstStyle>
            <a:lvl1pPr marL="0" indent="0">
              <a:buNone/>
              <a:defRPr sz="2900"/>
            </a:lvl1pPr>
            <a:lvl2pPr marL="429218" indent="0">
              <a:buNone/>
              <a:defRPr sz="2700"/>
            </a:lvl2pPr>
            <a:lvl3pPr marL="858438" indent="0">
              <a:buNone/>
              <a:defRPr sz="2300"/>
            </a:lvl3pPr>
            <a:lvl4pPr marL="1287656" indent="0">
              <a:buNone/>
              <a:defRPr sz="1900"/>
            </a:lvl4pPr>
            <a:lvl5pPr marL="1716876" indent="0">
              <a:buNone/>
              <a:defRPr sz="1900"/>
            </a:lvl5pPr>
            <a:lvl6pPr marL="2146094" indent="0">
              <a:buNone/>
              <a:defRPr sz="1900"/>
            </a:lvl6pPr>
            <a:lvl7pPr marL="2575312" indent="0">
              <a:buNone/>
              <a:defRPr sz="1900"/>
            </a:lvl7pPr>
            <a:lvl8pPr marL="3004532" indent="0">
              <a:buNone/>
              <a:defRPr sz="1900"/>
            </a:lvl8pPr>
            <a:lvl9pPr marL="3433750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665" y="5071637"/>
            <a:ext cx="2506028" cy="760521"/>
          </a:xfrm>
        </p:spPr>
        <p:txBody>
          <a:bodyPr/>
          <a:lstStyle>
            <a:lvl1pPr marL="0" indent="0">
              <a:buNone/>
              <a:defRPr sz="1400"/>
            </a:lvl1pPr>
            <a:lvl2pPr marL="429218" indent="0">
              <a:buNone/>
              <a:defRPr sz="1200"/>
            </a:lvl2pPr>
            <a:lvl3pPr marL="858438" indent="0">
              <a:buNone/>
              <a:defRPr sz="900"/>
            </a:lvl3pPr>
            <a:lvl4pPr marL="1287656" indent="0">
              <a:buNone/>
              <a:defRPr sz="900"/>
            </a:lvl4pPr>
            <a:lvl5pPr marL="1716876" indent="0">
              <a:buNone/>
              <a:defRPr sz="900"/>
            </a:lvl5pPr>
            <a:lvl6pPr marL="2146094" indent="0">
              <a:buNone/>
              <a:defRPr sz="900"/>
            </a:lvl6pPr>
            <a:lvl7pPr marL="2575312" indent="0">
              <a:buNone/>
              <a:defRPr sz="900"/>
            </a:lvl7pPr>
            <a:lvl8pPr marL="3004532" indent="0">
              <a:buNone/>
              <a:defRPr sz="900"/>
            </a:lvl8pPr>
            <a:lvl9pPr marL="343375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B872-3447-4B35-BFC9-9F823D06BCDA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B8EA-7587-48DA-8482-023B45C2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09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837" y="259512"/>
            <a:ext cx="3759041" cy="1080030"/>
          </a:xfrm>
          <a:prstGeom prst="rect">
            <a:avLst/>
          </a:prstGeom>
        </p:spPr>
        <p:txBody>
          <a:bodyPr vert="horz" lIns="85844" tIns="42922" rIns="85844" bIns="4292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837" y="1512046"/>
            <a:ext cx="3759041" cy="4276618"/>
          </a:xfrm>
          <a:prstGeom prst="rect">
            <a:avLst/>
          </a:prstGeom>
        </p:spPr>
        <p:txBody>
          <a:bodyPr vert="horz" lIns="85844" tIns="42922" rIns="85844" bIns="4292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837" y="6006163"/>
            <a:ext cx="974567" cy="345010"/>
          </a:xfrm>
          <a:prstGeom prst="rect">
            <a:avLst/>
          </a:prstGeom>
        </p:spPr>
        <p:txBody>
          <a:bodyPr vert="horz" lIns="85844" tIns="42922" rIns="85844" bIns="4292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7B872-3447-4B35-BFC9-9F823D06BCDA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7047" y="6006163"/>
            <a:ext cx="1322625" cy="345010"/>
          </a:xfrm>
          <a:prstGeom prst="rect">
            <a:avLst/>
          </a:prstGeom>
        </p:spPr>
        <p:txBody>
          <a:bodyPr vert="horz" lIns="85844" tIns="42922" rIns="85844" bIns="4292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93313" y="6006163"/>
            <a:ext cx="974567" cy="345010"/>
          </a:xfrm>
          <a:prstGeom prst="rect">
            <a:avLst/>
          </a:prstGeom>
        </p:spPr>
        <p:txBody>
          <a:bodyPr vert="horz" lIns="85844" tIns="42922" rIns="85844" bIns="4292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EB8EA-7587-48DA-8482-023B45C2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6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58438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1915" indent="-321915" algn="l" defTabSz="858438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97480" indent="-268262" algn="l" defTabSz="858438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73047" indent="-214610" algn="l" defTabSz="858438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02266" indent="-214610" algn="l" defTabSz="858438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31485" indent="-214610" algn="l" defTabSz="858438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60704" indent="-214610" algn="l" defTabSz="858438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89923" indent="-214610" algn="l" defTabSz="858438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19141" indent="-214610" algn="l" defTabSz="858438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48360" indent="-214610" algn="l" defTabSz="858438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843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29218" algn="l" defTabSz="85843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8438" algn="l" defTabSz="85843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7656" algn="l" defTabSz="85843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716876" algn="l" defTabSz="85843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146094" algn="l" defTabSz="85843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575312" algn="l" defTabSz="85843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004532" algn="l" defTabSz="85843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433750" algn="l" defTabSz="85843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E:\temp\The Smurfs Movie 2011.jpg"/>
          <p:cNvPicPr>
            <a:picLocks noChangeAspect="1" noChangeArrowheads="1"/>
          </p:cNvPicPr>
          <p:nvPr/>
        </p:nvPicPr>
        <p:blipFill>
          <a:blip r:embed="rId2" cstate="print"/>
          <a:srcRect t="48865"/>
          <a:stretch>
            <a:fillRect/>
          </a:stretch>
        </p:blipFill>
        <p:spPr bwMode="auto">
          <a:xfrm>
            <a:off x="181881" y="4968602"/>
            <a:ext cx="3994832" cy="1407462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288156" y="1368202"/>
            <a:ext cx="3617693" cy="811630"/>
          </a:xfrm>
          <a:prstGeom prst="rect">
            <a:avLst/>
          </a:prstGeom>
          <a:noFill/>
        </p:spPr>
        <p:txBody>
          <a:bodyPr wrap="square" lIns="91440" tIns="45720" rIns="91440" bIns="45720" numCol="1">
            <a:prstTxWarp prst="textWave4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reflection blurRad="6350" stA="60000" endA="900" endPos="58000" dir="5400000" sy="-100000" algn="bl" rotWithShape="0"/>
                </a:effectLst>
                <a:latin typeface="华文琥珀" pitchFamily="2" charset="-122"/>
                <a:ea typeface="华文琥珀" pitchFamily="2" charset="-122"/>
              </a:rPr>
              <a:t>爸爸三定律</a:t>
            </a:r>
            <a:endParaRPr lang="zh-CN" altLang="en-US" sz="4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reflection blurRad="6350" stA="60000" endA="900" endPos="58000" dir="5400000" sy="-100000" algn="bl" rotWithShape="0"/>
              </a:effectLst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6822" y="3151760"/>
            <a:ext cx="324036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cap="none" spc="150" dirty="0" smtClean="0">
                <a:ln w="11430"/>
                <a:solidFill>
                  <a:srgbClr val="00206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大鹏</a:t>
            </a:r>
            <a:endParaRPr lang="en-US" altLang="zh-CN" sz="1600" b="1" cap="none" spc="150" dirty="0">
              <a:ln w="11430"/>
              <a:solidFill>
                <a:srgbClr val="002060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7058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Zhao, Peng</dc:creator>
  <cp:lastModifiedBy>Zhao, Peng</cp:lastModifiedBy>
  <cp:revision>8</cp:revision>
  <dcterms:created xsi:type="dcterms:W3CDTF">2017-03-17T13:55:28Z</dcterms:created>
  <dcterms:modified xsi:type="dcterms:W3CDTF">2017-05-08T07:54:41Z</dcterms:modified>
</cp:coreProperties>
</file>