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76713" cy="6480175"/>
  <p:notesSz cx="6858000" cy="9144000"/>
  <p:defaultTextStyle>
    <a:defPPr>
      <a:defRPr lang="en-US"/>
    </a:defPPr>
    <a:lvl1pPr marL="0" algn="l" defTabSz="6088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304419" algn="l" defTabSz="6088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608839" algn="l" defTabSz="6088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913258" algn="l" defTabSz="6088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217677" algn="l" defTabSz="6088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522096" algn="l" defTabSz="6088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826516" algn="l" defTabSz="6088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130935" algn="l" defTabSz="6088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435354" algn="l" defTabSz="6088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276" y="384"/>
      </p:cViewPr>
      <p:guideLst>
        <p:guide orient="horz" pos="2042"/>
        <p:guide pos="1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254" y="2013055"/>
            <a:ext cx="3550206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07" y="3672099"/>
            <a:ext cx="2923700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3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7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6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5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28117" y="259508"/>
            <a:ext cx="939760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836" y="259508"/>
            <a:ext cx="2749669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32" y="4164114"/>
            <a:ext cx="3550206" cy="128703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32" y="2746575"/>
            <a:ext cx="3550206" cy="141753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44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60883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91325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767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209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651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09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535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836" y="1512042"/>
            <a:ext cx="1844715" cy="427661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3162" y="1512042"/>
            <a:ext cx="1844715" cy="427661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35" y="1450539"/>
            <a:ext cx="1845440" cy="60451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419" indent="0">
              <a:buNone/>
              <a:defRPr sz="1400" b="1"/>
            </a:lvl2pPr>
            <a:lvl3pPr marL="608839" indent="0">
              <a:buNone/>
              <a:defRPr sz="1100" b="1"/>
            </a:lvl3pPr>
            <a:lvl4pPr marL="913258" indent="0">
              <a:buNone/>
              <a:defRPr sz="1000" b="1"/>
            </a:lvl4pPr>
            <a:lvl5pPr marL="1217677" indent="0">
              <a:buNone/>
              <a:defRPr sz="1000" b="1"/>
            </a:lvl5pPr>
            <a:lvl6pPr marL="1522096" indent="0">
              <a:buNone/>
              <a:defRPr sz="1000" b="1"/>
            </a:lvl6pPr>
            <a:lvl7pPr marL="1826516" indent="0">
              <a:buNone/>
              <a:defRPr sz="1000" b="1"/>
            </a:lvl7pPr>
            <a:lvl8pPr marL="2130935" indent="0">
              <a:buNone/>
              <a:defRPr sz="1000" b="1"/>
            </a:lvl8pPr>
            <a:lvl9pPr marL="243535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835" y="2055055"/>
            <a:ext cx="1845440" cy="373360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1713" y="1450539"/>
            <a:ext cx="1846165" cy="60451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419" indent="0">
              <a:buNone/>
              <a:defRPr sz="1400" b="1"/>
            </a:lvl2pPr>
            <a:lvl3pPr marL="608839" indent="0">
              <a:buNone/>
              <a:defRPr sz="1100" b="1"/>
            </a:lvl3pPr>
            <a:lvl4pPr marL="913258" indent="0">
              <a:buNone/>
              <a:defRPr sz="1000" b="1"/>
            </a:lvl4pPr>
            <a:lvl5pPr marL="1217677" indent="0">
              <a:buNone/>
              <a:defRPr sz="1000" b="1"/>
            </a:lvl5pPr>
            <a:lvl6pPr marL="1522096" indent="0">
              <a:buNone/>
              <a:defRPr sz="1000" b="1"/>
            </a:lvl6pPr>
            <a:lvl7pPr marL="1826516" indent="0">
              <a:buNone/>
              <a:defRPr sz="1000" b="1"/>
            </a:lvl7pPr>
            <a:lvl8pPr marL="2130935" indent="0">
              <a:buNone/>
              <a:defRPr sz="1000" b="1"/>
            </a:lvl8pPr>
            <a:lvl9pPr marL="243535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1713" y="2055055"/>
            <a:ext cx="1846165" cy="373360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36" y="258007"/>
            <a:ext cx="1374110" cy="109803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979" y="258008"/>
            <a:ext cx="2334898" cy="5530650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36" y="1356038"/>
            <a:ext cx="1374110" cy="4432620"/>
          </a:xfrm>
        </p:spPr>
        <p:txBody>
          <a:bodyPr/>
          <a:lstStyle>
            <a:lvl1pPr marL="0" indent="0">
              <a:buNone/>
              <a:defRPr sz="900"/>
            </a:lvl1pPr>
            <a:lvl2pPr marL="304419" indent="0">
              <a:buNone/>
              <a:defRPr sz="800"/>
            </a:lvl2pPr>
            <a:lvl3pPr marL="608839" indent="0">
              <a:buNone/>
              <a:defRPr sz="600"/>
            </a:lvl3pPr>
            <a:lvl4pPr marL="913258" indent="0">
              <a:buNone/>
              <a:defRPr sz="600"/>
            </a:lvl4pPr>
            <a:lvl5pPr marL="1217677" indent="0">
              <a:buNone/>
              <a:defRPr sz="600"/>
            </a:lvl5pPr>
            <a:lvl6pPr marL="1522096" indent="0">
              <a:buNone/>
              <a:defRPr sz="600"/>
            </a:lvl6pPr>
            <a:lvl7pPr marL="1826516" indent="0">
              <a:buNone/>
              <a:defRPr sz="600"/>
            </a:lvl7pPr>
            <a:lvl8pPr marL="2130935" indent="0">
              <a:buNone/>
              <a:defRPr sz="600"/>
            </a:lvl8pPr>
            <a:lvl9pPr marL="24353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65" y="4536124"/>
            <a:ext cx="2506028" cy="53551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8665" y="579016"/>
            <a:ext cx="2506028" cy="3888105"/>
          </a:xfrm>
        </p:spPr>
        <p:txBody>
          <a:bodyPr/>
          <a:lstStyle>
            <a:lvl1pPr marL="0" indent="0">
              <a:buNone/>
              <a:defRPr sz="2100"/>
            </a:lvl1pPr>
            <a:lvl2pPr marL="304419" indent="0">
              <a:buNone/>
              <a:defRPr sz="1900"/>
            </a:lvl2pPr>
            <a:lvl3pPr marL="608839" indent="0">
              <a:buNone/>
              <a:defRPr sz="1600"/>
            </a:lvl3pPr>
            <a:lvl4pPr marL="913258" indent="0">
              <a:buNone/>
              <a:defRPr sz="1400"/>
            </a:lvl4pPr>
            <a:lvl5pPr marL="1217677" indent="0">
              <a:buNone/>
              <a:defRPr sz="1400"/>
            </a:lvl5pPr>
            <a:lvl6pPr marL="1522096" indent="0">
              <a:buNone/>
              <a:defRPr sz="1400"/>
            </a:lvl6pPr>
            <a:lvl7pPr marL="1826516" indent="0">
              <a:buNone/>
              <a:defRPr sz="1400"/>
            </a:lvl7pPr>
            <a:lvl8pPr marL="2130935" indent="0">
              <a:buNone/>
              <a:defRPr sz="1400"/>
            </a:lvl8pPr>
            <a:lvl9pPr marL="2435354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665" y="5071637"/>
            <a:ext cx="2506028" cy="760520"/>
          </a:xfrm>
        </p:spPr>
        <p:txBody>
          <a:bodyPr/>
          <a:lstStyle>
            <a:lvl1pPr marL="0" indent="0">
              <a:buNone/>
              <a:defRPr sz="900"/>
            </a:lvl1pPr>
            <a:lvl2pPr marL="304419" indent="0">
              <a:buNone/>
              <a:defRPr sz="800"/>
            </a:lvl2pPr>
            <a:lvl3pPr marL="608839" indent="0">
              <a:buNone/>
              <a:defRPr sz="600"/>
            </a:lvl3pPr>
            <a:lvl4pPr marL="913258" indent="0">
              <a:buNone/>
              <a:defRPr sz="600"/>
            </a:lvl4pPr>
            <a:lvl5pPr marL="1217677" indent="0">
              <a:buNone/>
              <a:defRPr sz="600"/>
            </a:lvl5pPr>
            <a:lvl6pPr marL="1522096" indent="0">
              <a:buNone/>
              <a:defRPr sz="600"/>
            </a:lvl6pPr>
            <a:lvl7pPr marL="1826516" indent="0">
              <a:buNone/>
              <a:defRPr sz="600"/>
            </a:lvl7pPr>
            <a:lvl8pPr marL="2130935" indent="0">
              <a:buNone/>
              <a:defRPr sz="600"/>
            </a:lvl8pPr>
            <a:lvl9pPr marL="24353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837" y="259508"/>
            <a:ext cx="3759041" cy="1080030"/>
          </a:xfrm>
          <a:prstGeom prst="rect">
            <a:avLst/>
          </a:prstGeom>
        </p:spPr>
        <p:txBody>
          <a:bodyPr vert="horz" lIns="60884" tIns="30442" rIns="60884" bIns="304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37" y="1512042"/>
            <a:ext cx="3759041" cy="4276616"/>
          </a:xfrm>
          <a:prstGeom prst="rect">
            <a:avLst/>
          </a:prstGeom>
        </p:spPr>
        <p:txBody>
          <a:bodyPr vert="horz" lIns="60884" tIns="30442" rIns="60884" bIns="304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836" y="6006163"/>
            <a:ext cx="974567" cy="345009"/>
          </a:xfrm>
          <a:prstGeom prst="rect">
            <a:avLst/>
          </a:prstGeom>
        </p:spPr>
        <p:txBody>
          <a:bodyPr vert="horz" lIns="60884" tIns="30442" rIns="60884" bIns="30442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B872-3447-4B35-BFC9-9F823D06BCD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7045" y="6006163"/>
            <a:ext cx="1322626" cy="345009"/>
          </a:xfrm>
          <a:prstGeom prst="rect">
            <a:avLst/>
          </a:prstGeom>
        </p:spPr>
        <p:txBody>
          <a:bodyPr vert="horz" lIns="60884" tIns="30442" rIns="60884" bIns="30442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3311" y="6006163"/>
            <a:ext cx="974567" cy="345009"/>
          </a:xfrm>
          <a:prstGeom prst="rect">
            <a:avLst/>
          </a:prstGeom>
        </p:spPr>
        <p:txBody>
          <a:bodyPr vert="horz" lIns="60884" tIns="30442" rIns="60884" bIns="30442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8839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15" indent="-228315" algn="l" defTabSz="6088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4682" indent="-190262" algn="l" defTabSz="608839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1049" indent="-152210" algn="l" defTabSz="6088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5468" indent="-152210" algn="l" defTabSz="608839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9887" indent="-152210" algn="l" defTabSz="608839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74307" indent="-152210" algn="l" defTabSz="6088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78726" indent="-152210" algn="l" defTabSz="6088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83145" indent="-152210" algn="l" defTabSz="6088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87564" indent="-152210" algn="l" defTabSz="6088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83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04419" algn="l" defTabSz="60883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08839" algn="l" defTabSz="60883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13258" algn="l" defTabSz="60883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17677" algn="l" defTabSz="60883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522096" algn="l" defTabSz="60883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826516" algn="l" defTabSz="60883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130935" algn="l" defTabSz="60883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435354" algn="l" defTabSz="60883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70192" y="1236637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群英谱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020" y="223197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范晓</a:t>
            </a:r>
            <a:r>
              <a:rPr lang="zh-CN" altLang="en-US" dirty="0" smtClean="0"/>
              <a:t>太，赵鹏</a:t>
            </a:r>
            <a:endParaRPr lang="en-US" dirty="0"/>
          </a:p>
        </p:txBody>
      </p:sp>
      <p:pic>
        <p:nvPicPr>
          <p:cNvPr id="1026" name="Picture 2" descr="http://superheroyou.com/wp-content/uploads/2014/05/X-Men-Kwik-Cast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2" y="2952055"/>
            <a:ext cx="3600000" cy="21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5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Peng</dc:creator>
  <cp:lastModifiedBy>Zhao, Peng</cp:lastModifiedBy>
  <cp:revision>6</cp:revision>
  <dcterms:created xsi:type="dcterms:W3CDTF">2017-03-17T13:55:28Z</dcterms:created>
  <dcterms:modified xsi:type="dcterms:W3CDTF">2017-05-08T08:08:11Z</dcterms:modified>
</cp:coreProperties>
</file>