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040188" cy="6173788"/>
  <p:notesSz cx="6858000" cy="9144000"/>
  <p:defaultTextStyle>
    <a:defPPr>
      <a:defRPr lang="en-US"/>
    </a:defPPr>
    <a:lvl1pPr marL="0" algn="l" defTabSz="5835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1785" algn="l" defTabSz="5835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3570" algn="l" defTabSz="5835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5355" algn="l" defTabSz="5835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67140" algn="l" defTabSz="5835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58925" algn="l" defTabSz="5835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50710" algn="l" defTabSz="5835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42495" algn="l" defTabSz="5835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34280" algn="l" defTabSz="5835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366" y="444"/>
      </p:cViewPr>
      <p:guideLst>
        <p:guide orient="horz" pos="1945"/>
        <p:guide pos="12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014" y="1917876"/>
            <a:ext cx="3434160" cy="1323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028" y="3498480"/>
            <a:ext cx="2828132" cy="15777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1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3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5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7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0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34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29136" y="247238"/>
            <a:ext cx="909042" cy="52677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010" y="247238"/>
            <a:ext cx="2659790" cy="52677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47" y="3967231"/>
            <a:ext cx="3434160" cy="1226183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147" y="2616715"/>
            <a:ext cx="3434160" cy="135051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178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35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53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671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589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07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24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342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010" y="1440551"/>
            <a:ext cx="1784416" cy="40744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3762" y="1440551"/>
            <a:ext cx="1784416" cy="40744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009" y="1381957"/>
            <a:ext cx="1785118" cy="57593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1785" indent="0">
              <a:buNone/>
              <a:defRPr sz="1300" b="1"/>
            </a:lvl2pPr>
            <a:lvl3pPr marL="583570" indent="0">
              <a:buNone/>
              <a:defRPr sz="1100" b="1"/>
            </a:lvl3pPr>
            <a:lvl4pPr marL="875355" indent="0">
              <a:buNone/>
              <a:defRPr sz="1000" b="1"/>
            </a:lvl4pPr>
            <a:lvl5pPr marL="1167140" indent="0">
              <a:buNone/>
              <a:defRPr sz="1000" b="1"/>
            </a:lvl5pPr>
            <a:lvl6pPr marL="1458925" indent="0">
              <a:buNone/>
              <a:defRPr sz="1000" b="1"/>
            </a:lvl6pPr>
            <a:lvl7pPr marL="1750710" indent="0">
              <a:buNone/>
              <a:defRPr sz="1000" b="1"/>
            </a:lvl7pPr>
            <a:lvl8pPr marL="2042495" indent="0">
              <a:buNone/>
              <a:defRPr sz="1000" b="1"/>
            </a:lvl8pPr>
            <a:lvl9pPr marL="233428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009" y="1957891"/>
            <a:ext cx="1785118" cy="355707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52360" y="1381957"/>
            <a:ext cx="1785819" cy="57593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1785" indent="0">
              <a:buNone/>
              <a:defRPr sz="1300" b="1"/>
            </a:lvl2pPr>
            <a:lvl3pPr marL="583570" indent="0">
              <a:buNone/>
              <a:defRPr sz="1100" b="1"/>
            </a:lvl3pPr>
            <a:lvl4pPr marL="875355" indent="0">
              <a:buNone/>
              <a:defRPr sz="1000" b="1"/>
            </a:lvl4pPr>
            <a:lvl5pPr marL="1167140" indent="0">
              <a:buNone/>
              <a:defRPr sz="1000" b="1"/>
            </a:lvl5pPr>
            <a:lvl6pPr marL="1458925" indent="0">
              <a:buNone/>
              <a:defRPr sz="1000" b="1"/>
            </a:lvl6pPr>
            <a:lvl7pPr marL="1750710" indent="0">
              <a:buNone/>
              <a:defRPr sz="1000" b="1"/>
            </a:lvl7pPr>
            <a:lvl8pPr marL="2042495" indent="0">
              <a:buNone/>
              <a:defRPr sz="1000" b="1"/>
            </a:lvl8pPr>
            <a:lvl9pPr marL="233428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52360" y="1957891"/>
            <a:ext cx="1785819" cy="355707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0" y="245808"/>
            <a:ext cx="1329194" cy="104611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601" y="245809"/>
            <a:ext cx="2258577" cy="52691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010" y="1291923"/>
            <a:ext cx="1329194" cy="4223043"/>
          </a:xfrm>
        </p:spPr>
        <p:txBody>
          <a:bodyPr/>
          <a:lstStyle>
            <a:lvl1pPr marL="0" indent="0">
              <a:buNone/>
              <a:defRPr sz="900"/>
            </a:lvl1pPr>
            <a:lvl2pPr marL="291785" indent="0">
              <a:buNone/>
              <a:defRPr sz="800"/>
            </a:lvl2pPr>
            <a:lvl3pPr marL="583570" indent="0">
              <a:buNone/>
              <a:defRPr sz="600"/>
            </a:lvl3pPr>
            <a:lvl4pPr marL="875355" indent="0">
              <a:buNone/>
              <a:defRPr sz="600"/>
            </a:lvl4pPr>
            <a:lvl5pPr marL="1167140" indent="0">
              <a:buNone/>
              <a:defRPr sz="600"/>
            </a:lvl5pPr>
            <a:lvl6pPr marL="1458925" indent="0">
              <a:buNone/>
              <a:defRPr sz="600"/>
            </a:lvl6pPr>
            <a:lvl7pPr marL="1750710" indent="0">
              <a:buNone/>
              <a:defRPr sz="600"/>
            </a:lvl7pPr>
            <a:lvl8pPr marL="2042495" indent="0">
              <a:buNone/>
              <a:defRPr sz="600"/>
            </a:lvl8pPr>
            <a:lvl9pPr marL="23342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5" y="4321652"/>
            <a:ext cx="2424113" cy="51019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1905" y="551639"/>
            <a:ext cx="2424113" cy="3704273"/>
          </a:xfrm>
        </p:spPr>
        <p:txBody>
          <a:bodyPr/>
          <a:lstStyle>
            <a:lvl1pPr marL="0" indent="0">
              <a:buNone/>
              <a:defRPr sz="2000"/>
            </a:lvl1pPr>
            <a:lvl2pPr marL="291785" indent="0">
              <a:buNone/>
              <a:defRPr sz="1800"/>
            </a:lvl2pPr>
            <a:lvl3pPr marL="583570" indent="0">
              <a:buNone/>
              <a:defRPr sz="1500"/>
            </a:lvl3pPr>
            <a:lvl4pPr marL="875355" indent="0">
              <a:buNone/>
              <a:defRPr sz="1300"/>
            </a:lvl4pPr>
            <a:lvl5pPr marL="1167140" indent="0">
              <a:buNone/>
              <a:defRPr sz="1300"/>
            </a:lvl5pPr>
            <a:lvl6pPr marL="1458925" indent="0">
              <a:buNone/>
              <a:defRPr sz="1300"/>
            </a:lvl6pPr>
            <a:lvl7pPr marL="1750710" indent="0">
              <a:buNone/>
              <a:defRPr sz="1300"/>
            </a:lvl7pPr>
            <a:lvl8pPr marL="2042495" indent="0">
              <a:buNone/>
              <a:defRPr sz="1300"/>
            </a:lvl8pPr>
            <a:lvl9pPr marL="233428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905" y="4831847"/>
            <a:ext cx="2424113" cy="724562"/>
          </a:xfrm>
        </p:spPr>
        <p:txBody>
          <a:bodyPr/>
          <a:lstStyle>
            <a:lvl1pPr marL="0" indent="0">
              <a:buNone/>
              <a:defRPr sz="900"/>
            </a:lvl1pPr>
            <a:lvl2pPr marL="291785" indent="0">
              <a:buNone/>
              <a:defRPr sz="800"/>
            </a:lvl2pPr>
            <a:lvl3pPr marL="583570" indent="0">
              <a:buNone/>
              <a:defRPr sz="600"/>
            </a:lvl3pPr>
            <a:lvl4pPr marL="875355" indent="0">
              <a:buNone/>
              <a:defRPr sz="600"/>
            </a:lvl4pPr>
            <a:lvl5pPr marL="1167140" indent="0">
              <a:buNone/>
              <a:defRPr sz="600"/>
            </a:lvl5pPr>
            <a:lvl6pPr marL="1458925" indent="0">
              <a:buNone/>
              <a:defRPr sz="600"/>
            </a:lvl6pPr>
            <a:lvl7pPr marL="1750710" indent="0">
              <a:buNone/>
              <a:defRPr sz="600"/>
            </a:lvl7pPr>
            <a:lvl8pPr marL="2042495" indent="0">
              <a:buNone/>
              <a:defRPr sz="600"/>
            </a:lvl8pPr>
            <a:lvl9pPr marL="23342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010" y="247238"/>
            <a:ext cx="3636169" cy="1028965"/>
          </a:xfrm>
          <a:prstGeom prst="rect">
            <a:avLst/>
          </a:prstGeom>
        </p:spPr>
        <p:txBody>
          <a:bodyPr vert="horz" lIns="58357" tIns="29179" rIns="58357" bIns="291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010" y="1440551"/>
            <a:ext cx="3636169" cy="4074415"/>
          </a:xfrm>
          <a:prstGeom prst="rect">
            <a:avLst/>
          </a:prstGeom>
        </p:spPr>
        <p:txBody>
          <a:bodyPr vert="horz" lIns="58357" tIns="29179" rIns="58357" bIns="291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009" y="5722187"/>
            <a:ext cx="942711" cy="328697"/>
          </a:xfrm>
          <a:prstGeom prst="rect">
            <a:avLst/>
          </a:prstGeom>
        </p:spPr>
        <p:txBody>
          <a:bodyPr vert="horz" lIns="58357" tIns="29179" rIns="58357" bIns="29179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B872-3447-4B35-BFC9-9F823D06BCD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0398" y="5722187"/>
            <a:ext cx="1279393" cy="328697"/>
          </a:xfrm>
          <a:prstGeom prst="rect">
            <a:avLst/>
          </a:prstGeom>
        </p:spPr>
        <p:txBody>
          <a:bodyPr vert="horz" lIns="58357" tIns="29179" rIns="58357" bIns="29179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5468" y="5722187"/>
            <a:ext cx="942711" cy="328697"/>
          </a:xfrm>
          <a:prstGeom prst="rect">
            <a:avLst/>
          </a:prstGeom>
        </p:spPr>
        <p:txBody>
          <a:bodyPr vert="horz" lIns="58357" tIns="29179" rIns="58357" bIns="2917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357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839" indent="-218839" algn="l" defTabSz="583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4151" indent="-182366" algn="l" defTabSz="583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9463" indent="-145893" algn="l" defTabSz="583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1248" indent="-145893" algn="l" defTabSz="583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3033" indent="-145893" algn="l" defTabSz="583570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4818" indent="-145893" algn="l" defTabSz="583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96603" indent="-145893" algn="l" defTabSz="583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88388" indent="-145893" algn="l" defTabSz="583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80173" indent="-145893" algn="l" defTabSz="583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57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1785" algn="l" defTabSz="58357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3570" algn="l" defTabSz="58357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5355" algn="l" defTabSz="58357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7140" algn="l" defTabSz="58357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925" algn="l" defTabSz="58357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50710" algn="l" defTabSz="58357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42495" algn="l" defTabSz="58357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34280" algn="l" defTabSz="58357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comicvine.com/uploads/scale_medium/11/113509/3840225-x-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6" y="2078782"/>
            <a:ext cx="2736304" cy="11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3466" y="1155452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群英谱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8046" y="35189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大鹏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5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Zhao, Peng</cp:lastModifiedBy>
  <cp:revision>4</cp:revision>
  <dcterms:created xsi:type="dcterms:W3CDTF">2017-03-17T13:55:28Z</dcterms:created>
  <dcterms:modified xsi:type="dcterms:W3CDTF">2017-05-05T15:31:15Z</dcterms:modified>
</cp:coreProperties>
</file>