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F7C65-7919-D74E-A946-D294FB12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A9611-A42B-5340-B8A7-28AF9A7B3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24F23-1810-8B47-93BA-664BFE9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778D7-85EC-444F-98FC-D860B58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7ACA8-C2F6-1F4C-8249-1EE0B895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2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D497-F37B-CD46-AF9F-11A7B9E2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5ACD40-8A3B-524B-A0A6-655015541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912B8-63AC-1742-9A20-D0E4C6BF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9850B-F676-124D-B1FF-C5081041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B8D00-647F-0F4C-BEFB-DDC7F29A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0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E959A-AADC-624D-9B43-AA524BF41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A90B8-1EE1-6645-89FE-EDAE21ED5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6A7DD-A545-B045-A779-64B1A3F1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AE576-9350-FB4C-B79D-177A8109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B5058-FCDF-C243-A3B3-017B5AC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2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0420-FE95-6D44-AA7A-78E504EA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0919F-ADEC-8347-9785-EAD5B95C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F227-83C3-E741-9D87-40879358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27A98-E139-184E-ADE4-AB27F6D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94111-EA83-6C47-990B-DB3A10C3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05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9A8D-6CA8-6C4C-B7CD-9B5BBBA0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992A1-81E7-974A-80D2-3E617E99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11406-606E-FE4A-B67F-7A98352F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A6FC9-112C-3741-B2B2-2BFFCE02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6CB50-F3C1-9A4F-9B64-E8A0E582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2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30F7-EB47-5449-B261-E3C47126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A5857-7F69-1949-84EA-198F7A62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373C3-3186-ED4F-8EBE-1796D57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BFC3F-8593-E843-9B59-278A8314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7CB1B-5AC7-C846-BC73-6E74581F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E1CB6-0E58-3E4C-B347-EF937BD1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7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C1FC-49E3-C84F-BE94-90102AA1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890AA-D0CA-F34C-9432-5DF82785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ED4C9-CA88-F547-8260-F4F90182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7C1BDA-81E0-0D45-91C6-AE2D19E83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43ED2-2803-9946-B7F7-FEA65D95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CE55A5-926F-7540-AC89-415DCED8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E6C58D-F993-8C49-A774-CB09BE89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4EE45-E2C3-D74C-BB47-7E826285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1886-65F0-124B-8D1F-285A9156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E29B4-EEB6-6143-B79F-4C3DDEE3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20E4A7-86E9-FF49-93AB-55736404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B00DBC-930B-104C-8691-0A36BA38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84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B70C0-54E7-A045-BF42-A3AE6E9F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37E15-737A-AD4A-87AB-BCEC5993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7A280-5673-D94D-AC6D-081D8AFF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4854-2230-1B4B-8BB3-D15A38F9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9BF01-CA2B-5A4E-A481-14150068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F94FF-2819-1E41-8476-458CC845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4A262-9EF2-6A4C-93A1-BD3AB6F6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2989D-8CDD-EA4D-A4EE-BA236224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F427D-942F-9C49-A287-A9C9BA36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63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2557E-081C-B34D-833E-B3FF165B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2F24A-8E90-3A49-86B5-9F8710F0B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C3A59A-4908-8248-8BC7-20E94B602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8D205-4A6F-5A4F-BB58-926C36D7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F37E4-CA75-3D46-8D17-73382234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052EA-35CA-C843-BE7F-4879AA72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41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5027B-6E6A-F145-8B43-72F1F5A4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39CDD-E39A-6744-90B4-8E933539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75097-1B49-C64D-82CC-2CC2228A8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F35D-5E4A-D34E-BDA8-059D68BEAD67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CBF9D-2F53-404B-AF94-2B4310D83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E7C4D-39DD-6A40-8659-0C78171D1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1753-E96A-D54E-B9C2-362580C423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3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E008-5ADF-5E4C-821A-EB076D916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简化 </a:t>
            </a:r>
            <a:r>
              <a:rPr kumimoji="1" lang="en-US" altLang="zh-CN" dirty="0"/>
              <a:t>MapReduce</a:t>
            </a:r>
            <a:br>
              <a:rPr kumimoji="1" lang="en-US" altLang="zh-CN" dirty="0"/>
            </a:br>
            <a:r>
              <a:rPr kumimoji="1" lang="zh-CN" altLang="en-US" dirty="0"/>
              <a:t>命题报告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2225E-CEC0-494C-986F-E8FB5B7D8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966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CCSP</a:t>
            </a:r>
            <a:r>
              <a:rPr kumimoji="1" lang="zh-CN" altLang="en-US" dirty="0"/>
              <a:t> 分区赛技术委员会 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173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DAF0-0E55-854C-9A3E-BEF74DD4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6B9D1-C030-AF4D-BB6D-548206DC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编程语言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17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Java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题目形式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提供编程框架，选手需自行实现接口函数具体内容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评分方式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正确性分数 </a:t>
            </a:r>
            <a:r>
              <a:rPr kumimoji="1" lang="en-US" altLang="zh-CN" dirty="0"/>
              <a:t>30%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性能分数 </a:t>
            </a:r>
            <a:r>
              <a:rPr kumimoji="1" lang="en-US" altLang="zh-CN" dirty="0"/>
              <a:t>70%</a:t>
            </a:r>
            <a:r>
              <a:rPr kumimoji="1" lang="zh-CN" altLang="en-US" dirty="0"/>
              <a:t> （各赛区分别评比，按性能比例给分）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48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D948-5BAE-BC48-B8AB-62C1707A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635D-7E3C-BB4A-9D44-ECD61ED2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2400" dirty="0"/>
              <a:t>测例 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lvl="1">
              <a:lnSpc>
                <a:spcPct val="160000"/>
              </a:lnSpc>
            </a:pPr>
            <a:r>
              <a:rPr kumimoji="1" lang="zh-CN" altLang="en-US" sz="2000" dirty="0"/>
              <a:t>一个简单的 </a:t>
            </a:r>
            <a:r>
              <a:rPr kumimoji="1" lang="en-US" altLang="zh-CN" sz="2000" dirty="0"/>
              <a:t>WordCount</a:t>
            </a:r>
            <a:r>
              <a:rPr kumimoji="1" lang="zh-CN" altLang="en-US" sz="2000" dirty="0"/>
              <a:t>，数据量很小</a:t>
            </a:r>
            <a:endParaRPr kumimoji="1" lang="en-US" altLang="zh-CN" sz="2000" dirty="0"/>
          </a:p>
          <a:p>
            <a:pPr>
              <a:lnSpc>
                <a:spcPct val="160000"/>
              </a:lnSpc>
            </a:pPr>
            <a:r>
              <a:rPr kumimoji="1" lang="zh-CN" altLang="en-US" sz="2400" dirty="0"/>
              <a:t>测例 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20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lvl="1">
              <a:lnSpc>
                <a:spcPct val="160000"/>
              </a:lnSpc>
            </a:pPr>
            <a:r>
              <a:rPr kumimoji="1" lang="zh-CN" altLang="en-US" sz="2000" dirty="0"/>
              <a:t>一个数据量较大的 </a:t>
            </a:r>
            <a:r>
              <a:rPr kumimoji="1" lang="en-US" altLang="zh-CN" sz="2000" dirty="0"/>
              <a:t>PageRank</a:t>
            </a:r>
          </a:p>
          <a:p>
            <a:pPr>
              <a:lnSpc>
                <a:spcPct val="160000"/>
              </a:lnSpc>
            </a:pPr>
            <a:r>
              <a:rPr kumimoji="1" lang="zh-CN" altLang="en-US" sz="2400" dirty="0"/>
              <a:t>测例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lvl="1">
              <a:lnSpc>
                <a:spcPct val="160000"/>
              </a:lnSpc>
            </a:pPr>
            <a:r>
              <a:rPr kumimoji="1" lang="zh-CN" altLang="en-US" sz="2000" dirty="0"/>
              <a:t>一个数据量很大、有大量数据操作的 </a:t>
            </a:r>
            <a:r>
              <a:rPr kumimoji="1" lang="en-US" altLang="zh-CN" sz="2000" dirty="0"/>
              <a:t>WordCount</a:t>
            </a:r>
          </a:p>
          <a:p>
            <a:pPr>
              <a:lnSpc>
                <a:spcPct val="160000"/>
              </a:lnSpc>
            </a:pPr>
            <a:r>
              <a:rPr kumimoji="1" lang="zh-CN" altLang="en-US" sz="2400" dirty="0"/>
              <a:t>测例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40</a:t>
            </a:r>
            <a:r>
              <a:rPr kumimoji="1" lang="zh-CN" altLang="en-US" sz="2400" dirty="0"/>
              <a:t>分</a:t>
            </a:r>
            <a:endParaRPr kumimoji="1" lang="en-US" altLang="zh-CN" sz="2400" dirty="0"/>
          </a:p>
          <a:p>
            <a:pPr lvl="1">
              <a:lnSpc>
                <a:spcPct val="160000"/>
              </a:lnSpc>
            </a:pPr>
            <a:r>
              <a:rPr kumimoji="1" lang="zh-CN" altLang="en-US" sz="2000" dirty="0"/>
              <a:t>一个没有什么实际意义的测例，考察整体的性能</a:t>
            </a:r>
          </a:p>
        </p:txBody>
      </p:sp>
    </p:spTree>
    <p:extLst>
      <p:ext uri="{BB962C8B-B14F-4D97-AF65-F5344CB8AC3E}">
        <p14:creationId xmlns:p14="http://schemas.microsoft.com/office/powerpoint/2010/main" val="35687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4A236-B3BC-EC4A-BE7A-6BA98435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选手表现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D74BB80-4238-B84C-A2AF-55A43589A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799450"/>
              </p:ext>
            </p:extLst>
          </p:nvPr>
        </p:nvGraphicFramePr>
        <p:xfrm>
          <a:off x="838200" y="1968480"/>
          <a:ext cx="10515599" cy="3946182"/>
        </p:xfrm>
        <a:graphic>
          <a:graphicData uri="http://schemas.openxmlformats.org/drawingml/2006/table">
            <a:tbl>
              <a:tblPr/>
              <a:tblGrid>
                <a:gridCol w="1871807">
                  <a:extLst>
                    <a:ext uri="{9D8B030D-6E8A-4147-A177-3AD203B41FA5}">
                      <a16:colId xmlns:a16="http://schemas.microsoft.com/office/drawing/2014/main" val="4216961649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4018876743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2086613176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1673867399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3084587559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1974752945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2224988771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3740610629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2889926860"/>
                    </a:ext>
                  </a:extLst>
                </a:gridCol>
              </a:tblGrid>
              <a:tr h="432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79693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赛场人数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083252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提交人数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49253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赛场平均分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415808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提交平均分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587003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得分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&gt;30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3034"/>
                  </a:ext>
                </a:extLst>
              </a:tr>
              <a:tr h="513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得分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&gt;60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492580"/>
                  </a:ext>
                </a:extLst>
              </a:tr>
              <a:tr h="432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最高分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0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9C6CC-0AB1-F34E-9E5A-6D1D97C4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6B470-E485-AD4F-870E-EB45ACBE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多线程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评测机有 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 个逻辑处理器，正确实现多线程有望得到性能提升。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实现 </a:t>
            </a:r>
            <a:r>
              <a:rPr kumimoji="1" lang="en-US" altLang="zh-CN" sz="2400" dirty="0"/>
              <a:t>Lazy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Evaluation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在对象很多时能显著减少内存使用。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尝试更多实现方式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举例：</a:t>
            </a:r>
            <a:r>
              <a:rPr kumimoji="1" lang="en-US" altLang="zh-CN" sz="2000" dirty="0"/>
              <a:t> group_by_key </a:t>
            </a:r>
            <a:r>
              <a:rPr kumimoji="1" lang="zh-CN" altLang="en-US" sz="2000" dirty="0"/>
              <a:t>函数中的 </a:t>
            </a:r>
            <a:r>
              <a:rPr kumimoji="1" lang="en-US" altLang="zh-CN" sz="2000" dirty="0"/>
              <a:t>group</a:t>
            </a:r>
            <a:r>
              <a:rPr kumimoji="1" lang="zh-CN" altLang="en-US" sz="2000" dirty="0"/>
              <a:t> 操作可以采取哈希、平衡二叉搜索树、排序等方法，其中哈希在我们设计的部分测例中能够得到较优性能。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060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2B20B-7FAF-9D49-A132-D1507673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6220-5978-9242-A73D-B0DBD098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得分情况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由于我们给出了一个简单的参考实现（能通过前两个测例），约</a:t>
            </a:r>
            <a:r>
              <a:rPr kumimoji="1" lang="en-US" altLang="zh-CN" sz="2000" dirty="0"/>
              <a:t>400</a:t>
            </a:r>
            <a:r>
              <a:rPr kumimoji="1" lang="zh-CN" altLang="en-US" sz="2000" dirty="0"/>
              <a:t>人向评测系统提交了代码，提交人数超出预期。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35</a:t>
            </a:r>
            <a:r>
              <a:rPr kumimoji="1" lang="zh-CN" altLang="en-US" sz="2000" dirty="0"/>
              <a:t>人得分超过</a:t>
            </a:r>
            <a:r>
              <a:rPr kumimoji="1" lang="en-US" altLang="zh-CN" sz="2000" dirty="0"/>
              <a:t>30</a:t>
            </a:r>
            <a:r>
              <a:rPr kumimoji="1" lang="zh-CN" altLang="en-US" sz="2000" dirty="0"/>
              <a:t>分，这部分同学在参考实现基础上做了有效的优化；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12</a:t>
            </a:r>
            <a:r>
              <a:rPr kumimoji="1" lang="zh-CN" altLang="en-US" sz="2000" dirty="0"/>
              <a:t>人得分超过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分，这部分同学基本通过了除 </a:t>
            </a:r>
            <a:r>
              <a:rPr kumimoji="1" lang="en-US" altLang="zh-CN" sz="2000" dirty="0"/>
              <a:t>Lazy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Evaluation</a:t>
            </a:r>
            <a:r>
              <a:rPr kumimoji="1" lang="zh-CN" altLang="en-US" sz="2000" dirty="0"/>
              <a:t> 之外的优化考验；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0</a:t>
            </a:r>
            <a:r>
              <a:rPr kumimoji="1" lang="zh-CN" altLang="en-US" sz="2000" dirty="0"/>
              <a:t>人得分超过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分，没有人通过有严格内存限制的测例。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总结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选手的实现情况基本符合预期。若不提供参考实现，情况可能会更加惨淡。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523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411</Words>
  <Application>Microsoft Macintosh PowerPoint</Application>
  <PresentationFormat>宽屏</PresentationFormat>
  <Paragraphs>108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简化 MapReduce 命题报告</vt:lpstr>
      <vt:lpstr>题目概况</vt:lpstr>
      <vt:lpstr>测例说明</vt:lpstr>
      <vt:lpstr>选手表现</vt:lpstr>
      <vt:lpstr>参考优化</vt:lpstr>
      <vt:lpstr>题目分析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简化 MapReduce</dc:title>
  <dc:creator>Microsoft Office User</dc:creator>
  <cp:lastModifiedBy>Microsoft Office User</cp:lastModifiedBy>
  <cp:revision>61</cp:revision>
  <dcterms:created xsi:type="dcterms:W3CDTF">2019-05-18T07:08:56Z</dcterms:created>
  <dcterms:modified xsi:type="dcterms:W3CDTF">2019-05-21T07:15:05Z</dcterms:modified>
</cp:coreProperties>
</file>