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2" d="100"/>
          <a:sy n="42" d="100"/>
        </p:scale>
        <p:origin x="17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3B68-B200-486C-812D-BCC8FFE9201D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3209A-E51F-4DDE-93AE-039821595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38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3B68-B200-486C-812D-BCC8FFE9201D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3209A-E51F-4DDE-93AE-039821595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8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3B68-B200-486C-812D-BCC8FFE9201D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3209A-E51F-4DDE-93AE-039821595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51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3B68-B200-486C-812D-BCC8FFE9201D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3209A-E51F-4DDE-93AE-039821595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3B68-B200-486C-812D-BCC8FFE9201D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3209A-E51F-4DDE-93AE-039821595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2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3B68-B200-486C-812D-BCC8FFE9201D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3209A-E51F-4DDE-93AE-039821595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6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3B68-B200-486C-812D-BCC8FFE9201D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3209A-E51F-4DDE-93AE-039821595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07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3B68-B200-486C-812D-BCC8FFE9201D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3209A-E51F-4DDE-93AE-039821595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3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3B68-B200-486C-812D-BCC8FFE9201D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3209A-E51F-4DDE-93AE-039821595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0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3B68-B200-486C-812D-BCC8FFE9201D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3209A-E51F-4DDE-93AE-039821595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52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3B68-B200-486C-812D-BCC8FFE9201D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3209A-E51F-4DDE-93AE-039821595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0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C3B68-B200-486C-812D-BCC8FFE9201D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3209A-E51F-4DDE-93AE-039821595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3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6858000" cy="12192000"/>
            <a:chOff x="0" y="0"/>
            <a:chExt cx="6858000" cy="12192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6858000" cy="1219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http://i01.i.aliimg.com/img/pb/131/128/340/340128131_026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194" y="3177054"/>
              <a:ext cx="3360420" cy="43057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35933"/>
              <a:ext cx="4174808" cy="5556067"/>
            </a:xfrm>
            <a:prstGeom prst="rect">
              <a:avLst/>
            </a:prstGeom>
          </p:spPr>
        </p:pic>
        <p:pic>
          <p:nvPicPr>
            <p:cNvPr id="1028" name="Picture 4" descr="http://www.vetco.net/catalog/images/3M-RF9731-1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7860" y="488632"/>
              <a:ext cx="3650140" cy="1957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Elbow Connector 12"/>
            <p:cNvCxnSpPr/>
            <p:nvPr/>
          </p:nvCxnSpPr>
          <p:spPr>
            <a:xfrm rot="5400000">
              <a:off x="3431615" y="3600207"/>
              <a:ext cx="2857986" cy="1371600"/>
            </a:xfrm>
            <a:prstGeom prst="bentConnector3">
              <a:avLst>
                <a:gd name="adj1" fmla="val 99592"/>
              </a:avLst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015907" y="2580704"/>
              <a:ext cx="25305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Affixed with Velcro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199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Daphna Khen</dc:creator>
  <cp:lastModifiedBy>Daphna Khen</cp:lastModifiedBy>
  <cp:revision>2</cp:revision>
  <dcterms:created xsi:type="dcterms:W3CDTF">2014-11-13T19:31:52Z</dcterms:created>
  <dcterms:modified xsi:type="dcterms:W3CDTF">2014-11-13T19:39:10Z</dcterms:modified>
</cp:coreProperties>
</file>