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2CD1-5169-4888-ADE7-EFD44D4FD1BF}" type="datetimeFigureOut">
              <a:rPr lang="en-US" smtClean="0"/>
              <a:t>12-Nov-14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3B9D-4727-4391-97ED-90FEBA613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2CD1-5169-4888-ADE7-EFD44D4FD1BF}" type="datetimeFigureOut">
              <a:rPr lang="en-US" smtClean="0"/>
              <a:t>12-Nov-14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3B9D-4727-4391-97ED-90FEBA613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6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2CD1-5169-4888-ADE7-EFD44D4FD1BF}" type="datetimeFigureOut">
              <a:rPr lang="en-US" smtClean="0"/>
              <a:t>12-Nov-14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3B9D-4727-4391-97ED-90FEBA613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2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2CD1-5169-4888-ADE7-EFD44D4FD1BF}" type="datetimeFigureOut">
              <a:rPr lang="en-US" smtClean="0"/>
              <a:t>12-Nov-14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3B9D-4727-4391-97ED-90FEBA613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6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2CD1-5169-4888-ADE7-EFD44D4FD1BF}" type="datetimeFigureOut">
              <a:rPr lang="en-US" smtClean="0"/>
              <a:t>12-Nov-14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3B9D-4727-4391-97ED-90FEBA613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9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2CD1-5169-4888-ADE7-EFD44D4FD1BF}" type="datetimeFigureOut">
              <a:rPr lang="en-US" smtClean="0"/>
              <a:t>12-Nov-14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3B9D-4727-4391-97ED-90FEBA613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37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2CD1-5169-4888-ADE7-EFD44D4FD1BF}" type="datetimeFigureOut">
              <a:rPr lang="en-US" smtClean="0"/>
              <a:t>12-Nov-14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3B9D-4727-4391-97ED-90FEBA613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7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2CD1-5169-4888-ADE7-EFD44D4FD1BF}" type="datetimeFigureOut">
              <a:rPr lang="en-US" smtClean="0"/>
              <a:t>12-Nov-14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3B9D-4727-4391-97ED-90FEBA613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6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2CD1-5169-4888-ADE7-EFD44D4FD1BF}" type="datetimeFigureOut">
              <a:rPr lang="en-US" smtClean="0"/>
              <a:t>12-Nov-14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3B9D-4727-4391-97ED-90FEBA613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2CD1-5169-4888-ADE7-EFD44D4FD1BF}" type="datetimeFigureOut">
              <a:rPr lang="en-US" smtClean="0"/>
              <a:t>12-Nov-14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3B9D-4727-4391-97ED-90FEBA613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8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2CD1-5169-4888-ADE7-EFD44D4FD1BF}" type="datetimeFigureOut">
              <a:rPr lang="en-US" smtClean="0"/>
              <a:t>12-Nov-14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3B9D-4727-4391-97ED-90FEBA613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2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A2CD1-5169-4888-ADE7-EFD44D4FD1BF}" type="datetimeFigureOut">
              <a:rPr lang="en-US" smtClean="0"/>
              <a:t>12-Nov-14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73B9D-4727-4391-97ED-90FEBA613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8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6286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2958" y="4306111"/>
            <a:ext cx="2781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 of 003D – double click anywhere on it to send the robot to that location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20883" y="1017431"/>
            <a:ext cx="2034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External camera feed – use to decide where to send the bot to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86389" y="4142565"/>
            <a:ext cx="204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 controls – in case of trouble with </a:t>
            </a:r>
            <a:r>
              <a:rPr lang="en-US" dirty="0" err="1" smtClean="0"/>
              <a:t>nav</a:t>
            </a:r>
            <a:r>
              <a:rPr lang="en-US" dirty="0" smtClean="0"/>
              <a:t> goals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77318" y="3567447"/>
            <a:ext cx="1609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E-STOP – in case robot must be stopped ASAP</a:t>
            </a:r>
            <a:endParaRPr lang="en-US" dirty="0"/>
          </a:p>
        </p:txBody>
      </p:sp>
      <p:cxnSp>
        <p:nvCxnSpPr>
          <p:cNvPr id="12" name="Elbow Connector 11"/>
          <p:cNvCxnSpPr/>
          <p:nvPr/>
        </p:nvCxnSpPr>
        <p:spPr>
          <a:xfrm rot="10800000">
            <a:off x="6362164" y="3400023"/>
            <a:ext cx="515155" cy="3606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 flipH="1" flipV="1">
            <a:off x="4857216" y="3571337"/>
            <a:ext cx="717454" cy="450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V="1">
            <a:off x="1005252" y="3501881"/>
            <a:ext cx="887244" cy="7469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5400000">
            <a:off x="7761466" y="2260891"/>
            <a:ext cx="665810" cy="631064"/>
          </a:xfrm>
          <a:prstGeom prst="bentConnector3">
            <a:avLst>
              <a:gd name="adj1" fmla="val 983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Daphna Khen</dc:creator>
  <cp:lastModifiedBy>Daphna Khen</cp:lastModifiedBy>
  <cp:revision>1</cp:revision>
  <dcterms:created xsi:type="dcterms:W3CDTF">2014-11-12T17:56:53Z</dcterms:created>
  <dcterms:modified xsi:type="dcterms:W3CDTF">2014-11-12T17:57:36Z</dcterms:modified>
</cp:coreProperties>
</file>