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63" r:id="rId11"/>
    <p:sldId id="264" r:id="rId12"/>
    <p:sldId id="265" r:id="rId13"/>
    <p:sldId id="266" r:id="rId14"/>
    <p:sldId id="267" r:id="rId15"/>
    <p:sldId id="276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19744-6F12-4FDE-8CB8-DFB9C57DD534}" v="15" dt="2020-10-11T14:45:4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phne Choong" userId="fcf50dfd-bb08-419c-a771-c73f73fb11c8" providerId="ADAL" clId="{2ED19744-6F12-4FDE-8CB8-DFB9C57DD534}"/>
    <pc:docChg chg="undo redo custSel addSld delSld modSld sldOrd">
      <pc:chgData name="Daphne Choong" userId="fcf50dfd-bb08-419c-a771-c73f73fb11c8" providerId="ADAL" clId="{2ED19744-6F12-4FDE-8CB8-DFB9C57DD534}" dt="2020-10-11T14:46:01.017" v="2848"/>
      <pc:docMkLst>
        <pc:docMk/>
      </pc:docMkLst>
      <pc:sldChg chg="modSp mod">
        <pc:chgData name="Daphne Choong" userId="fcf50dfd-bb08-419c-a771-c73f73fb11c8" providerId="ADAL" clId="{2ED19744-6F12-4FDE-8CB8-DFB9C57DD534}" dt="2020-10-11T14:37:14.197" v="2165" actId="27636"/>
        <pc:sldMkLst>
          <pc:docMk/>
          <pc:sldMk cId="578491830" sldId="256"/>
        </pc:sldMkLst>
        <pc:spChg chg="mod">
          <ac:chgData name="Daphne Choong" userId="fcf50dfd-bb08-419c-a771-c73f73fb11c8" providerId="ADAL" clId="{2ED19744-6F12-4FDE-8CB8-DFB9C57DD534}" dt="2020-10-11T14:37:06.948" v="2160" actId="14100"/>
          <ac:spMkLst>
            <pc:docMk/>
            <pc:sldMk cId="578491830" sldId="256"/>
            <ac:spMk id="2" creationId="{98710510-943B-4860-B1CB-F891DCD1AAC8}"/>
          </ac:spMkLst>
        </pc:spChg>
        <pc:spChg chg="mod">
          <ac:chgData name="Daphne Choong" userId="fcf50dfd-bb08-419c-a771-c73f73fb11c8" providerId="ADAL" clId="{2ED19744-6F12-4FDE-8CB8-DFB9C57DD534}" dt="2020-10-11T14:37:14.197" v="2165" actId="27636"/>
          <ac:spMkLst>
            <pc:docMk/>
            <pc:sldMk cId="578491830" sldId="256"/>
            <ac:spMk id="3" creationId="{7ED53F10-9C15-404C-B2C2-B166EFB902BE}"/>
          </ac:spMkLst>
        </pc:spChg>
      </pc:sldChg>
      <pc:sldChg chg="modSp mod">
        <pc:chgData name="Daphne Choong" userId="fcf50dfd-bb08-419c-a771-c73f73fb11c8" providerId="ADAL" clId="{2ED19744-6F12-4FDE-8CB8-DFB9C57DD534}" dt="2020-10-11T12:11:50.482" v="468" actId="20577"/>
        <pc:sldMkLst>
          <pc:docMk/>
          <pc:sldMk cId="2813903917" sldId="257"/>
        </pc:sldMkLst>
        <pc:spChg chg="mod">
          <ac:chgData name="Daphne Choong" userId="fcf50dfd-bb08-419c-a771-c73f73fb11c8" providerId="ADAL" clId="{2ED19744-6F12-4FDE-8CB8-DFB9C57DD534}" dt="2020-10-11T12:04:44.284" v="245" actId="20577"/>
          <ac:spMkLst>
            <pc:docMk/>
            <pc:sldMk cId="2813903917" sldId="257"/>
            <ac:spMk id="2" creationId="{6BD024FC-03C1-4FB1-BCB7-C6000F62E21C}"/>
          </ac:spMkLst>
        </pc:spChg>
        <pc:spChg chg="mod">
          <ac:chgData name="Daphne Choong" userId="fcf50dfd-bb08-419c-a771-c73f73fb11c8" providerId="ADAL" clId="{2ED19744-6F12-4FDE-8CB8-DFB9C57DD534}" dt="2020-10-11T12:11:50.482" v="468" actId="20577"/>
          <ac:spMkLst>
            <pc:docMk/>
            <pc:sldMk cId="2813903917" sldId="257"/>
            <ac:spMk id="3" creationId="{C3BC1468-F9D0-4034-8DC8-7BDB0F76FF4E}"/>
          </ac:spMkLst>
        </pc:spChg>
      </pc:sldChg>
      <pc:sldChg chg="addSp">
        <pc:chgData name="Daphne Choong" userId="fcf50dfd-bb08-419c-a771-c73f73fb11c8" providerId="ADAL" clId="{2ED19744-6F12-4FDE-8CB8-DFB9C57DD534}" dt="2020-10-11T11:56:29.807" v="58"/>
        <pc:sldMkLst>
          <pc:docMk/>
          <pc:sldMk cId="598265087" sldId="258"/>
        </pc:sldMkLst>
        <pc:picChg chg="add">
          <ac:chgData name="Daphne Choong" userId="fcf50dfd-bb08-419c-a771-c73f73fb11c8" providerId="ADAL" clId="{2ED19744-6F12-4FDE-8CB8-DFB9C57DD534}" dt="2020-10-11T11:56:29.807" v="58"/>
          <ac:picMkLst>
            <pc:docMk/>
            <pc:sldMk cId="598265087" sldId="258"/>
            <ac:picMk id="1026" creationId="{A10C0BCC-680C-437D-B9A0-9AA58A6B9D8E}"/>
          </ac:picMkLst>
        </pc:picChg>
      </pc:sldChg>
      <pc:sldChg chg="delSp new add del mod">
        <pc:chgData name="Daphne Choong" userId="fcf50dfd-bb08-419c-a771-c73f73fb11c8" providerId="ADAL" clId="{2ED19744-6F12-4FDE-8CB8-DFB9C57DD534}" dt="2020-10-11T11:56:35.599" v="61" actId="478"/>
        <pc:sldMkLst>
          <pc:docMk/>
          <pc:sldMk cId="2727915421" sldId="258"/>
        </pc:sldMkLst>
        <pc:spChg chg="del">
          <ac:chgData name="Daphne Choong" userId="fcf50dfd-bb08-419c-a771-c73f73fb11c8" providerId="ADAL" clId="{2ED19744-6F12-4FDE-8CB8-DFB9C57DD534}" dt="2020-10-11T11:56:33.534" v="60" actId="478"/>
          <ac:spMkLst>
            <pc:docMk/>
            <pc:sldMk cId="2727915421" sldId="258"/>
            <ac:spMk id="2" creationId="{A565B4DD-AFDE-4713-BBEB-89880BED6DD0}"/>
          </ac:spMkLst>
        </pc:spChg>
        <pc:spChg chg="del">
          <ac:chgData name="Daphne Choong" userId="fcf50dfd-bb08-419c-a771-c73f73fb11c8" providerId="ADAL" clId="{2ED19744-6F12-4FDE-8CB8-DFB9C57DD534}" dt="2020-10-11T11:56:35.599" v="61" actId="478"/>
          <ac:spMkLst>
            <pc:docMk/>
            <pc:sldMk cId="2727915421" sldId="258"/>
            <ac:spMk id="3" creationId="{74499F63-B04C-4D78-B3DD-9297B72402B4}"/>
          </ac:spMkLst>
        </pc:spChg>
      </pc:sldChg>
      <pc:sldChg chg="modSp new mod">
        <pc:chgData name="Daphne Choong" userId="fcf50dfd-bb08-419c-a771-c73f73fb11c8" providerId="ADAL" clId="{2ED19744-6F12-4FDE-8CB8-DFB9C57DD534}" dt="2020-10-11T12:27:44.626" v="666" actId="12"/>
        <pc:sldMkLst>
          <pc:docMk/>
          <pc:sldMk cId="1241976632" sldId="259"/>
        </pc:sldMkLst>
        <pc:spChg chg="mod">
          <ac:chgData name="Daphne Choong" userId="fcf50dfd-bb08-419c-a771-c73f73fb11c8" providerId="ADAL" clId="{2ED19744-6F12-4FDE-8CB8-DFB9C57DD534}" dt="2020-10-11T12:04:36.239" v="243" actId="108"/>
          <ac:spMkLst>
            <pc:docMk/>
            <pc:sldMk cId="1241976632" sldId="259"/>
            <ac:spMk id="2" creationId="{FCD82682-DF7D-46E4-8CDC-0140536BE16F}"/>
          </ac:spMkLst>
        </pc:spChg>
        <pc:spChg chg="mod">
          <ac:chgData name="Daphne Choong" userId="fcf50dfd-bb08-419c-a771-c73f73fb11c8" providerId="ADAL" clId="{2ED19744-6F12-4FDE-8CB8-DFB9C57DD534}" dt="2020-10-11T12:27:44.626" v="666" actId="12"/>
          <ac:spMkLst>
            <pc:docMk/>
            <pc:sldMk cId="1241976632" sldId="259"/>
            <ac:spMk id="3" creationId="{655E816E-5F82-42A4-9BD4-D7E7D95E6B4E}"/>
          </ac:spMkLst>
        </pc:spChg>
      </pc:sldChg>
      <pc:sldChg chg="delSp new add del mod">
        <pc:chgData name="Daphne Choong" userId="fcf50dfd-bb08-419c-a771-c73f73fb11c8" providerId="ADAL" clId="{2ED19744-6F12-4FDE-8CB8-DFB9C57DD534}" dt="2020-10-11T11:57:53.472" v="66" actId="22"/>
        <pc:sldMkLst>
          <pc:docMk/>
          <pc:sldMk cId="2130912971" sldId="260"/>
        </pc:sldMkLst>
        <pc:spChg chg="del">
          <ac:chgData name="Daphne Choong" userId="fcf50dfd-bb08-419c-a771-c73f73fb11c8" providerId="ADAL" clId="{2ED19744-6F12-4FDE-8CB8-DFB9C57DD534}" dt="2020-10-11T11:57:52.349" v="64" actId="478"/>
          <ac:spMkLst>
            <pc:docMk/>
            <pc:sldMk cId="2130912971" sldId="260"/>
            <ac:spMk id="2" creationId="{B3B2A12B-2FD2-4E32-B850-0F87B53A2EEC}"/>
          </ac:spMkLst>
        </pc:spChg>
        <pc:spChg chg="del">
          <ac:chgData name="Daphne Choong" userId="fcf50dfd-bb08-419c-a771-c73f73fb11c8" providerId="ADAL" clId="{2ED19744-6F12-4FDE-8CB8-DFB9C57DD534}" dt="2020-10-11T11:57:52.349" v="64" actId="478"/>
          <ac:spMkLst>
            <pc:docMk/>
            <pc:sldMk cId="2130912971" sldId="260"/>
            <ac:spMk id="3" creationId="{7EAAC4CE-077C-4057-9F46-D8C93C2E32BB}"/>
          </ac:spMkLst>
        </pc:spChg>
      </pc:sldChg>
      <pc:sldChg chg="addSp">
        <pc:chgData name="Daphne Choong" userId="fcf50dfd-bb08-419c-a771-c73f73fb11c8" providerId="ADAL" clId="{2ED19744-6F12-4FDE-8CB8-DFB9C57DD534}" dt="2020-10-11T11:57:53.425" v="65"/>
        <pc:sldMkLst>
          <pc:docMk/>
          <pc:sldMk cId="2434939399" sldId="260"/>
        </pc:sldMkLst>
        <pc:picChg chg="add">
          <ac:chgData name="Daphne Choong" userId="fcf50dfd-bb08-419c-a771-c73f73fb11c8" providerId="ADAL" clId="{2ED19744-6F12-4FDE-8CB8-DFB9C57DD534}" dt="2020-10-11T11:57:53.425" v="65"/>
          <ac:picMkLst>
            <pc:docMk/>
            <pc:sldMk cId="2434939399" sldId="260"/>
            <ac:picMk id="2050" creationId="{54E8A3DF-6F60-4F64-A103-B70C184FCB26}"/>
          </ac:picMkLst>
        </pc:picChg>
      </pc:sldChg>
      <pc:sldChg chg="modSp new mod">
        <pc:chgData name="Daphne Choong" userId="fcf50dfd-bb08-419c-a771-c73f73fb11c8" providerId="ADAL" clId="{2ED19744-6F12-4FDE-8CB8-DFB9C57DD534}" dt="2020-10-11T12:44:22.318" v="784" actId="20577"/>
        <pc:sldMkLst>
          <pc:docMk/>
          <pc:sldMk cId="3075685029" sldId="261"/>
        </pc:sldMkLst>
        <pc:spChg chg="mod">
          <ac:chgData name="Daphne Choong" userId="fcf50dfd-bb08-419c-a771-c73f73fb11c8" providerId="ADAL" clId="{2ED19744-6F12-4FDE-8CB8-DFB9C57DD534}" dt="2020-10-11T12:04:31.759" v="242" actId="108"/>
          <ac:spMkLst>
            <pc:docMk/>
            <pc:sldMk cId="3075685029" sldId="261"/>
            <ac:spMk id="2" creationId="{F3EBAD2F-5162-4EE5-AE9C-67B8C7F92A10}"/>
          </ac:spMkLst>
        </pc:spChg>
        <pc:spChg chg="mod">
          <ac:chgData name="Daphne Choong" userId="fcf50dfd-bb08-419c-a771-c73f73fb11c8" providerId="ADAL" clId="{2ED19744-6F12-4FDE-8CB8-DFB9C57DD534}" dt="2020-10-11T12:44:22.318" v="784" actId="20577"/>
          <ac:spMkLst>
            <pc:docMk/>
            <pc:sldMk cId="3075685029" sldId="261"/>
            <ac:spMk id="3" creationId="{C1EE403F-6C8C-4050-936F-ACAA45983783}"/>
          </ac:spMkLst>
        </pc:spChg>
      </pc:sldChg>
      <pc:sldChg chg="delSp new add del mod">
        <pc:chgData name="Daphne Choong" userId="fcf50dfd-bb08-419c-a771-c73f73fb11c8" providerId="ADAL" clId="{2ED19744-6F12-4FDE-8CB8-DFB9C57DD534}" dt="2020-10-11T11:59:55.095" v="148" actId="22"/>
        <pc:sldMkLst>
          <pc:docMk/>
          <pc:sldMk cId="2768612903" sldId="262"/>
        </pc:sldMkLst>
        <pc:spChg chg="del">
          <ac:chgData name="Daphne Choong" userId="fcf50dfd-bb08-419c-a771-c73f73fb11c8" providerId="ADAL" clId="{2ED19744-6F12-4FDE-8CB8-DFB9C57DD534}" dt="2020-10-11T11:59:54.117" v="146" actId="478"/>
          <ac:spMkLst>
            <pc:docMk/>
            <pc:sldMk cId="2768612903" sldId="262"/>
            <ac:spMk id="2" creationId="{298FA77E-2CCA-461F-B480-DD222699DE52}"/>
          </ac:spMkLst>
        </pc:spChg>
        <pc:spChg chg="del">
          <ac:chgData name="Daphne Choong" userId="fcf50dfd-bb08-419c-a771-c73f73fb11c8" providerId="ADAL" clId="{2ED19744-6F12-4FDE-8CB8-DFB9C57DD534}" dt="2020-10-11T11:59:54.117" v="146" actId="478"/>
          <ac:spMkLst>
            <pc:docMk/>
            <pc:sldMk cId="2768612903" sldId="262"/>
            <ac:spMk id="3" creationId="{61525052-A757-4EB7-9988-37F74B5A50E3}"/>
          </ac:spMkLst>
        </pc:spChg>
      </pc:sldChg>
      <pc:sldChg chg="addSp">
        <pc:chgData name="Daphne Choong" userId="fcf50dfd-bb08-419c-a771-c73f73fb11c8" providerId="ADAL" clId="{2ED19744-6F12-4FDE-8CB8-DFB9C57DD534}" dt="2020-10-11T11:59:55.080" v="147"/>
        <pc:sldMkLst>
          <pc:docMk/>
          <pc:sldMk cId="3306412151" sldId="262"/>
        </pc:sldMkLst>
        <pc:picChg chg="add">
          <ac:chgData name="Daphne Choong" userId="fcf50dfd-bb08-419c-a771-c73f73fb11c8" providerId="ADAL" clId="{2ED19744-6F12-4FDE-8CB8-DFB9C57DD534}" dt="2020-10-11T11:59:55.080" v="147"/>
          <ac:picMkLst>
            <pc:docMk/>
            <pc:sldMk cId="3306412151" sldId="262"/>
            <ac:picMk id="3074" creationId="{618F9E80-9D2D-41AB-8B76-A7BED62781A1}"/>
          </ac:picMkLst>
        </pc:picChg>
      </pc:sldChg>
      <pc:sldChg chg="addSp">
        <pc:chgData name="Daphne Choong" userId="fcf50dfd-bb08-419c-a771-c73f73fb11c8" providerId="ADAL" clId="{2ED19744-6F12-4FDE-8CB8-DFB9C57DD534}" dt="2020-10-11T12:00:10.371" v="150"/>
        <pc:sldMkLst>
          <pc:docMk/>
          <pc:sldMk cId="2632765894" sldId="263"/>
        </pc:sldMkLst>
        <pc:picChg chg="add">
          <ac:chgData name="Daphne Choong" userId="fcf50dfd-bb08-419c-a771-c73f73fb11c8" providerId="ADAL" clId="{2ED19744-6F12-4FDE-8CB8-DFB9C57DD534}" dt="2020-10-11T12:00:10.371" v="150"/>
          <ac:picMkLst>
            <pc:docMk/>
            <pc:sldMk cId="2632765894" sldId="263"/>
            <ac:picMk id="4098" creationId="{F6B4F79B-014E-4F1A-8481-0AC1BFBA04B6}"/>
          </ac:picMkLst>
        </pc:picChg>
      </pc:sldChg>
      <pc:sldChg chg="delSp new add del mod">
        <pc:chgData name="Daphne Choong" userId="fcf50dfd-bb08-419c-a771-c73f73fb11c8" providerId="ADAL" clId="{2ED19744-6F12-4FDE-8CB8-DFB9C57DD534}" dt="2020-10-11T12:00:10.408" v="151" actId="22"/>
        <pc:sldMkLst>
          <pc:docMk/>
          <pc:sldMk cId="3729585383" sldId="263"/>
        </pc:sldMkLst>
        <pc:spChg chg="del">
          <ac:chgData name="Daphne Choong" userId="fcf50dfd-bb08-419c-a771-c73f73fb11c8" providerId="ADAL" clId="{2ED19744-6F12-4FDE-8CB8-DFB9C57DD534}" dt="2020-10-11T12:00:09.452" v="149" actId="478"/>
          <ac:spMkLst>
            <pc:docMk/>
            <pc:sldMk cId="3729585383" sldId="263"/>
            <ac:spMk id="2" creationId="{8F7AD74A-E8D2-4406-BE6B-9147203D0A4A}"/>
          </ac:spMkLst>
        </pc:spChg>
        <pc:spChg chg="del">
          <ac:chgData name="Daphne Choong" userId="fcf50dfd-bb08-419c-a771-c73f73fb11c8" providerId="ADAL" clId="{2ED19744-6F12-4FDE-8CB8-DFB9C57DD534}" dt="2020-10-11T12:00:09.452" v="149" actId="478"/>
          <ac:spMkLst>
            <pc:docMk/>
            <pc:sldMk cId="3729585383" sldId="263"/>
            <ac:spMk id="3" creationId="{EEC5DE42-B9F1-42F0-AF5E-46F4C15ECF48}"/>
          </ac:spMkLst>
        </pc:spChg>
      </pc:sldChg>
      <pc:sldChg chg="delSp new add del mod">
        <pc:chgData name="Daphne Choong" userId="fcf50dfd-bb08-419c-a771-c73f73fb11c8" providerId="ADAL" clId="{2ED19744-6F12-4FDE-8CB8-DFB9C57DD534}" dt="2020-10-11T12:00:22.265" v="155" actId="22"/>
        <pc:sldMkLst>
          <pc:docMk/>
          <pc:sldMk cId="2344058946" sldId="264"/>
        </pc:sldMkLst>
        <pc:spChg chg="del">
          <ac:chgData name="Daphne Choong" userId="fcf50dfd-bb08-419c-a771-c73f73fb11c8" providerId="ADAL" clId="{2ED19744-6F12-4FDE-8CB8-DFB9C57DD534}" dt="2020-10-11T12:00:21.430" v="153" actId="478"/>
          <ac:spMkLst>
            <pc:docMk/>
            <pc:sldMk cId="2344058946" sldId="264"/>
            <ac:spMk id="2" creationId="{EE7A48B4-5DB3-4826-8CBA-F28CD1F1E184}"/>
          </ac:spMkLst>
        </pc:spChg>
        <pc:spChg chg="del">
          <ac:chgData name="Daphne Choong" userId="fcf50dfd-bb08-419c-a771-c73f73fb11c8" providerId="ADAL" clId="{2ED19744-6F12-4FDE-8CB8-DFB9C57DD534}" dt="2020-10-11T12:00:21.430" v="153" actId="478"/>
          <ac:spMkLst>
            <pc:docMk/>
            <pc:sldMk cId="2344058946" sldId="264"/>
            <ac:spMk id="3" creationId="{9ED399D8-AA2C-4120-8943-742CC80C1C7A}"/>
          </ac:spMkLst>
        </pc:spChg>
      </pc:sldChg>
      <pc:sldChg chg="addSp">
        <pc:chgData name="Daphne Choong" userId="fcf50dfd-bb08-419c-a771-c73f73fb11c8" providerId="ADAL" clId="{2ED19744-6F12-4FDE-8CB8-DFB9C57DD534}" dt="2020-10-11T12:00:22.235" v="154"/>
        <pc:sldMkLst>
          <pc:docMk/>
          <pc:sldMk cId="2798240600" sldId="264"/>
        </pc:sldMkLst>
        <pc:picChg chg="add">
          <ac:chgData name="Daphne Choong" userId="fcf50dfd-bb08-419c-a771-c73f73fb11c8" providerId="ADAL" clId="{2ED19744-6F12-4FDE-8CB8-DFB9C57DD534}" dt="2020-10-11T12:00:22.235" v="154"/>
          <ac:picMkLst>
            <pc:docMk/>
            <pc:sldMk cId="2798240600" sldId="264"/>
            <ac:picMk id="5122" creationId="{11EF68EF-27F8-48BF-B8ED-2C9EAA4363C6}"/>
          </ac:picMkLst>
        </pc:picChg>
      </pc:sldChg>
      <pc:sldChg chg="delSp new add del mod">
        <pc:chgData name="Daphne Choong" userId="fcf50dfd-bb08-419c-a771-c73f73fb11c8" providerId="ADAL" clId="{2ED19744-6F12-4FDE-8CB8-DFB9C57DD534}" dt="2020-10-11T12:00:31.740" v="159" actId="22"/>
        <pc:sldMkLst>
          <pc:docMk/>
          <pc:sldMk cId="2138884584" sldId="265"/>
        </pc:sldMkLst>
        <pc:spChg chg="del">
          <ac:chgData name="Daphne Choong" userId="fcf50dfd-bb08-419c-a771-c73f73fb11c8" providerId="ADAL" clId="{2ED19744-6F12-4FDE-8CB8-DFB9C57DD534}" dt="2020-10-11T12:00:30.924" v="157" actId="478"/>
          <ac:spMkLst>
            <pc:docMk/>
            <pc:sldMk cId="2138884584" sldId="265"/>
            <ac:spMk id="2" creationId="{9472C192-51AC-47B4-9B53-A9BA23ED549C}"/>
          </ac:spMkLst>
        </pc:spChg>
        <pc:spChg chg="del">
          <ac:chgData name="Daphne Choong" userId="fcf50dfd-bb08-419c-a771-c73f73fb11c8" providerId="ADAL" clId="{2ED19744-6F12-4FDE-8CB8-DFB9C57DD534}" dt="2020-10-11T12:00:30.924" v="157" actId="478"/>
          <ac:spMkLst>
            <pc:docMk/>
            <pc:sldMk cId="2138884584" sldId="265"/>
            <ac:spMk id="3" creationId="{25B9E32C-71BD-4669-BD5C-BE7581CB3176}"/>
          </ac:spMkLst>
        </pc:spChg>
      </pc:sldChg>
      <pc:sldChg chg="addSp">
        <pc:chgData name="Daphne Choong" userId="fcf50dfd-bb08-419c-a771-c73f73fb11c8" providerId="ADAL" clId="{2ED19744-6F12-4FDE-8CB8-DFB9C57DD534}" dt="2020-10-11T12:00:31.716" v="158"/>
        <pc:sldMkLst>
          <pc:docMk/>
          <pc:sldMk cId="3094639129" sldId="265"/>
        </pc:sldMkLst>
        <pc:picChg chg="add">
          <ac:chgData name="Daphne Choong" userId="fcf50dfd-bb08-419c-a771-c73f73fb11c8" providerId="ADAL" clId="{2ED19744-6F12-4FDE-8CB8-DFB9C57DD534}" dt="2020-10-11T12:00:31.716" v="158"/>
          <ac:picMkLst>
            <pc:docMk/>
            <pc:sldMk cId="3094639129" sldId="265"/>
            <ac:picMk id="6146" creationId="{18781366-CA58-454C-98CA-ACFF4B8FE4CC}"/>
          </ac:picMkLst>
        </pc:picChg>
      </pc:sldChg>
      <pc:sldChg chg="modSp new mod">
        <pc:chgData name="Daphne Choong" userId="fcf50dfd-bb08-419c-a771-c73f73fb11c8" providerId="ADAL" clId="{2ED19744-6F12-4FDE-8CB8-DFB9C57DD534}" dt="2020-10-11T13:03:09.751" v="1224" actId="15"/>
        <pc:sldMkLst>
          <pc:docMk/>
          <pc:sldMk cId="1505106872" sldId="266"/>
        </pc:sldMkLst>
        <pc:spChg chg="mod">
          <ac:chgData name="Daphne Choong" userId="fcf50dfd-bb08-419c-a771-c73f73fb11c8" providerId="ADAL" clId="{2ED19744-6F12-4FDE-8CB8-DFB9C57DD534}" dt="2020-10-11T12:04:23.305" v="241" actId="108"/>
          <ac:spMkLst>
            <pc:docMk/>
            <pc:sldMk cId="1505106872" sldId="266"/>
            <ac:spMk id="2" creationId="{31EAEEF5-AE49-470D-80A7-D9D383D04FC9}"/>
          </ac:spMkLst>
        </pc:spChg>
        <pc:spChg chg="mod">
          <ac:chgData name="Daphne Choong" userId="fcf50dfd-bb08-419c-a771-c73f73fb11c8" providerId="ADAL" clId="{2ED19744-6F12-4FDE-8CB8-DFB9C57DD534}" dt="2020-10-11T13:03:09.751" v="1224" actId="15"/>
          <ac:spMkLst>
            <pc:docMk/>
            <pc:sldMk cId="1505106872" sldId="266"/>
            <ac:spMk id="3" creationId="{5F0F323F-083F-4ABB-B01F-D585DBFBCFCE}"/>
          </ac:spMkLst>
        </pc:spChg>
      </pc:sldChg>
      <pc:sldChg chg="addSp">
        <pc:chgData name="Daphne Choong" userId="fcf50dfd-bb08-419c-a771-c73f73fb11c8" providerId="ADAL" clId="{2ED19744-6F12-4FDE-8CB8-DFB9C57DD534}" dt="2020-10-11T12:01:45.199" v="183"/>
        <pc:sldMkLst>
          <pc:docMk/>
          <pc:sldMk cId="525461626" sldId="267"/>
        </pc:sldMkLst>
        <pc:picChg chg="add">
          <ac:chgData name="Daphne Choong" userId="fcf50dfd-bb08-419c-a771-c73f73fb11c8" providerId="ADAL" clId="{2ED19744-6F12-4FDE-8CB8-DFB9C57DD534}" dt="2020-10-11T12:01:45.199" v="183"/>
          <ac:picMkLst>
            <pc:docMk/>
            <pc:sldMk cId="525461626" sldId="267"/>
            <ac:picMk id="7170" creationId="{2E0386ED-9B0D-4DD9-991F-EDF0618D1737}"/>
          </ac:picMkLst>
        </pc:picChg>
      </pc:sldChg>
      <pc:sldChg chg="delSp new add del mod">
        <pc:chgData name="Daphne Choong" userId="fcf50dfd-bb08-419c-a771-c73f73fb11c8" providerId="ADAL" clId="{2ED19744-6F12-4FDE-8CB8-DFB9C57DD534}" dt="2020-10-11T12:01:45.216" v="184" actId="22"/>
        <pc:sldMkLst>
          <pc:docMk/>
          <pc:sldMk cId="3706438087" sldId="267"/>
        </pc:sldMkLst>
        <pc:spChg chg="del">
          <ac:chgData name="Daphne Choong" userId="fcf50dfd-bb08-419c-a771-c73f73fb11c8" providerId="ADAL" clId="{2ED19744-6F12-4FDE-8CB8-DFB9C57DD534}" dt="2020-10-11T12:01:37.515" v="182" actId="478"/>
          <ac:spMkLst>
            <pc:docMk/>
            <pc:sldMk cId="3706438087" sldId="267"/>
            <ac:spMk id="2" creationId="{61DE4E80-39B1-4E4A-8C5B-75A2F803756B}"/>
          </ac:spMkLst>
        </pc:spChg>
        <pc:spChg chg="del">
          <ac:chgData name="Daphne Choong" userId="fcf50dfd-bb08-419c-a771-c73f73fb11c8" providerId="ADAL" clId="{2ED19744-6F12-4FDE-8CB8-DFB9C57DD534}" dt="2020-10-11T12:01:37.515" v="182" actId="478"/>
          <ac:spMkLst>
            <pc:docMk/>
            <pc:sldMk cId="3706438087" sldId="267"/>
            <ac:spMk id="3" creationId="{982FF100-4035-486C-934D-F544BAA6A10E}"/>
          </ac:spMkLst>
        </pc:spChg>
      </pc:sldChg>
      <pc:sldChg chg="addSp">
        <pc:chgData name="Daphne Choong" userId="fcf50dfd-bb08-419c-a771-c73f73fb11c8" providerId="ADAL" clId="{2ED19744-6F12-4FDE-8CB8-DFB9C57DD534}" dt="2020-10-11T12:01:54.849" v="187"/>
        <pc:sldMkLst>
          <pc:docMk/>
          <pc:sldMk cId="1460429059" sldId="268"/>
        </pc:sldMkLst>
        <pc:picChg chg="add">
          <ac:chgData name="Daphne Choong" userId="fcf50dfd-bb08-419c-a771-c73f73fb11c8" providerId="ADAL" clId="{2ED19744-6F12-4FDE-8CB8-DFB9C57DD534}" dt="2020-10-11T12:01:54.849" v="187"/>
          <ac:picMkLst>
            <pc:docMk/>
            <pc:sldMk cId="1460429059" sldId="268"/>
            <ac:picMk id="8194" creationId="{8178B387-82E1-4F96-9217-572465AC41F9}"/>
          </ac:picMkLst>
        </pc:picChg>
      </pc:sldChg>
      <pc:sldChg chg="delSp new add del mod">
        <pc:chgData name="Daphne Choong" userId="fcf50dfd-bb08-419c-a771-c73f73fb11c8" providerId="ADAL" clId="{2ED19744-6F12-4FDE-8CB8-DFB9C57DD534}" dt="2020-10-11T12:01:54.867" v="188" actId="22"/>
        <pc:sldMkLst>
          <pc:docMk/>
          <pc:sldMk cId="1864268804" sldId="268"/>
        </pc:sldMkLst>
        <pc:spChg chg="del">
          <ac:chgData name="Daphne Choong" userId="fcf50dfd-bb08-419c-a771-c73f73fb11c8" providerId="ADAL" clId="{2ED19744-6F12-4FDE-8CB8-DFB9C57DD534}" dt="2020-10-11T12:01:50.310" v="186" actId="478"/>
          <ac:spMkLst>
            <pc:docMk/>
            <pc:sldMk cId="1864268804" sldId="268"/>
            <ac:spMk id="2" creationId="{472435F5-65A6-4F43-8F2A-285223581D75}"/>
          </ac:spMkLst>
        </pc:spChg>
        <pc:spChg chg="del">
          <ac:chgData name="Daphne Choong" userId="fcf50dfd-bb08-419c-a771-c73f73fb11c8" providerId="ADAL" clId="{2ED19744-6F12-4FDE-8CB8-DFB9C57DD534}" dt="2020-10-11T12:01:50.310" v="186" actId="478"/>
          <ac:spMkLst>
            <pc:docMk/>
            <pc:sldMk cId="1864268804" sldId="268"/>
            <ac:spMk id="3" creationId="{1ABF0B99-17F3-402A-8C15-54EFB827C029}"/>
          </ac:spMkLst>
        </pc:spChg>
      </pc:sldChg>
      <pc:sldChg chg="modSp new mod">
        <pc:chgData name="Daphne Choong" userId="fcf50dfd-bb08-419c-a771-c73f73fb11c8" providerId="ADAL" clId="{2ED19744-6F12-4FDE-8CB8-DFB9C57DD534}" dt="2020-10-11T13:11:42.515" v="1702" actId="12"/>
        <pc:sldMkLst>
          <pc:docMk/>
          <pc:sldMk cId="4118597250" sldId="269"/>
        </pc:sldMkLst>
        <pc:spChg chg="mod">
          <ac:chgData name="Daphne Choong" userId="fcf50dfd-bb08-419c-a771-c73f73fb11c8" providerId="ADAL" clId="{2ED19744-6F12-4FDE-8CB8-DFB9C57DD534}" dt="2020-10-11T12:02:29.294" v="200" actId="20577"/>
          <ac:spMkLst>
            <pc:docMk/>
            <pc:sldMk cId="4118597250" sldId="269"/>
            <ac:spMk id="2" creationId="{05A396FF-9BB4-4ADC-8935-7892B7B36498}"/>
          </ac:spMkLst>
        </pc:spChg>
        <pc:spChg chg="mod">
          <ac:chgData name="Daphne Choong" userId="fcf50dfd-bb08-419c-a771-c73f73fb11c8" providerId="ADAL" clId="{2ED19744-6F12-4FDE-8CB8-DFB9C57DD534}" dt="2020-10-11T13:11:42.515" v="1702" actId="12"/>
          <ac:spMkLst>
            <pc:docMk/>
            <pc:sldMk cId="4118597250" sldId="269"/>
            <ac:spMk id="3" creationId="{52AF818D-EF95-435D-BF4F-2F6614556383}"/>
          </ac:spMkLst>
        </pc:spChg>
      </pc:sldChg>
      <pc:sldChg chg="addSp">
        <pc:chgData name="Daphne Choong" userId="fcf50dfd-bb08-419c-a771-c73f73fb11c8" providerId="ADAL" clId="{2ED19744-6F12-4FDE-8CB8-DFB9C57DD534}" dt="2020-10-11T12:02:47.442" v="203"/>
        <pc:sldMkLst>
          <pc:docMk/>
          <pc:sldMk cId="1909191951" sldId="270"/>
        </pc:sldMkLst>
        <pc:picChg chg="add">
          <ac:chgData name="Daphne Choong" userId="fcf50dfd-bb08-419c-a771-c73f73fb11c8" providerId="ADAL" clId="{2ED19744-6F12-4FDE-8CB8-DFB9C57DD534}" dt="2020-10-11T12:02:47.442" v="203"/>
          <ac:picMkLst>
            <pc:docMk/>
            <pc:sldMk cId="1909191951" sldId="270"/>
            <ac:picMk id="9218" creationId="{4F4B4626-1737-479B-9EAD-EEFE4B7EE119}"/>
          </ac:picMkLst>
        </pc:picChg>
      </pc:sldChg>
      <pc:sldChg chg="delSp new add del mod">
        <pc:chgData name="Daphne Choong" userId="fcf50dfd-bb08-419c-a771-c73f73fb11c8" providerId="ADAL" clId="{2ED19744-6F12-4FDE-8CB8-DFB9C57DD534}" dt="2020-10-11T12:02:47.493" v="204" actId="22"/>
        <pc:sldMkLst>
          <pc:docMk/>
          <pc:sldMk cId="2518064555" sldId="270"/>
        </pc:sldMkLst>
        <pc:spChg chg="del">
          <ac:chgData name="Daphne Choong" userId="fcf50dfd-bb08-419c-a771-c73f73fb11c8" providerId="ADAL" clId="{2ED19744-6F12-4FDE-8CB8-DFB9C57DD534}" dt="2020-10-11T12:02:47.100" v="202" actId="478"/>
          <ac:spMkLst>
            <pc:docMk/>
            <pc:sldMk cId="2518064555" sldId="270"/>
            <ac:spMk id="2" creationId="{6B16D4D5-4154-4F53-98B5-F8A7240D8485}"/>
          </ac:spMkLst>
        </pc:spChg>
        <pc:spChg chg="del">
          <ac:chgData name="Daphne Choong" userId="fcf50dfd-bb08-419c-a771-c73f73fb11c8" providerId="ADAL" clId="{2ED19744-6F12-4FDE-8CB8-DFB9C57DD534}" dt="2020-10-11T12:02:47.100" v="202" actId="478"/>
          <ac:spMkLst>
            <pc:docMk/>
            <pc:sldMk cId="2518064555" sldId="270"/>
            <ac:spMk id="3" creationId="{CAC99289-A927-45C6-81BE-487BBAA3B6E2}"/>
          </ac:spMkLst>
        </pc:spChg>
      </pc:sldChg>
      <pc:sldChg chg="modSp new mod">
        <pc:chgData name="Daphne Choong" userId="fcf50dfd-bb08-419c-a771-c73f73fb11c8" providerId="ADAL" clId="{2ED19744-6F12-4FDE-8CB8-DFB9C57DD534}" dt="2020-10-11T13:16:29.591" v="2024" actId="27636"/>
        <pc:sldMkLst>
          <pc:docMk/>
          <pc:sldMk cId="2999816475" sldId="271"/>
        </pc:sldMkLst>
        <pc:spChg chg="mod">
          <ac:chgData name="Daphne Choong" userId="fcf50dfd-bb08-419c-a771-c73f73fb11c8" providerId="ADAL" clId="{2ED19744-6F12-4FDE-8CB8-DFB9C57DD534}" dt="2020-10-11T12:03:13.783" v="220" actId="20577"/>
          <ac:spMkLst>
            <pc:docMk/>
            <pc:sldMk cId="2999816475" sldId="271"/>
            <ac:spMk id="2" creationId="{5AB6AE57-3494-4914-B94F-73F1208A0D65}"/>
          </ac:spMkLst>
        </pc:spChg>
        <pc:spChg chg="mod">
          <ac:chgData name="Daphne Choong" userId="fcf50dfd-bb08-419c-a771-c73f73fb11c8" providerId="ADAL" clId="{2ED19744-6F12-4FDE-8CB8-DFB9C57DD534}" dt="2020-10-11T13:16:29.591" v="2024" actId="27636"/>
          <ac:spMkLst>
            <pc:docMk/>
            <pc:sldMk cId="2999816475" sldId="271"/>
            <ac:spMk id="3" creationId="{FF2B7675-4B66-40DF-9388-B43DB387EDA1}"/>
          </ac:spMkLst>
        </pc:spChg>
      </pc:sldChg>
      <pc:sldChg chg="addSp">
        <pc:chgData name="Daphne Choong" userId="fcf50dfd-bb08-419c-a771-c73f73fb11c8" providerId="ADAL" clId="{2ED19744-6F12-4FDE-8CB8-DFB9C57DD534}" dt="2020-10-11T12:03:25.821" v="223"/>
        <pc:sldMkLst>
          <pc:docMk/>
          <pc:sldMk cId="1944955639" sldId="272"/>
        </pc:sldMkLst>
        <pc:picChg chg="add">
          <ac:chgData name="Daphne Choong" userId="fcf50dfd-bb08-419c-a771-c73f73fb11c8" providerId="ADAL" clId="{2ED19744-6F12-4FDE-8CB8-DFB9C57DD534}" dt="2020-10-11T12:03:25.821" v="223"/>
          <ac:picMkLst>
            <pc:docMk/>
            <pc:sldMk cId="1944955639" sldId="272"/>
            <ac:picMk id="10242" creationId="{F9D0A20E-7326-4B5B-A406-A1D8212A40AF}"/>
          </ac:picMkLst>
        </pc:picChg>
      </pc:sldChg>
      <pc:sldChg chg="delSp new add del mod">
        <pc:chgData name="Daphne Choong" userId="fcf50dfd-bb08-419c-a771-c73f73fb11c8" providerId="ADAL" clId="{2ED19744-6F12-4FDE-8CB8-DFB9C57DD534}" dt="2020-10-11T12:03:25.838" v="224" actId="22"/>
        <pc:sldMkLst>
          <pc:docMk/>
          <pc:sldMk cId="3128174266" sldId="272"/>
        </pc:sldMkLst>
        <pc:spChg chg="del">
          <ac:chgData name="Daphne Choong" userId="fcf50dfd-bb08-419c-a771-c73f73fb11c8" providerId="ADAL" clId="{2ED19744-6F12-4FDE-8CB8-DFB9C57DD534}" dt="2020-10-11T12:03:25.445" v="222" actId="478"/>
          <ac:spMkLst>
            <pc:docMk/>
            <pc:sldMk cId="3128174266" sldId="272"/>
            <ac:spMk id="2" creationId="{39681CCC-9C29-4872-B15B-D158714BE53C}"/>
          </ac:spMkLst>
        </pc:spChg>
        <pc:spChg chg="del">
          <ac:chgData name="Daphne Choong" userId="fcf50dfd-bb08-419c-a771-c73f73fb11c8" providerId="ADAL" clId="{2ED19744-6F12-4FDE-8CB8-DFB9C57DD534}" dt="2020-10-11T12:03:25.445" v="222" actId="478"/>
          <ac:spMkLst>
            <pc:docMk/>
            <pc:sldMk cId="3128174266" sldId="272"/>
            <ac:spMk id="3" creationId="{CA0BFE60-DFC0-4D83-B438-B01B96309F4A}"/>
          </ac:spMkLst>
        </pc:spChg>
      </pc:sldChg>
      <pc:sldChg chg="modSp new mod">
        <pc:chgData name="Daphne Choong" userId="fcf50dfd-bb08-419c-a771-c73f73fb11c8" providerId="ADAL" clId="{2ED19744-6F12-4FDE-8CB8-DFB9C57DD534}" dt="2020-10-11T13:17:14.812" v="2096" actId="20577"/>
        <pc:sldMkLst>
          <pc:docMk/>
          <pc:sldMk cId="2629438394" sldId="273"/>
        </pc:sldMkLst>
        <pc:spChg chg="mod">
          <ac:chgData name="Daphne Choong" userId="fcf50dfd-bb08-419c-a771-c73f73fb11c8" providerId="ADAL" clId="{2ED19744-6F12-4FDE-8CB8-DFB9C57DD534}" dt="2020-10-11T12:03:46.439" v="236" actId="20577"/>
          <ac:spMkLst>
            <pc:docMk/>
            <pc:sldMk cId="2629438394" sldId="273"/>
            <ac:spMk id="2" creationId="{93EB4145-F928-4300-BB8E-939E182CEC0B}"/>
          </ac:spMkLst>
        </pc:spChg>
        <pc:spChg chg="mod">
          <ac:chgData name="Daphne Choong" userId="fcf50dfd-bb08-419c-a771-c73f73fb11c8" providerId="ADAL" clId="{2ED19744-6F12-4FDE-8CB8-DFB9C57DD534}" dt="2020-10-11T13:17:14.812" v="2096" actId="20577"/>
          <ac:spMkLst>
            <pc:docMk/>
            <pc:sldMk cId="2629438394" sldId="273"/>
            <ac:spMk id="3" creationId="{71FBCC04-2B67-44A5-815B-5002BAE8DA20}"/>
          </ac:spMkLst>
        </pc:spChg>
      </pc:sldChg>
      <pc:sldChg chg="addSp">
        <pc:chgData name="Daphne Choong" userId="fcf50dfd-bb08-419c-a771-c73f73fb11c8" providerId="ADAL" clId="{2ED19744-6F12-4FDE-8CB8-DFB9C57DD534}" dt="2020-10-11T12:04:02.149" v="239"/>
        <pc:sldMkLst>
          <pc:docMk/>
          <pc:sldMk cId="741257056" sldId="274"/>
        </pc:sldMkLst>
        <pc:picChg chg="add">
          <ac:chgData name="Daphne Choong" userId="fcf50dfd-bb08-419c-a771-c73f73fb11c8" providerId="ADAL" clId="{2ED19744-6F12-4FDE-8CB8-DFB9C57DD534}" dt="2020-10-11T12:04:02.149" v="239"/>
          <ac:picMkLst>
            <pc:docMk/>
            <pc:sldMk cId="741257056" sldId="274"/>
            <ac:picMk id="11266" creationId="{D1CC7CF6-93A0-44C0-B2B1-1FF85A7A7F73}"/>
          </ac:picMkLst>
        </pc:picChg>
      </pc:sldChg>
      <pc:sldChg chg="delSp new add del mod">
        <pc:chgData name="Daphne Choong" userId="fcf50dfd-bb08-419c-a771-c73f73fb11c8" providerId="ADAL" clId="{2ED19744-6F12-4FDE-8CB8-DFB9C57DD534}" dt="2020-10-11T12:04:02.164" v="240" actId="22"/>
        <pc:sldMkLst>
          <pc:docMk/>
          <pc:sldMk cId="2449316364" sldId="274"/>
        </pc:sldMkLst>
        <pc:spChg chg="del">
          <ac:chgData name="Daphne Choong" userId="fcf50dfd-bb08-419c-a771-c73f73fb11c8" providerId="ADAL" clId="{2ED19744-6F12-4FDE-8CB8-DFB9C57DD534}" dt="2020-10-11T12:04:01.803" v="238" actId="478"/>
          <ac:spMkLst>
            <pc:docMk/>
            <pc:sldMk cId="2449316364" sldId="274"/>
            <ac:spMk id="2" creationId="{61965A67-BA32-4AC2-84A0-66890350F710}"/>
          </ac:spMkLst>
        </pc:spChg>
        <pc:spChg chg="del">
          <ac:chgData name="Daphne Choong" userId="fcf50dfd-bb08-419c-a771-c73f73fb11c8" providerId="ADAL" clId="{2ED19744-6F12-4FDE-8CB8-DFB9C57DD534}" dt="2020-10-11T12:04:01.803" v="238" actId="478"/>
          <ac:spMkLst>
            <pc:docMk/>
            <pc:sldMk cId="2449316364" sldId="274"/>
            <ac:spMk id="3" creationId="{43AEB144-0BF0-4C4A-837F-831D3F2BF95A}"/>
          </ac:spMkLst>
        </pc:spChg>
      </pc:sldChg>
      <pc:sldChg chg="modSp new mod">
        <pc:chgData name="Daphne Choong" userId="fcf50dfd-bb08-419c-a771-c73f73fb11c8" providerId="ADAL" clId="{2ED19744-6F12-4FDE-8CB8-DFB9C57DD534}" dt="2020-10-11T13:01:57.538" v="1084" actId="20577"/>
        <pc:sldMkLst>
          <pc:docMk/>
          <pc:sldMk cId="1866534903" sldId="275"/>
        </pc:sldMkLst>
        <pc:spChg chg="mod">
          <ac:chgData name="Daphne Choong" userId="fcf50dfd-bb08-419c-a771-c73f73fb11c8" providerId="ADAL" clId="{2ED19744-6F12-4FDE-8CB8-DFB9C57DD534}" dt="2020-10-11T12:45:08.438" v="796" actId="20577"/>
          <ac:spMkLst>
            <pc:docMk/>
            <pc:sldMk cId="1866534903" sldId="275"/>
            <ac:spMk id="2" creationId="{29B9A39A-E113-4115-B021-7B0706A263D1}"/>
          </ac:spMkLst>
        </pc:spChg>
        <pc:spChg chg="mod">
          <ac:chgData name="Daphne Choong" userId="fcf50dfd-bb08-419c-a771-c73f73fb11c8" providerId="ADAL" clId="{2ED19744-6F12-4FDE-8CB8-DFB9C57DD534}" dt="2020-10-11T13:01:57.538" v="1084" actId="20577"/>
          <ac:spMkLst>
            <pc:docMk/>
            <pc:sldMk cId="1866534903" sldId="275"/>
            <ac:spMk id="3" creationId="{8313A575-025D-46B9-94DC-17717A6F8A12}"/>
          </ac:spMkLst>
        </pc:spChg>
      </pc:sldChg>
      <pc:sldChg chg="new del">
        <pc:chgData name="Daphne Choong" userId="fcf50dfd-bb08-419c-a771-c73f73fb11c8" providerId="ADAL" clId="{2ED19744-6F12-4FDE-8CB8-DFB9C57DD534}" dt="2020-10-11T13:04:56.915" v="1226" actId="680"/>
        <pc:sldMkLst>
          <pc:docMk/>
          <pc:sldMk cId="1001017991" sldId="276"/>
        </pc:sldMkLst>
      </pc:sldChg>
      <pc:sldChg chg="modSp new mod">
        <pc:chgData name="Daphne Choong" userId="fcf50dfd-bb08-419c-a771-c73f73fb11c8" providerId="ADAL" clId="{2ED19744-6F12-4FDE-8CB8-DFB9C57DD534}" dt="2020-10-11T13:05:17.136" v="1251" actId="20577"/>
        <pc:sldMkLst>
          <pc:docMk/>
          <pc:sldMk cId="3343383591" sldId="276"/>
        </pc:sldMkLst>
        <pc:spChg chg="mod">
          <ac:chgData name="Daphne Choong" userId="fcf50dfd-bb08-419c-a771-c73f73fb11c8" providerId="ADAL" clId="{2ED19744-6F12-4FDE-8CB8-DFB9C57DD534}" dt="2020-10-11T13:05:17.136" v="1251" actId="20577"/>
          <ac:spMkLst>
            <pc:docMk/>
            <pc:sldMk cId="3343383591" sldId="276"/>
            <ac:spMk id="2" creationId="{DA395A16-3AB3-4FB6-9CD3-13FF37777CF2}"/>
          </ac:spMkLst>
        </pc:spChg>
        <pc:spChg chg="mod">
          <ac:chgData name="Daphne Choong" userId="fcf50dfd-bb08-419c-a771-c73f73fb11c8" providerId="ADAL" clId="{2ED19744-6F12-4FDE-8CB8-DFB9C57DD534}" dt="2020-10-11T13:05:12.101" v="1229" actId="5793"/>
          <ac:spMkLst>
            <pc:docMk/>
            <pc:sldMk cId="3343383591" sldId="276"/>
            <ac:spMk id="3" creationId="{A226E266-6C9A-4402-8565-99960A127733}"/>
          </ac:spMkLst>
        </pc:spChg>
      </pc:sldChg>
      <pc:sldChg chg="modSp new mod">
        <pc:chgData name="Daphne Choong" userId="fcf50dfd-bb08-419c-a771-c73f73fb11c8" providerId="ADAL" clId="{2ED19744-6F12-4FDE-8CB8-DFB9C57DD534}" dt="2020-10-11T13:08:25.769" v="1459" actId="11"/>
        <pc:sldMkLst>
          <pc:docMk/>
          <pc:sldMk cId="2968890663" sldId="277"/>
        </pc:sldMkLst>
        <pc:spChg chg="mod">
          <ac:chgData name="Daphne Choong" userId="fcf50dfd-bb08-419c-a771-c73f73fb11c8" providerId="ADAL" clId="{2ED19744-6F12-4FDE-8CB8-DFB9C57DD534}" dt="2020-10-11T13:07:08.393" v="1273" actId="20577"/>
          <ac:spMkLst>
            <pc:docMk/>
            <pc:sldMk cId="2968890663" sldId="277"/>
            <ac:spMk id="2" creationId="{0799C51D-C99D-4F32-936F-419B7E2A8B42}"/>
          </ac:spMkLst>
        </pc:spChg>
        <pc:spChg chg="mod">
          <ac:chgData name="Daphne Choong" userId="fcf50dfd-bb08-419c-a771-c73f73fb11c8" providerId="ADAL" clId="{2ED19744-6F12-4FDE-8CB8-DFB9C57DD534}" dt="2020-10-11T13:08:25.769" v="1459" actId="11"/>
          <ac:spMkLst>
            <pc:docMk/>
            <pc:sldMk cId="2968890663" sldId="277"/>
            <ac:spMk id="3" creationId="{E05D5B2A-FB01-4CDE-8BB7-54793E5383AC}"/>
          </ac:spMkLst>
        </pc:spChg>
      </pc:sldChg>
      <pc:sldChg chg="addSp">
        <pc:chgData name="Daphne Choong" userId="fcf50dfd-bb08-419c-a771-c73f73fb11c8" providerId="ADAL" clId="{2ED19744-6F12-4FDE-8CB8-DFB9C57DD534}" dt="2020-10-11T14:43:48.517" v="2747"/>
        <pc:sldMkLst>
          <pc:docMk/>
          <pc:sldMk cId="1228807109" sldId="278"/>
        </pc:sldMkLst>
        <pc:spChg chg="add">
          <ac:chgData name="Daphne Choong" userId="fcf50dfd-bb08-419c-a771-c73f73fb11c8" providerId="ADAL" clId="{2ED19744-6F12-4FDE-8CB8-DFB9C57DD534}" dt="2020-10-11T14:43:48.517" v="2747"/>
          <ac:spMkLst>
            <pc:docMk/>
            <pc:sldMk cId="1228807109" sldId="278"/>
            <ac:spMk id="4" creationId="{B1BE8169-661F-4B9D-9112-66986C94EAA4}"/>
          </ac:spMkLst>
        </pc:spChg>
      </pc:sldChg>
      <pc:sldChg chg="modSp new add del mod ord">
        <pc:chgData name="Daphne Choong" userId="fcf50dfd-bb08-419c-a771-c73f73fb11c8" providerId="ADAL" clId="{2ED19744-6F12-4FDE-8CB8-DFB9C57DD534}" dt="2020-10-11T14:46:01.017" v="2848"/>
        <pc:sldMkLst>
          <pc:docMk/>
          <pc:sldMk cId="4064101794" sldId="278"/>
        </pc:sldMkLst>
        <pc:spChg chg="mod">
          <ac:chgData name="Daphne Choong" userId="fcf50dfd-bb08-419c-a771-c73f73fb11c8" providerId="ADAL" clId="{2ED19744-6F12-4FDE-8CB8-DFB9C57DD534}" dt="2020-10-11T14:38:53.760" v="2178" actId="20577"/>
          <ac:spMkLst>
            <pc:docMk/>
            <pc:sldMk cId="4064101794" sldId="278"/>
            <ac:spMk id="2" creationId="{F3A0499D-759F-46B3-AC6B-256D82290AC8}"/>
          </ac:spMkLst>
        </pc:spChg>
        <pc:spChg chg="mod">
          <ac:chgData name="Daphne Choong" userId="fcf50dfd-bb08-419c-a771-c73f73fb11c8" providerId="ADAL" clId="{2ED19744-6F12-4FDE-8CB8-DFB9C57DD534}" dt="2020-10-11T14:45:37.860" v="2845" actId="12"/>
          <ac:spMkLst>
            <pc:docMk/>
            <pc:sldMk cId="4064101794" sldId="278"/>
            <ac:spMk id="3" creationId="{C7C84FA6-7DD1-4E4C-9166-E0EF7767C2AE}"/>
          </ac:spMkLst>
        </pc:spChg>
        <pc:spChg chg="mod">
          <ac:chgData name="Daphne Choong" userId="fcf50dfd-bb08-419c-a771-c73f73fb11c8" providerId="ADAL" clId="{2ED19744-6F12-4FDE-8CB8-DFB9C57DD534}" dt="2020-10-11T14:45:42.473" v="2846" actId="1076"/>
          <ac:spMkLst>
            <pc:docMk/>
            <pc:sldMk cId="4064101794" sldId="278"/>
            <ac:spMk id="4" creationId="{B1BE8169-661F-4B9D-9112-66986C94EA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CD0F-EC6A-40C9-84EA-23ECF2A45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21AD7-81A9-46D6-AC80-90DB8213B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9802-B18D-41FE-8F1C-750547CB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E21E-4F9F-4DB8-A493-91848916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E269-A525-479F-A563-42CE3BB6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A0CD-EA02-4D39-A72C-C5DB87C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45E5F-ACA7-4B3C-80D8-6BFD461E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699DF-D82A-4C9F-BA1A-D8A7C017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FBE2-C35F-4A20-9AF4-67243ECE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FDF7-6F65-497B-BDE7-0796618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9FAC8-1843-4845-B8C2-5166F833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E75DB-A966-4581-988E-D0783AF8C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C8A3-B0A5-4EB7-8DA0-656008AE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76A7-8F27-4757-82B4-191F717F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F5AA-7CE2-4449-B207-402A3F6D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4592-EC56-44A4-BDA2-4C7CC91B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8935-EAF6-4811-9002-D7B9CDF1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456B-DAE8-400F-9185-573FFE85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86A5-C045-44FE-A393-B79EEF7D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CD45-5E90-451A-B600-220A1BE1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CECE-DA4E-4B3A-9342-7FA9A62F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72B6-8A86-4A73-BB63-239AF04E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1B23-02AC-4243-95B5-D9368C01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8137-C8C5-4B06-8C46-A9DF9884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D700D-A8D0-4CD8-803E-3D6DF135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FE7A-76B9-4D7A-902D-778D0CB0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7643-2CEA-4B13-B126-FB9B4631B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648A-A530-460C-800A-5B9ACC41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C15AB-EA94-4137-9D4B-5031434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B883-DE3E-4A71-A570-7EF9D978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5B01-699B-4204-9C80-55F40C2C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397C-C9FA-4204-90C3-A0478968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EAF5-FD0F-4D4E-91B2-91CF5E03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C42D-5863-4509-9649-C934F4B5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FE739-5EF4-41DC-ABC0-9E99B1E53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C875B-6709-406C-9090-20E56D1CE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85374-4372-42E9-BBB3-64443449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69780-EA0C-441D-A78D-D6C6B77F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3E1F4-C72F-4890-B84E-B5592E12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EB86-A9E9-441F-B077-48D75DA4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068EC-D803-410F-A11C-5931EAA2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DC0D-26C2-407C-8535-B3417F7F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D6D90-1AB9-4197-89C8-985C99C8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0E853-3E3A-498D-9BC9-2EC81B0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3D880-D13B-48DB-B1DD-3D2AE28F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A1031-B4A7-421C-BA70-BDB3B41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0652-687A-4ECB-A552-A95374A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B76F-76C2-41D9-95C3-AD9CD2F4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1F9A-C5CD-4943-8C36-6F9CDCCEC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806F8-C63A-4BCA-AA48-457BAD53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94F86-77DC-4A7F-9E4D-41E626A8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F54D4-8CFE-4E1C-AD2B-5AF6F6FB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82EA-CB27-46E1-A769-67FF00E6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DF60F-8AEB-4330-A89A-5E3B6F26D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E501-C39A-4F7A-B973-B467AF576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5D82-94E5-43B8-A39D-D7AAE55A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C490-9E43-4BF8-BB98-C9F80100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10D5-29AC-4F53-96CD-54DF7C09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1C3C3-BEDA-4E6C-A89F-B462A8BF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04A3-6865-4CC0-A190-01C2669D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3258-3AE4-41FE-A183-4C8C3C374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6C87-2942-4168-9434-9E8F2F31115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4764-1AF0-4FAB-8B72-68E52EDE2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654D-53F4-4EA4-8C4B-C3D450A5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3ADF-8311-415B-8E35-0D74F0E3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6n9fhu94yhVkdrusLaQsfERmL_Jh4Xm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7684093/using-usemvc-to-configure-mvc-is-not-supported-while-using-endpoint-rout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0510-943B-4860-B1CB-F891DCD1A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6396"/>
          </a:xfrm>
        </p:spPr>
        <p:txBody>
          <a:bodyPr/>
          <a:lstStyle/>
          <a:p>
            <a:r>
              <a:rPr lang="en-US" b="1" dirty="0"/>
              <a:t>ASP.NET Core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53F10-9C15-404C-B2C2-B166EFB90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9628"/>
            <a:ext cx="9144000" cy="37311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Strongly Typed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ViewModel</a:t>
            </a:r>
            <a:r>
              <a:rPr lang="en-US" dirty="0"/>
              <a:t>, list view, layout view and its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ViewStart</a:t>
            </a:r>
            <a:r>
              <a:rPr lang="en-US" dirty="0"/>
              <a:t> and View Imports </a:t>
            </a:r>
            <a:r>
              <a:rPr lang="en-US" dirty="0" err="1"/>
              <a:t>cshtml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Reference </a:t>
            </a:r>
            <a:r>
              <a:rPr lang="en-US" b="1" dirty="0" err="1"/>
              <a:t>kudvenkat</a:t>
            </a:r>
            <a:r>
              <a:rPr lang="en-US" dirty="0"/>
              <a:t> video tutorials: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/>
                <a:hlinkClick r:id="rId2"/>
              </a:rPr>
              <a:t>https://www.youtube.com/playlist?list=PL6n9fhu94yhVkdrusLaQsfERmL_Jh4XmU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11/10/2020</a:t>
            </a:r>
          </a:p>
        </p:txBody>
      </p:sp>
    </p:spTree>
    <p:extLst>
      <p:ext uri="{BB962C8B-B14F-4D97-AF65-F5344CB8AC3E}">
        <p14:creationId xmlns:p14="http://schemas.microsoft.com/office/powerpoint/2010/main" val="57849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6B4F79B-014E-4F1A-8481-0AC1BFBA0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1EF68EF-27F8-48BF-B8ED-2C9EAA43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5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8781366-CA58-454C-98CA-ACFF4B8FE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88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EF5-AE49-470D-80A7-D9D383D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28: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Layout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323F-083F-4ABB-B01F-D585DBFB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web applications have these sections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Footer</a:t>
            </a:r>
          </a:p>
          <a:p>
            <a:pPr lvl="1"/>
            <a:r>
              <a:rPr lang="en-US" dirty="0"/>
              <a:t>Navigation menu</a:t>
            </a:r>
          </a:p>
          <a:p>
            <a:pPr lvl="1"/>
            <a:r>
              <a:rPr lang="en-US" dirty="0"/>
              <a:t>View specific content</a:t>
            </a:r>
          </a:p>
        </p:txBody>
      </p:sp>
    </p:spTree>
    <p:extLst>
      <p:ext uri="{BB962C8B-B14F-4D97-AF65-F5344CB8AC3E}">
        <p14:creationId xmlns:p14="http://schemas.microsoft.com/office/powerpoint/2010/main" val="150510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E0386ED-9B0D-4DD9-991F-EDF0618D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43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5A16-3AB3-4FB6-9CD3-13FF3777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Layout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E266-6C9A-4402-8565-99960A12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Right click on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"Views"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folder and add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"Shared"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folder.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Right click on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"Shared"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folder and select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"Add"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"New Item"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"Add New Item"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window search for Layout 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"Razor Layout"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and click the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"Add"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button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file with name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Layout.cshtml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will be added to the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"Shared"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folder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8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C51D-C99D-4F32-936F-419B7E2A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Layout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5B2A-FB01-4CDE-8BB7-54793E53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Modify </a:t>
            </a:r>
            <a:r>
              <a:rPr lang="en-US" dirty="0" err="1"/>
              <a:t>details.cshtml</a:t>
            </a: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Remove HTML, head and body tags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Include Layout file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Set </a:t>
            </a:r>
            <a:r>
              <a:rPr lang="en-US" dirty="0" err="1"/>
              <a:t>ViewBag.Title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9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178B387-82E1-4F96-9217-572465AC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6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96FF-9BB4-4ADC-8935-7892B7B3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29: </a:t>
            </a:r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Sections in layout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818D-EF95-435D-BF4F-2F661455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layout page can include a section which is optional or mandatory</a:t>
            </a:r>
          </a:p>
          <a:p>
            <a:r>
              <a:rPr lang="en-US" dirty="0"/>
              <a:t>An example to use this is custom JavaScript files</a:t>
            </a:r>
          </a:p>
          <a:p>
            <a:r>
              <a:rPr lang="en-US" dirty="0"/>
              <a:t>Making the layout section option</a:t>
            </a:r>
          </a:p>
          <a:p>
            <a:pPr lvl="1"/>
            <a:r>
              <a:rPr lang="en-US" dirty="0"/>
              <a:t>Option 1: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@RenderSection(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"Scripts"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required: 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Option 2: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@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IsSectionDefined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"Scripts"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 @RenderSection(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"Scripts"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required: 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@section in the details view</a:t>
            </a:r>
          </a:p>
        </p:txBody>
      </p:sp>
    </p:spTree>
    <p:extLst>
      <p:ext uri="{BB962C8B-B14F-4D97-AF65-F5344CB8AC3E}">
        <p14:creationId xmlns:p14="http://schemas.microsoft.com/office/powerpoint/2010/main" val="411859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F4B4626-1737-479B-9EAD-EEFE4B7E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6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499D-759F-46B3-AC6B-256D8229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4FA6-7DD1-4E4C-9166-E0EF7767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I created a new application using Visual Studio, I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“Create a new project”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“ASP.NET Core Web Application”, click Next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Specify project name e.g. “</a:t>
            </a:r>
            <a:r>
              <a:rPr lang="en-US" dirty="0" err="1"/>
              <a:t>EmployeeManagement</a:t>
            </a:r>
            <a:r>
              <a:rPr lang="en-US" dirty="0"/>
              <a:t>”, click Next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“ASP.NET Core 3.1” from the dropdown, and “Web Application (Model-View-Controller)” in the project template list, click Create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Also note that in ASP.NET Core 3.1, when you follow </a:t>
            </a:r>
            <a:r>
              <a:rPr lang="en-US" dirty="0" err="1"/>
              <a:t>kudvenkat’s</a:t>
            </a:r>
            <a:r>
              <a:rPr lang="en-US" dirty="0"/>
              <a:t> tutorial, you will run into this error 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  <a:hlinkClick r:id="rId2"/>
              </a:rPr>
              <a:t>Using '</a:t>
            </a:r>
            <a:r>
              <a:rPr lang="en-US" b="0" i="0" u="none" strike="noStrike" dirty="0" err="1">
                <a:solidFill>
                  <a:srgbClr val="242729"/>
                </a:solidFill>
                <a:effectLst/>
                <a:latin typeface="Arial" panose="020B0604020202020204" pitchFamily="34" charset="0"/>
                <a:hlinkClick r:id="rId2"/>
              </a:rPr>
              <a:t>UseMvc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  <a:hlinkClick r:id="rId2"/>
              </a:rPr>
              <a:t>' to configure MVC is not supported while using Endpoint Routing</a:t>
            </a:r>
            <a:endParaRPr lang="en-US" b="1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I solved the above by applying the 3</a:t>
            </a:r>
            <a:r>
              <a:rPr lang="en-US" baseline="30000" dirty="0"/>
              <a:t>rd</a:t>
            </a:r>
            <a:r>
              <a:rPr lang="en-US" dirty="0"/>
              <a:t> answer in the </a:t>
            </a:r>
            <a:r>
              <a:rPr lang="en-US" dirty="0" err="1"/>
              <a:t>Startup.cs</a:t>
            </a:r>
            <a:r>
              <a:rPr lang="en-US" dirty="0"/>
              <a:t> </a:t>
            </a:r>
            <a:r>
              <a:rPr lang="en-US" dirty="0" err="1"/>
              <a:t>ConfigureServices</a:t>
            </a:r>
            <a:r>
              <a:rPr lang="en-US" dirty="0"/>
              <a:t>() function: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BE8169-661F-4B9D-9112-66986C94E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70" y="5581756"/>
            <a:ext cx="887598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services.AddMvc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(option 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option.EnableEndpointRouting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false)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0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AE57-3494-4914-B94F-73F1208A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30: </a:t>
            </a:r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ViewStart.cshtml</a:t>
            </a:r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7675-4B66-40DF-9388-B43DB387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this to set the Layout property of every view without having to repeat yourself and reduce maintenance overhead</a:t>
            </a:r>
          </a:p>
          <a:p>
            <a:r>
              <a:rPr lang="en-US" dirty="0"/>
              <a:t>Use the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@{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Layout = 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"_Layout"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This file is hierarchical – you can override in the sub-folder by having the same file there.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Use logic to select different layout views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@{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 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User.IsInRole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"Admin"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 Layout = 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"_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AdminLayout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}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 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else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 Layout = 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"_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NonAdminLayout</a:t>
            </a:r>
            <a:r>
              <a:rPr 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}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81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9D0A20E-7326-4B5B-A406-A1D8212A4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7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4145-F928-4300-BB8E-939E182C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31: </a:t>
            </a:r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ViewImports.cshtml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CC04-2B67-44A5-815B-5002BAE8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file to import common namespaces</a:t>
            </a:r>
          </a:p>
          <a:p>
            <a:r>
              <a:rPr lang="en-US" dirty="0"/>
              <a:t>Default in .NET Core 3.1</a:t>
            </a:r>
          </a:p>
        </p:txBody>
      </p:sp>
    </p:spTree>
    <p:extLst>
      <p:ext uri="{BB962C8B-B14F-4D97-AF65-F5344CB8AC3E}">
        <p14:creationId xmlns:p14="http://schemas.microsoft.com/office/powerpoint/2010/main" val="262943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1CC7CF6-93A0-44C0-B2B1-1FF85A7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1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24FC-03C1-4FB1-BCB7-C6000F62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310" cy="1325563"/>
          </a:xfrm>
        </p:spPr>
        <p:txBody>
          <a:bodyPr/>
          <a:lstStyle/>
          <a:p>
            <a:r>
              <a:rPr lang="en-US" dirty="0"/>
              <a:t>Part 25: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Strongly Typed View </a:t>
            </a:r>
            <a:b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in ASP.NET Core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1468-F9D0-4034-8DC8-7BDB0F76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pass data to View: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ViewData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ViewBag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Strongly Typed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 of using Strongly Typed View</a:t>
            </a:r>
          </a:p>
          <a:p>
            <a:pPr marL="0" indent="0">
              <a:buNone/>
            </a:pPr>
            <a:r>
              <a:rPr lang="en-US" dirty="0"/>
              <a:t> - Code </a:t>
            </a:r>
            <a:r>
              <a:rPr lang="en-US" dirty="0" err="1"/>
              <a:t>intellisense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Compile time error checking</a:t>
            </a:r>
          </a:p>
          <a:p>
            <a:pPr marL="0" indent="0">
              <a:buNone/>
            </a:pPr>
            <a:r>
              <a:rPr lang="en-US" dirty="0"/>
              <a:t> - Avoid developer spelling mistake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0C0BCC-680C-437D-B9A0-9AA58A6B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1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682-DF7D-46E4-8CDC-0140536B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26: </a:t>
            </a:r>
            <a:r>
              <a:rPr lang="en-US" b="1" dirty="0" err="1">
                <a:solidFill>
                  <a:srgbClr val="333333"/>
                </a:solidFill>
                <a:latin typeface="Arial" panose="020B0604020202020204" pitchFamily="34" charset="0"/>
              </a:rPr>
              <a:t>ViewModel</a:t>
            </a: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816E-5F82-42A4-9BD4-D7E7D95E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err="1"/>
              <a:t>PageTitle</a:t>
            </a:r>
            <a:r>
              <a:rPr lang="en-US" dirty="0"/>
              <a:t> and </a:t>
            </a:r>
            <a:r>
              <a:rPr lang="en-US" dirty="0" err="1"/>
              <a:t>Employe</a:t>
            </a:r>
            <a:r>
              <a:rPr lang="en-US" dirty="0"/>
              <a:t> – all data we need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folder </a:t>
            </a:r>
            <a:r>
              <a:rPr lang="en-US" dirty="0" err="1"/>
              <a:t>ViewModels</a:t>
            </a:r>
            <a:r>
              <a:rPr lang="en-US" dirty="0"/>
              <a:t> in the root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class </a:t>
            </a:r>
            <a:r>
              <a:rPr lang="en-US" dirty="0" err="1"/>
              <a:t>HomeDetailsViewModel.cs</a:t>
            </a:r>
            <a:r>
              <a:rPr lang="en-US" dirty="0"/>
              <a:t> in this folder</a:t>
            </a:r>
          </a:p>
          <a:p>
            <a:r>
              <a:rPr lang="en-US" dirty="0"/>
              <a:t>Also called Data Transfer Object (DTO for short)</a:t>
            </a:r>
          </a:p>
        </p:txBody>
      </p:sp>
    </p:spTree>
    <p:extLst>
      <p:ext uri="{BB962C8B-B14F-4D97-AF65-F5344CB8AC3E}">
        <p14:creationId xmlns:p14="http://schemas.microsoft.com/office/powerpoint/2010/main" val="124197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4E8A3DF-6F60-4F64-A103-B70C184FC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1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AD2F-5162-4EE5-AE9C-67B8C7F9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27: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403F-6C8C-4050-936F-ACAA4598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populate our Home View with the list of employees, we need to use the List View, which will involve </a:t>
            </a:r>
            <a:r>
              <a:rPr lang="en-US" dirty="0" err="1"/>
              <a:t>IEnumerable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8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8F9E80-9D2D-41AB-8B76-A7BED627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1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A39A-E113-4115-B021-7B0706A2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A575-025D-46B9-94DC-17717A6F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Modify </a:t>
            </a:r>
            <a:r>
              <a:rPr lang="en-US" b="0" i="0" dirty="0" err="1">
                <a:solidFill>
                  <a:srgbClr val="3D85C6"/>
                </a:solidFill>
                <a:effectLst/>
                <a:latin typeface="arial" panose="020B0604020202020204" pitchFamily="34" charset="0"/>
              </a:rPr>
              <a:t>IEmployeeRepository</a:t>
            </a:r>
            <a:r>
              <a:rPr lang="en-US" b="0" i="0" dirty="0">
                <a:solidFill>
                  <a:srgbClr val="3D85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interface to include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GetAllEmployees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method. As you can see this method returns the list of all employees.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</a:t>
            </a:r>
            <a:r>
              <a:rPr lang="en-US" dirty="0" err="1"/>
              <a:t>MockEmployeeRepository</a:t>
            </a:r>
            <a:r>
              <a:rPr lang="en-US" dirty="0"/>
              <a:t> to implement returning the list of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</a:t>
            </a:r>
            <a:r>
              <a:rPr lang="en-US" dirty="0" err="1"/>
              <a:t>HomeController</a:t>
            </a:r>
            <a:r>
              <a:rPr lang="en-US" dirty="0"/>
              <a:t> Index to return all employees list as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</a:t>
            </a:r>
            <a:r>
              <a:rPr lang="en-US" dirty="0" err="1"/>
              <a:t>Index.cshtml</a:t>
            </a:r>
            <a:r>
              <a:rPr lang="en-US" dirty="0"/>
              <a:t> to include a table, using foreach to loop through the Enumerable list</a:t>
            </a:r>
          </a:p>
        </p:txBody>
      </p:sp>
    </p:spTree>
    <p:extLst>
      <p:ext uri="{BB962C8B-B14F-4D97-AF65-F5344CB8AC3E}">
        <p14:creationId xmlns:p14="http://schemas.microsoft.com/office/powerpoint/2010/main" val="186653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719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Roboto</vt:lpstr>
      <vt:lpstr>Arial</vt:lpstr>
      <vt:lpstr>Arial</vt:lpstr>
      <vt:lpstr>Calibri</vt:lpstr>
      <vt:lpstr>Calibri Light</vt:lpstr>
      <vt:lpstr>Consolas</vt:lpstr>
      <vt:lpstr>Office Theme</vt:lpstr>
      <vt:lpstr>ASP.NET Core MVC</vt:lpstr>
      <vt:lpstr>Extra info</vt:lpstr>
      <vt:lpstr>Part 25: Strongly Typed View  in ASP.NET Core MVC</vt:lpstr>
      <vt:lpstr>PowerPoint Presentation</vt:lpstr>
      <vt:lpstr>Part 26: ViewModel</vt:lpstr>
      <vt:lpstr>PowerPoint Presentation</vt:lpstr>
      <vt:lpstr>Part 27: List View</vt:lpstr>
      <vt:lpstr>PowerPoint Presentation</vt:lpstr>
      <vt:lpstr>Code Change</vt:lpstr>
      <vt:lpstr>PowerPoint Presentation</vt:lpstr>
      <vt:lpstr>PowerPoint Presentation</vt:lpstr>
      <vt:lpstr>PowerPoint Presentation</vt:lpstr>
      <vt:lpstr>Part 28: Layout View</vt:lpstr>
      <vt:lpstr>PowerPoint Presentation</vt:lpstr>
      <vt:lpstr>Creating a Layout View</vt:lpstr>
      <vt:lpstr>Using the Layout View</vt:lpstr>
      <vt:lpstr>PowerPoint Presentation</vt:lpstr>
      <vt:lpstr>Part 29: Sections in layout page</vt:lpstr>
      <vt:lpstr>PowerPoint Presentation</vt:lpstr>
      <vt:lpstr>Part 30: _ViewStart.cshtml </vt:lpstr>
      <vt:lpstr>PowerPoint Presentation</vt:lpstr>
      <vt:lpstr>Part 31: _ViewImports.cshtml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Daphne Choong</dc:creator>
  <cp:lastModifiedBy>Daphne Choong</cp:lastModifiedBy>
  <cp:revision>1</cp:revision>
  <dcterms:created xsi:type="dcterms:W3CDTF">2020-10-10T08:23:25Z</dcterms:created>
  <dcterms:modified xsi:type="dcterms:W3CDTF">2020-10-11T14:46:06Z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2020-10-10T08:23:24Z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453a526b-771c-4e77-82b3-6ced8a0be2c1</vt:lpwstr>
  </property>
  <property fmtid="{D5CDD505-2E9C-101B-9397-08002B2CF9AE}" pid="8" name="MSIP_Label_f42aa342-8706-4288-bd11-ebb85995028c_ContentBits">
    <vt:lpwstr>0</vt:lpwstr>
  </property>
</Properties>
</file>