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70" r:id="rId6"/>
    <p:sldId id="259" r:id="rId7"/>
    <p:sldId id="266" r:id="rId8"/>
    <p:sldId id="260" r:id="rId9"/>
    <p:sldId id="261" r:id="rId10"/>
    <p:sldId id="262" r:id="rId11"/>
    <p:sldId id="263" r:id="rId12"/>
    <p:sldId id="271" r:id="rId13"/>
    <p:sldId id="264" r:id="rId14"/>
    <p:sldId id="272" r:id="rId15"/>
    <p:sldId id="265" r:id="rId16"/>
    <p:sldId id="267" r:id="rId17"/>
    <p:sldId id="268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80" d="100"/>
          <a:sy n="80" d="100"/>
        </p:scale>
        <p:origin x="483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4B2C-0432-4735-BD1A-4A22EDA98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78D2D-E9A6-46A0-B17D-3DFE398C7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C76BA-B1C6-47AD-8FDC-B8160D4E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DF3D-A2A0-4D70-8023-83EB84A6FB16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A4824-1101-4132-B097-ED50B5C0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9EB43-ADC2-4A1C-8DE1-45497E66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D760-15C0-4E68-9FAC-90F159FC5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6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8EB5-0EE0-42E8-AE1C-A67402FE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C5916-9F5E-44BF-8BE7-FC6843913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3989C-A99F-4B97-9211-48A26DC0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DF3D-A2A0-4D70-8023-83EB84A6FB16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E70B7-6E18-4F42-A2DD-36F47775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AECC9-9C50-4791-96FA-DADF6F03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D760-15C0-4E68-9FAC-90F159FC5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B8197B-09D6-4751-97D5-4AE3FA83E9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41C48-D4CF-4D90-A3FE-AC21EAFD3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FF927-1267-409B-8A76-6E9085FB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DF3D-A2A0-4D70-8023-83EB84A6FB16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09AD7-9214-495E-841D-F76069E06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9B73B-B8D2-4FA9-8112-7160E8A2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D760-15C0-4E68-9FAC-90F159FC5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9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221F0-D1C1-4B53-82C2-9D2AFA46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005DB-1B28-4C24-980E-FD83AEEE7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6AE9A-7799-41F3-A08C-835F3D21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DF3D-A2A0-4D70-8023-83EB84A6FB16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4C599-B085-49BC-AB5A-758500F9C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9DEB2-1D64-4E4F-8E72-D8CCB4A2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D760-15C0-4E68-9FAC-90F159FC5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6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5296-6823-48C7-98DD-10D603F72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3E623-C3C4-436E-B31B-6535F7A93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C10C1-CE99-40B6-B2E9-0252A2285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DF3D-A2A0-4D70-8023-83EB84A6FB16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DDA10-D327-4A9C-B80C-381A87849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EAC33-7F99-4E96-B7C1-1F08143D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D760-15C0-4E68-9FAC-90F159FC5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0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EF06-2571-44B7-AE29-824181C70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C1C79-A9F6-4AA8-85F6-C13AD9E1C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F37D0-32B6-404F-9EDE-914D575BA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FF083-6EAF-4B20-9BBF-FE7E51B8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DF3D-A2A0-4D70-8023-83EB84A6FB16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8CF20-92B1-4007-B7FC-FC9486613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3825C-6D53-4597-B0C0-9B7EE8AC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D760-15C0-4E68-9FAC-90F159FC5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C6B3E-2D4C-4E98-A718-2C7515511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2B1E2-DC1D-4278-BD57-36E1FC875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0195A-7EB3-4E1C-BBA9-98F3FE3BE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1C4B5-118A-403A-8ECD-03C16BA4D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D28CD6-B784-444E-81C2-AA04EEB04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E382D5-E5CB-4869-9C7D-3EB402223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DF3D-A2A0-4D70-8023-83EB84A6FB16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9119A9-3C3C-4404-A55C-AF1267F79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FBB298-B089-451A-90E7-D2D2D6A6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D760-15C0-4E68-9FAC-90F159FC5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4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1D033-A6D4-4852-89D4-60784E8A8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6C9508-63BB-4BDC-B93B-236E1C68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DF3D-A2A0-4D70-8023-83EB84A6FB16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063ED-5023-43E5-9FE3-C9D36182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75C0C-C182-4398-9ED4-6B6C66CA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D760-15C0-4E68-9FAC-90F159FC5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9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B40EDF-921F-4E84-BDD8-88B57109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DF3D-A2A0-4D70-8023-83EB84A6FB16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7752D-0356-4FDC-8218-8EC7CCE35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01CE0-2545-4014-AD5D-08ABA2B72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D760-15C0-4E68-9FAC-90F159FC5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0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895A-24FD-49E4-A452-AE9C99F0A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67C6B-B630-4C2E-BD61-E7D30FB1D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F8A99-5FE2-4FBB-BA8A-D70497FD4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44386-5A57-4528-8F07-BF1590A9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DF3D-A2A0-4D70-8023-83EB84A6FB16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AA1C0-C0A1-47CB-A689-37EF87D01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C438B-99B8-43F7-8C1B-D6F11FE2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D760-15C0-4E68-9FAC-90F159FC5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6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22B6-1A8C-424A-80C4-1E0F2B605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78666C-F38B-4DE5-A205-DC4599B12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85FFB-A52B-4877-BBD6-A89DE25A8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15D26-7A0B-4DAC-8A0A-0634A182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DF3D-A2A0-4D70-8023-83EB84A6FB16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30121-1064-48CE-B121-EF0B58C2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9BA7C-8DC2-4BB5-81C9-4DC900BD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D760-15C0-4E68-9FAC-90F159FC5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9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BE07A-D835-45B4-B603-E3DC79AC5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BABB5-658D-44AE-9091-B59442BD7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3477D-EB4F-4491-BA3F-69B208C54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EDF3D-A2A0-4D70-8023-83EB84A6FB16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BAFD1-0DD4-4E67-82C0-E2C5EA6A5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3D54-98E5-438D-A197-57FD4F3DB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8D760-15C0-4E68-9FAC-90F159FC5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5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wwcodekl/events/" TargetMode="External"/><Relationship Id="rId2" Type="http://schemas.openxmlformats.org/officeDocument/2006/relationships/hyperlink" Target="https://www.youtube.com/playlist?list=PL6n9fhu94yhVkdrusLaQsfERmL_Jh4Xm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channel/UCfMEaBUSABoOsxr7HgSmEd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8118/home/details/2?name=pragim" TargetMode="External"/><Relationship Id="rId2" Type="http://schemas.openxmlformats.org/officeDocument/2006/relationships/hyperlink" Target="http://localhost:48118/home/details/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BDAB-E903-4505-86C6-FF306D41FB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ASP.NET Core Study Group</a:t>
            </a:r>
            <a:br>
              <a:rPr lang="en-US" b="1" dirty="0"/>
            </a:br>
            <a:r>
              <a:rPr lang="en-US" b="1" dirty="0"/>
              <a:t>Week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9AAB2-C11A-491B-9B75-1067A58B1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72833"/>
          </a:xfrm>
        </p:spPr>
        <p:txBody>
          <a:bodyPr>
            <a:normAutofit/>
          </a:bodyPr>
          <a:lstStyle/>
          <a:p>
            <a:r>
              <a:rPr lang="en-US" dirty="0"/>
              <a:t>Model Binding and Validation</a:t>
            </a:r>
          </a:p>
          <a:p>
            <a:r>
              <a:rPr lang="en-US" dirty="0"/>
              <a:t>Select List Validation</a:t>
            </a:r>
          </a:p>
          <a:p>
            <a:r>
              <a:rPr lang="en-US" dirty="0" err="1"/>
              <a:t>AddSingleton</a:t>
            </a:r>
            <a:r>
              <a:rPr lang="en-US" dirty="0"/>
              <a:t>, </a:t>
            </a:r>
            <a:r>
              <a:rPr lang="en-US" dirty="0" err="1"/>
              <a:t>AddScoped</a:t>
            </a:r>
            <a:r>
              <a:rPr lang="en-US" dirty="0"/>
              <a:t> vs </a:t>
            </a:r>
            <a:r>
              <a:rPr lang="en-US" dirty="0" err="1"/>
              <a:t>AddTransient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WWCode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86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6A2EE876-30A9-47E6-8734-E95FB5B93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794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C7009711-8BB0-4A54-BB4D-1E667A2D8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53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37A78-8ACE-409B-9CE6-B87768978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9581"/>
          </a:xfrm>
        </p:spPr>
        <p:txBody>
          <a:bodyPr/>
          <a:lstStyle/>
          <a:p>
            <a:r>
              <a:rPr lang="en-US" b="1" dirty="0" err="1"/>
              <a:t>Customising</a:t>
            </a:r>
            <a:r>
              <a:rPr lang="en-US" b="1" dirty="0"/>
              <a:t> Model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1769A-06ED-46E8-BEA4-179C0782B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706"/>
            <a:ext cx="10515600" cy="5319059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Customising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Model Validation Error Message</a:t>
            </a:r>
          </a:p>
          <a:p>
            <a:pPr lvl="1"/>
            <a:r>
              <a:rPr lang="en-US" dirty="0"/>
              <a:t>Use the </a:t>
            </a:r>
            <a:r>
              <a:rPr lang="en-US" dirty="0" err="1"/>
              <a:t>ErrorMessage</a:t>
            </a:r>
            <a:r>
              <a:rPr lang="en-US" dirty="0"/>
              <a:t> property in the Required attribute</a:t>
            </a:r>
            <a:br>
              <a:rPr lang="en-US" dirty="0"/>
            </a:br>
            <a:r>
              <a:rPr lang="en-US" sz="2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[Required(</a:t>
            </a:r>
            <a:r>
              <a:rPr lang="en-US" sz="22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ErrorMessage</a:t>
            </a:r>
            <a:r>
              <a:rPr lang="en-US" sz="2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 </a:t>
            </a:r>
            <a:r>
              <a:rPr lang="en-US" sz="2200" b="0" i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"Please provide a value for Name field"</a:t>
            </a:r>
            <a:r>
              <a:rPr lang="en-US" sz="2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)]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Customising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Display Attribute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Use the Display attribute’s Name property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[Display(Name = </a:t>
            </a:r>
            <a:r>
              <a:rPr lang="en-US" b="0" i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"Office Email"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You can use multiple Model Validation Attributes one after another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Regular Expression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2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RegularExpression</a:t>
            </a:r>
            <a:r>
              <a:rPr lang="en-US" sz="2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(@"^[a-zA-Z0-9_.+-]+@[a-zA-Z0-9-]+\.[a-zA-Z0-9-.]+$",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ErrorMessage</a:t>
            </a:r>
            <a:r>
              <a:rPr lang="en-US" sz="2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"Invalid email format")]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class “text-danger” for Validation Errors 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46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008C9-ACDD-4B07-AF7D-967141796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Part 43: Select List Validation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ABC7509-9122-4EC8-A6DA-ABB85BDEE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7" t="17465" r="21948" b="32864"/>
          <a:stretch/>
        </p:blipFill>
        <p:spPr bwMode="auto">
          <a:xfrm>
            <a:off x="1617805" y="875763"/>
            <a:ext cx="8956390" cy="598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634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95FCE-AF70-4AA9-A3B9-25293C7E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[Required] attribute with Enum and types like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57484-C4B2-4C99-AF72-DFFEEF773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Enum underlying values are integers</a:t>
            </a:r>
          </a:p>
          <a:p>
            <a:r>
              <a:rPr lang="en-US" dirty="0"/>
              <a:t>Value types like integers are inherently “required”, you need to add the ‘?’ to mark them as optional</a:t>
            </a:r>
          </a:p>
        </p:txBody>
      </p:sp>
    </p:spTree>
    <p:extLst>
      <p:ext uri="{BB962C8B-B14F-4D97-AF65-F5344CB8AC3E}">
        <p14:creationId xmlns:p14="http://schemas.microsoft.com/office/powerpoint/2010/main" val="2012692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9916BE37-DAA8-481D-9AEF-9477DFF8E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487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924F-C712-4970-8F0F-3F0361120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136"/>
            <a:ext cx="10762129" cy="776381"/>
          </a:xfrm>
        </p:spPr>
        <p:txBody>
          <a:bodyPr>
            <a:normAutofit fontScale="90000"/>
          </a:bodyPr>
          <a:lstStyle/>
          <a:p>
            <a:r>
              <a:rPr lang="en-MY" b="1" dirty="0"/>
              <a:t>Part 44: </a:t>
            </a:r>
            <a:r>
              <a:rPr lang="en-MY" b="1" dirty="0" err="1"/>
              <a:t>AddSingleton</a:t>
            </a:r>
            <a:r>
              <a:rPr lang="en-MY" b="1" dirty="0"/>
              <a:t>, </a:t>
            </a:r>
            <a:r>
              <a:rPr lang="en-MY" b="1" dirty="0" err="1"/>
              <a:t>AddScoped</a:t>
            </a:r>
            <a:r>
              <a:rPr lang="en-MY" b="1" dirty="0"/>
              <a:t> vs </a:t>
            </a:r>
            <a:r>
              <a:rPr lang="en-MY" b="1" dirty="0" err="1"/>
              <a:t>AddTransient</a:t>
            </a:r>
            <a:endParaRPr lang="en-US" b="1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0A08B63A-A455-478F-9780-BAE9B6C5F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6" b="23485"/>
          <a:stretch/>
        </p:blipFill>
        <p:spPr bwMode="auto">
          <a:xfrm>
            <a:off x="754020" y="884517"/>
            <a:ext cx="10930487" cy="555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955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>
            <a:extLst>
              <a:ext uri="{FF2B5EF4-FFF2-40B4-BE49-F238E27FC236}">
                <a16:creationId xmlns:a16="http://schemas.microsoft.com/office/drawing/2014/main" id="{363C1B60-6B44-431F-B683-215CBE644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077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3583-FD02-4AA1-BBE8-99A195551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BB16A-DD23-4912-9661-FAE6AFC0A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Thanks to </a:t>
            </a:r>
            <a:r>
              <a:rPr lang="en-US" dirty="0" err="1"/>
              <a:t>Kudvenkat</a:t>
            </a:r>
            <a:r>
              <a:rPr lang="en-US" dirty="0"/>
              <a:t> ASP.NET core tutorial for beginners </a:t>
            </a:r>
            <a:r>
              <a:rPr lang="en-US" dirty="0">
                <a:hlinkClick r:id="rId2"/>
              </a:rPr>
              <a:t>https://www.youtube.com/playlist?list=PL6n9fhu94yhVkdrusLaQsfERmL_Jh4XmU</a:t>
            </a:r>
            <a:r>
              <a:rPr lang="en-US" dirty="0"/>
              <a:t> </a:t>
            </a:r>
          </a:p>
          <a:p>
            <a:r>
              <a:rPr lang="en-US" dirty="0" err="1"/>
              <a:t>WWCode</a:t>
            </a:r>
            <a:r>
              <a:rPr lang="en-US" dirty="0"/>
              <a:t> for the platform and wonderful supportive members who co-organized and participate in the study group, follow us here: </a:t>
            </a:r>
            <a:r>
              <a:rPr lang="en-US" dirty="0">
                <a:hlinkClick r:id="rId3"/>
              </a:rPr>
              <a:t>https://www.meetup.com/wwcodekl/events/</a:t>
            </a:r>
            <a:endParaRPr lang="en-US" dirty="0"/>
          </a:p>
          <a:p>
            <a:r>
              <a:rPr lang="en-US" dirty="0"/>
              <a:t>Women Who Code YouTube channel contains lots of other recorded sessions: </a:t>
            </a:r>
            <a:r>
              <a:rPr lang="en-US" dirty="0">
                <a:hlinkClick r:id="rId4"/>
              </a:rPr>
              <a:t>https://www.youtube.com/channel/UCfMEaBUSABoOsxr7HgSmEdA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1765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1566-F7F6-4BC8-820B-70A255BC9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446"/>
            <a:ext cx="10515600" cy="1325563"/>
          </a:xfrm>
        </p:spPr>
        <p:txBody>
          <a:bodyPr/>
          <a:lstStyle/>
          <a:p>
            <a:r>
              <a:rPr lang="en-US" b="1" dirty="0"/>
              <a:t>Part 41 – ASP.NET Core Model Binding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8B17D3D8-C701-4CE7-AC43-C53A6BDBE9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7" t="14361" r="3490" b="28735"/>
          <a:stretch/>
        </p:blipFill>
        <p:spPr bwMode="auto">
          <a:xfrm>
            <a:off x="702855" y="1507628"/>
            <a:ext cx="10786289" cy="492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49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EE00B-9653-479C-A420-BE6EC5B4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Binding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1E6C7-8DFF-43F9-A238-36B450F0F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424"/>
            <a:ext cx="10515600" cy="5235387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2"/>
              </a:rPr>
              <a:t>http://localhost:48118/home/details/2</a:t>
            </a:r>
            <a:br>
              <a:rPr lang="en-US" b="0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Our application default route template </a:t>
            </a:r>
            <a:r>
              <a:rPr lang="en-US" b="0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({controller=Home}/{action=Index}/{id?}) 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routes this request to </a:t>
            </a:r>
            <a:r>
              <a:rPr lang="en-US" b="0" i="1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Details(int? id)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action method of the </a:t>
            </a:r>
            <a:r>
              <a:rPr lang="en-US" b="0" i="1" dirty="0" err="1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HomeController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3"/>
              </a:rPr>
              <a:t>http://localhost:48118/home/details/2?name=pragim</a:t>
            </a:r>
            <a:b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The following </a:t>
            </a:r>
            <a:r>
              <a:rPr lang="en-US" b="0" i="1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Details() 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action method handles the above request URL and maps the value </a:t>
            </a:r>
            <a:r>
              <a:rPr lang="en-US" b="0" i="1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to the </a:t>
            </a:r>
            <a:r>
              <a:rPr lang="en-US" b="0" i="1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id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parameter and the value </a:t>
            </a:r>
            <a:r>
              <a:rPr lang="en-US" b="0" i="1" dirty="0" err="1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pragim</a:t>
            </a:r>
            <a:r>
              <a:rPr lang="en-US" b="0" i="1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 the </a:t>
            </a:r>
            <a:r>
              <a:rPr lang="en-US" b="0" i="1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name 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parameter</a:t>
            </a:r>
            <a:b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public string Details(int? id, string name)</a:t>
            </a:r>
            <a:br>
              <a:rPr lang="en-US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return "id = " +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id.Value.ToString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+ " and name = " + name;</a:t>
            </a:r>
            <a:br>
              <a:rPr lang="en-US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1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3AE29128-E687-406B-B06A-CDD4EF887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900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9ADA-8385-4A82-A5C0-077E527B3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Binding with Complex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FC7B-7642-439D-B7F2-78040978E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 to the Create View</a:t>
            </a:r>
          </a:p>
          <a:p>
            <a:r>
              <a:rPr lang="en-US" dirty="0"/>
              <a:t>Create another Create action method that takes an Employee object</a:t>
            </a:r>
          </a:p>
          <a:p>
            <a:r>
              <a:rPr lang="en-US" dirty="0"/>
              <a:t>Add Add() method to </a:t>
            </a:r>
            <a:r>
              <a:rPr lang="en-US" dirty="0" err="1"/>
              <a:t>IEmployeeRepository</a:t>
            </a:r>
            <a:r>
              <a:rPr lang="en-US" dirty="0"/>
              <a:t>, implement int </a:t>
            </a:r>
            <a:r>
              <a:rPr lang="en-US" dirty="0" err="1"/>
              <a:t>EmployeeRepository</a:t>
            </a:r>
            <a:r>
              <a:rPr lang="en-US" dirty="0"/>
              <a:t>, at the same time increment the max index as Id parameter of the new employee object.</a:t>
            </a:r>
          </a:p>
          <a:p>
            <a:r>
              <a:rPr lang="en-US" dirty="0"/>
              <a:t>Solve ambiguous methods</a:t>
            </a:r>
          </a:p>
          <a:p>
            <a:r>
              <a:rPr lang="en-US" dirty="0"/>
              <a:t>View source to show that Complex type’s properties are mapped to the form parameters directly</a:t>
            </a:r>
          </a:p>
          <a:p>
            <a:r>
              <a:rPr lang="en-US" dirty="0"/>
              <a:t>No validation</a:t>
            </a:r>
          </a:p>
        </p:txBody>
      </p:sp>
    </p:spTree>
    <p:extLst>
      <p:ext uri="{BB962C8B-B14F-4D97-AF65-F5344CB8AC3E}">
        <p14:creationId xmlns:p14="http://schemas.microsoft.com/office/powerpoint/2010/main" val="426861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4269-8662-4305-8744-31F4A6F5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01"/>
            <a:ext cx="10515600" cy="1325563"/>
          </a:xfrm>
        </p:spPr>
        <p:txBody>
          <a:bodyPr/>
          <a:lstStyle/>
          <a:p>
            <a:r>
              <a:rPr lang="en-US" b="1" dirty="0"/>
              <a:t>Part 42: ASP.NET Core Model Validation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91C6E09-137D-4D56-AF7C-77347BAF27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0" t="13836" r="21328" b="29041"/>
          <a:stretch/>
        </p:blipFill>
        <p:spPr bwMode="auto">
          <a:xfrm>
            <a:off x="2161504" y="867011"/>
            <a:ext cx="7868991" cy="599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78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7C6AA623-22AF-41A6-8318-E067DA8A8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994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0C60B-F6CA-465F-B684-83EA564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Built-in Validation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04FAF-046E-4B46-95CD-CAF995546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RegularExpression</a:t>
            </a:r>
            <a:endParaRPr lang="en-US" dirty="0"/>
          </a:p>
          <a:p>
            <a:r>
              <a:rPr lang="en-US" dirty="0"/>
              <a:t>Required</a:t>
            </a:r>
          </a:p>
          <a:p>
            <a:r>
              <a:rPr lang="en-US" dirty="0"/>
              <a:t>Range</a:t>
            </a:r>
          </a:p>
          <a:p>
            <a:r>
              <a:rPr lang="en-US" dirty="0" err="1"/>
              <a:t>MinLength</a:t>
            </a:r>
            <a:endParaRPr lang="en-US" dirty="0"/>
          </a:p>
          <a:p>
            <a:r>
              <a:rPr lang="en-US" dirty="0" err="1"/>
              <a:t>MaxLength</a:t>
            </a:r>
            <a:endParaRPr lang="en-US" dirty="0"/>
          </a:p>
          <a:p>
            <a:r>
              <a:rPr lang="en-US" dirty="0"/>
              <a:t>Compare</a:t>
            </a:r>
          </a:p>
        </p:txBody>
      </p:sp>
    </p:spTree>
    <p:extLst>
      <p:ext uri="{BB962C8B-B14F-4D97-AF65-F5344CB8AC3E}">
        <p14:creationId xmlns:p14="http://schemas.microsoft.com/office/powerpoint/2010/main" val="1647420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D2955E18-60FC-450D-9662-A374B0072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914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465</Words>
  <Application>Microsoft Office PowerPoint</Application>
  <PresentationFormat>Widescreen</PresentationFormat>
  <Paragraphs>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</vt:lpstr>
      <vt:lpstr>Calibri</vt:lpstr>
      <vt:lpstr>Calibri Light</vt:lpstr>
      <vt:lpstr>Consolas</vt:lpstr>
      <vt:lpstr>Office Theme</vt:lpstr>
      <vt:lpstr>ASP.NET Core Study Group Week 9</vt:lpstr>
      <vt:lpstr>Part 41 – ASP.NET Core Model Binding</vt:lpstr>
      <vt:lpstr>Model Binding Example</vt:lpstr>
      <vt:lpstr>PowerPoint Presentation</vt:lpstr>
      <vt:lpstr>Model Binding with Complex Type</vt:lpstr>
      <vt:lpstr>Part 42: ASP.NET Core Model Validation</vt:lpstr>
      <vt:lpstr>PowerPoint Presentation</vt:lpstr>
      <vt:lpstr>Built-in Validation Attributes</vt:lpstr>
      <vt:lpstr>PowerPoint Presentation</vt:lpstr>
      <vt:lpstr>PowerPoint Presentation</vt:lpstr>
      <vt:lpstr>PowerPoint Presentation</vt:lpstr>
      <vt:lpstr>Customising Model Validation</vt:lpstr>
      <vt:lpstr>Part 43: Select List Validation</vt:lpstr>
      <vt:lpstr>[Required] attribute with Enum and types like Integers</vt:lpstr>
      <vt:lpstr>PowerPoint Presentation</vt:lpstr>
      <vt:lpstr>Part 44: AddSingleton, AddScoped vs AddTransient</vt:lpstr>
      <vt:lpstr>PowerPoint Presentation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Study Group Week 9</dc:title>
  <dc:creator>Daphne Choong</dc:creator>
  <cp:lastModifiedBy>Daphne Choong</cp:lastModifiedBy>
  <cp:revision>13</cp:revision>
  <dcterms:created xsi:type="dcterms:W3CDTF">2020-10-25T08:35:09Z</dcterms:created>
  <dcterms:modified xsi:type="dcterms:W3CDTF">2020-10-25T14:42:29Z</dcterms:modified>
</cp:coreProperties>
</file>