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7" autoAdjust="0"/>
    <p:restoredTop sz="88755" autoAdjust="0"/>
  </p:normalViewPr>
  <p:slideViewPr>
    <p:cSldViewPr snapToGrid="0">
      <p:cViewPr varScale="1">
        <p:scale>
          <a:sx n="60" d="100"/>
          <a:sy n="60" d="100"/>
        </p:scale>
        <p:origin x="4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76B9-911C-4FC8-94A3-68C1E9721048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8FE2-BE61-4AF1-BAFA-D0BD1856A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91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8FE2-BE61-4AF1-BAFA-D0BD1856A1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4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Minnesota and Wisconsin have 100% participation rate in ACT 2017 &amp; ACT 2018 but have the lowest participation rate in SAT 2017 &amp; SAT 2018.But the average Total SAT scores in 2017 &amp; 2018 are the highest in USA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Delaware has 100% participation rate in SAT 2017 &amp; SAT 2018 but have the lowest participation rate in ACT 2017 &amp; ACT 2018. But the average Total SAT scores in 2017 &amp; 2018 are the lowest in USA.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Connecticut has 100% participation rate in SAT 2017 &amp; 2018. Connecticut has the lowest participation rate in ACT 2017 &amp; ACT 2018 but produced one of the highest scores for ACT 2017 &amp; 2018.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8FE2-BE61-4AF1-BAFA-D0BD1856A1B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11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8FE2-BE61-4AF1-BAFA-D0BD1856A1B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9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9D4-F72C-4419-AC4F-76EB7A0F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123-0240-40DD-B728-BA76FAD3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E361-A914-4AE3-95E8-052C019E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B3F-710F-4402-9954-D6A4D4C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3F5B-BD40-470E-ADBA-B6CF91A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7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15F2-337D-44A0-A3CC-C50B0FA1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61773-3B03-4A4B-8AD3-67D33EC0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1F57-2E99-4E29-A920-6A4C65B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8474-28BE-45CC-B0AD-0769C593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38C8-B6C6-4BDA-84AB-D44982D1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4D208-8A3D-45AE-A75D-89A6E8AF9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8A4B7-36BF-4F00-8034-571817D9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F7F9-E77E-4C02-B9E5-C024758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5B8A-D361-4601-834F-6E0B9F5D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CCE5-C760-4A02-83C9-CDF38A88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4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B067-2C98-4CD3-B0EA-69A64C0A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D4DD-7B70-48E7-9F48-88DEF59A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4E75-C86E-4CA8-A9EA-EB6DA69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34DC-40C9-4196-8A1C-1D6C2287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185D-103F-46C4-B2B5-614BE3B4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3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83CA-677F-495F-9294-C9A813E6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89A8-DB8B-4552-A71B-138E419E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8E3A-DC3B-414B-86B0-623D665F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0624-F7C6-45EE-B91C-968F4430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0DF0-F595-4A96-9635-3C20D228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9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46D7-38D3-486B-AFD5-225E0624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6A7B-FB3E-44AE-B096-EBA2BB96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34B85-1379-4358-80EE-D885E1EB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6A7D-21F2-4E88-AB61-EE2434FB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2A6A-06A6-43B9-98D1-51A8AFA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1EEE-01FC-49B0-8BBC-0546B66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AC19-5207-4210-B873-A69836AB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83D0-C629-4874-B9AF-8B0708E0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3BF94-32AE-45AB-911B-412DE41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5F3B9-C46E-4B9A-B2B0-AB7B5308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7966E-EB55-4C47-B0E7-796A6BEC8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8ED11-782C-4A8F-9A5D-A7269992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3FA45-5A44-45DC-B33D-22B16BAD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DC3F-B10D-40FA-84E7-5249A52E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9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DE1E-E83F-4593-8ED0-682A09A4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88A6A-87D4-481E-988F-4DF05FCD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DB57-7E0D-46E1-8BB0-59C0A078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961E-348B-48DC-A995-D9081EF9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8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99479-8C8A-43F9-B6A6-094B91D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335D9-5D6C-4AEE-A795-AFDBA521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EDC0-2D3E-4CFA-89D1-46010AE5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4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FE6B-837D-4A31-88B8-951616D3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AA5A-6403-42B4-A556-E3501A33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4EFE-9DDE-45FF-A87F-BF9EAB36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96858-8A9F-49A6-B983-D5AC3132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193A-44D5-402F-BBE2-9F07A1F9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538B-8C1F-48A8-B3AB-6D7F064C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0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2F52-3123-473B-967D-5DB58E64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757DE-6308-42D1-BDEF-7F206FA12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C00C8-AACC-44D4-8C71-8031A5E6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13B6-FA7F-4E18-9E10-30F45E71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DB89-C549-4C1D-BE6A-92B72C8F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9C7F-8CFA-42E5-BE7D-BC068B0D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C9EBE2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52672-75B5-474F-B9B2-34A423DA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A99C-9CAA-4F31-A0FC-E0733660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582-3E7D-4C7F-A05E-CF8F67CA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E80F-1F96-41EA-9954-21B1734E788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A024-0BDB-45B2-B1D2-9B60E0E5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4538-3D1B-4D7E-B49E-FEA10E00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7933-EC73-4AE2-82B3-B62B9975E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2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E840-8877-4389-B6EB-4EA43AF29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74" y="2892058"/>
            <a:ext cx="11437095" cy="11695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ACT &amp; SAT participation rates by state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SG" sz="3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B2190-FA7E-460E-96A7-EBFCF4C0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28" y="2753282"/>
            <a:ext cx="7021808" cy="3320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71E361-3D0F-4F4E-AD6A-40D97DD724DB}"/>
              </a:ext>
            </a:extLst>
          </p:cNvPr>
          <p:cNvSpPr txBox="1"/>
          <p:nvPr/>
        </p:nvSpPr>
        <p:spPr>
          <a:xfrm>
            <a:off x="407574" y="5411968"/>
            <a:ext cx="33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DSI-20 Project 1</a:t>
            </a:r>
          </a:p>
          <a:p>
            <a:r>
              <a:rPr lang="en-SG" dirty="0"/>
              <a:t>Daphne Kwok</a:t>
            </a:r>
          </a:p>
        </p:txBody>
      </p:sp>
    </p:spTree>
    <p:extLst>
      <p:ext uri="{BB962C8B-B14F-4D97-AF65-F5344CB8AC3E}">
        <p14:creationId xmlns:p14="http://schemas.microsoft.com/office/powerpoint/2010/main" val="6917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C96121-DBAF-43EE-B036-C3D21567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189689"/>
            <a:ext cx="10515600" cy="1325563"/>
          </a:xfrm>
        </p:spPr>
        <p:txBody>
          <a:bodyPr/>
          <a:lstStyle/>
          <a:p>
            <a:r>
              <a:rPr lang="en-SG" b="1" dirty="0"/>
              <a:t>SAT participation improvement Plan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65FCA-711F-4412-A0C9-EB3AB3E6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098" y="1759802"/>
            <a:ext cx="3222739" cy="488840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Analyze statewide participations after the new SAT format was released in March 2016.</a:t>
            </a:r>
          </a:p>
          <a:p>
            <a:r>
              <a:rPr lang="en-SG" sz="2400" dirty="0"/>
              <a:t>SAT participation is lower than ACT for 2017 &amp; 2018</a:t>
            </a:r>
          </a:p>
          <a:p>
            <a:r>
              <a:rPr lang="en-SG" sz="2400" b="0" i="0" dirty="0">
                <a:solidFill>
                  <a:srgbClr val="000000"/>
                </a:solidFill>
                <a:effectLst/>
              </a:rPr>
              <a:t>R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ecommendations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to improve SAT participation rates</a:t>
            </a:r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endParaRPr lang="en-SG" sz="2400" dirty="0"/>
          </a:p>
        </p:txBody>
      </p:sp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8E960602-FB5B-4022-B27C-8E4B0571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734"/>
            <a:ext cx="8558135" cy="47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8997-43DC-4841-B9E3-349C570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36525"/>
            <a:ext cx="10515600" cy="1325563"/>
          </a:xfrm>
        </p:spPr>
        <p:txBody>
          <a:bodyPr/>
          <a:lstStyle/>
          <a:p>
            <a:r>
              <a:rPr lang="en-SG" b="1" dirty="0"/>
              <a:t>Inverse relationship between SAT &amp; ACT participations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C1E8D-41DE-4E9A-BE4B-FD9B5765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4" y="1382233"/>
            <a:ext cx="11376690" cy="4168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0FF35-D02F-4F1E-99FC-40D86A583860}"/>
              </a:ext>
            </a:extLst>
          </p:cNvPr>
          <p:cNvSpPr txBox="1"/>
          <p:nvPr/>
        </p:nvSpPr>
        <p:spPr>
          <a:xfrm>
            <a:off x="594849" y="5604776"/>
            <a:ext cx="1117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High SAT participation rate have low ACT participation rate and vice versa.</a:t>
            </a:r>
          </a:p>
          <a:p>
            <a:r>
              <a:rPr lang="en-SG" sz="2400" dirty="0"/>
              <a:t>States like Delaware high SAT participation as they conduct free SAT state-wide testing and the alternative ACT will be taken voluntarily by students</a:t>
            </a:r>
          </a:p>
        </p:txBody>
      </p:sp>
    </p:spTree>
    <p:extLst>
      <p:ext uri="{BB962C8B-B14F-4D97-AF65-F5344CB8AC3E}">
        <p14:creationId xmlns:p14="http://schemas.microsoft.com/office/powerpoint/2010/main" val="24295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9206B-D87E-417E-879E-ECDD3052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4" y="1690688"/>
            <a:ext cx="6655246" cy="508004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EB14F5-0EB4-45B2-802B-32FE6EF72BF6}"/>
              </a:ext>
            </a:extLst>
          </p:cNvPr>
          <p:cNvSpPr txBox="1">
            <a:spLocks/>
          </p:cNvSpPr>
          <p:nvPr/>
        </p:nvSpPr>
        <p:spPr>
          <a:xfrm>
            <a:off x="161925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Low SAT Participation but High SAT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0447D-E8FE-48DA-9E79-B06E0BF99D84}"/>
              </a:ext>
            </a:extLst>
          </p:cNvPr>
          <p:cNvSpPr txBox="1"/>
          <p:nvPr/>
        </p:nvSpPr>
        <p:spPr>
          <a:xfrm>
            <a:off x="6915459" y="1690688"/>
            <a:ext cx="5142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Size of datapoints indicates SAT 2017 Participation rates.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larger the size, the greater SAT 2017 Participation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States with low SAT 2017 Participation produced higher SAT Scores in 2017 and 2018 compared to States with higher Participation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pPr marL="342900" indent="-342900">
              <a:buFontTx/>
              <a:buChar char="-"/>
            </a:pPr>
            <a:r>
              <a:rPr lang="en-SG" sz="2400" dirty="0"/>
              <a:t>Scores did not change much in 2017 &amp; 2018 for each states as a whole</a:t>
            </a:r>
          </a:p>
          <a:p>
            <a:pPr marL="342900" indent="-342900">
              <a:buFontTx/>
              <a:buChar char="-"/>
            </a:pPr>
            <a:r>
              <a:rPr lang="en-SG" sz="1400" i="1" dirty="0"/>
              <a:t>Continue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5879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616D9-7B54-49C0-B5A6-62235196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115569"/>
            <a:ext cx="10733362" cy="392511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D1709B-9C29-4DAB-BCB4-6ACFDE250FE4}"/>
              </a:ext>
            </a:extLst>
          </p:cNvPr>
          <p:cNvSpPr txBox="1">
            <a:spLocks/>
          </p:cNvSpPr>
          <p:nvPr/>
        </p:nvSpPr>
        <p:spPr>
          <a:xfrm>
            <a:off x="161925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Low SAT Participation but High SAT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699B5-20AD-4448-AFB0-CD6DB813364C}"/>
              </a:ext>
            </a:extLst>
          </p:cNvPr>
          <p:cNvSpPr txBox="1"/>
          <p:nvPr/>
        </p:nvSpPr>
        <p:spPr>
          <a:xfrm>
            <a:off x="594849" y="5142266"/>
            <a:ext cx="1117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Students from states with low SAT Participation rates voluntarily sign up and pay to take their SAT tests since there is no free state-wide testing.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One possibility that they tend to score better is because they studied for the test and taking an additional SAT test can improve their college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8778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2C9EDD-0AAA-46BE-BED9-E9FA2948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9" y="1528738"/>
            <a:ext cx="8061781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5AC9180-7C0C-4AAC-931A-F1290C7ACA92}"/>
              </a:ext>
            </a:extLst>
          </p:cNvPr>
          <p:cNvSpPr txBox="1">
            <a:spLocks/>
          </p:cNvSpPr>
          <p:nvPr/>
        </p:nvSpPr>
        <p:spPr>
          <a:xfrm>
            <a:off x="161925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Top 10 States with improvement in SAT Participations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CD3B2-73B2-47BD-89A6-20E5358C148D}"/>
              </a:ext>
            </a:extLst>
          </p:cNvPr>
          <p:cNvSpPr txBox="1"/>
          <p:nvPr/>
        </p:nvSpPr>
        <p:spPr>
          <a:xfrm>
            <a:off x="594849" y="5997289"/>
            <a:ext cx="1117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Illinois and Colorado has more than 80% increase in SAT Participation rate!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8DAAC-01C1-4DE4-8E82-7903CC55FBC8}"/>
              </a:ext>
            </a:extLst>
          </p:cNvPr>
          <p:cNvSpPr/>
          <p:nvPr/>
        </p:nvSpPr>
        <p:spPr>
          <a:xfrm>
            <a:off x="1840675" y="1462088"/>
            <a:ext cx="2196935" cy="4417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4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95E068-8BE4-457E-8160-FD10A7C5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917"/>
            <a:ext cx="8360229" cy="51340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2055D7-7591-468F-9424-4502DDF7F269}"/>
              </a:ext>
            </a:extLst>
          </p:cNvPr>
          <p:cNvSpPr txBox="1">
            <a:spLocks/>
          </p:cNvSpPr>
          <p:nvPr/>
        </p:nvSpPr>
        <p:spPr>
          <a:xfrm>
            <a:off x="161925" y="53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Top 10 States with 100% SAT participation due to State wide testing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D4EF0-9081-4163-A7DB-C6F6CD25B18E}"/>
              </a:ext>
            </a:extLst>
          </p:cNvPr>
          <p:cNvSpPr/>
          <p:nvPr/>
        </p:nvSpPr>
        <p:spPr>
          <a:xfrm>
            <a:off x="1" y="1723917"/>
            <a:ext cx="2149434" cy="4890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E49C8-6D97-4843-9F4F-80E3607409B8}"/>
              </a:ext>
            </a:extLst>
          </p:cNvPr>
          <p:cNvSpPr txBox="1"/>
          <p:nvPr/>
        </p:nvSpPr>
        <p:spPr>
          <a:xfrm>
            <a:off x="8360229" y="2053530"/>
            <a:ext cx="3697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Illinois and Colorado made SAT mandatory in their states in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Hence this explains the increase in SAT participation rates to 100% </a:t>
            </a:r>
          </a:p>
        </p:txBody>
      </p:sp>
    </p:spTree>
    <p:extLst>
      <p:ext uri="{BB962C8B-B14F-4D97-AF65-F5344CB8AC3E}">
        <p14:creationId xmlns:p14="http://schemas.microsoft.com/office/powerpoint/2010/main" val="31686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7E49-000D-4A98-A06F-D771FCDC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260211"/>
            <a:ext cx="12030075" cy="585453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Encourage states to make SAT a statewide testing requirement.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SAT is a compulsory requirement and is free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articipation rates will increase.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  Promote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SAT School Day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even if the state is not mandated to test SAT.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onvenient for students to take the test in school on a weekday 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rovides free tests to low-income students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SG" dirty="0"/>
              <a:t>3.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Market SAT as an additional test for students increase their competitiveness in college applications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9A1E84-E0FE-45F4-A32C-D83E489443C1}"/>
              </a:ext>
            </a:extLst>
          </p:cNvPr>
          <p:cNvSpPr txBox="1">
            <a:spLocks/>
          </p:cNvSpPr>
          <p:nvPr/>
        </p:nvSpPr>
        <p:spPr>
          <a:xfrm>
            <a:off x="161925" y="21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688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476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ACT &amp; SAT participation rates by state   </vt:lpstr>
      <vt:lpstr>SAT participation improvement Plan</vt:lpstr>
      <vt:lpstr>Inverse relationship between SAT &amp; ACT participations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daphnekyx</dc:creator>
  <cp:lastModifiedBy>daphnekyx</cp:lastModifiedBy>
  <cp:revision>14</cp:revision>
  <dcterms:created xsi:type="dcterms:W3CDTF">2021-02-20T13:03:04Z</dcterms:created>
  <dcterms:modified xsi:type="dcterms:W3CDTF">2021-02-20T15:13:54Z</dcterms:modified>
</cp:coreProperties>
</file>