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27003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589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41930"/>
            <a:ext cx="5399485" cy="940118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418303"/>
            <a:ext cx="5399485" cy="651956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193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254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43768"/>
            <a:ext cx="1552352" cy="22884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43768"/>
            <a:ext cx="4567064" cy="22884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0712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2174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73210"/>
            <a:ext cx="6209407" cy="1123265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807101"/>
            <a:ext cx="6209407" cy="590699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3589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718840"/>
            <a:ext cx="3059708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718840"/>
            <a:ext cx="3059708" cy="17133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329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3768"/>
            <a:ext cx="6209407" cy="5219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61958"/>
            <a:ext cx="3045647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86373"/>
            <a:ext cx="3045647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61958"/>
            <a:ext cx="3060646" cy="324415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86373"/>
            <a:ext cx="3060646" cy="14508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3758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5639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8732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0022"/>
            <a:ext cx="232196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88799"/>
            <a:ext cx="3644652" cy="191899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10101"/>
            <a:ext cx="232196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7837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80022"/>
            <a:ext cx="2321966" cy="630079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88799"/>
            <a:ext cx="3644652" cy="191899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810101"/>
            <a:ext cx="2321966" cy="1500813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5039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43768"/>
            <a:ext cx="6209407" cy="521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718840"/>
            <a:ext cx="6209407" cy="1713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502813"/>
            <a:ext cx="16198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655082-2056-49CB-9088-63745148E153}" type="datetimeFigureOut">
              <a:rPr lang="en-BE" smtClean="0"/>
              <a:t>16/06/2025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502813"/>
            <a:ext cx="2429768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502813"/>
            <a:ext cx="1619845" cy="1437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38D81-5411-4E46-919A-342F83610984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2681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F00F229-854C-8BC6-C2DC-7F36F6D0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" y="38100"/>
            <a:ext cx="6895457" cy="266004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DEFEA35-F963-66C5-7CE0-2ECC50DEF3BF}"/>
              </a:ext>
            </a:extLst>
          </p:cNvPr>
          <p:cNvSpPr/>
          <p:nvPr/>
        </p:nvSpPr>
        <p:spPr>
          <a:xfrm>
            <a:off x="781644" y="1557058"/>
            <a:ext cx="383860" cy="367277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1</a:t>
            </a:r>
            <a:endParaRPr lang="en-BE" sz="16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79718C-D0F9-F5B4-BE44-4F4C3E763267}"/>
              </a:ext>
            </a:extLst>
          </p:cNvPr>
          <p:cNvSpPr/>
          <p:nvPr/>
        </p:nvSpPr>
        <p:spPr>
          <a:xfrm>
            <a:off x="3253896" y="1557058"/>
            <a:ext cx="383860" cy="367277"/>
          </a:xfrm>
          <a:prstGeom prst="ellipse">
            <a:avLst/>
          </a:prstGeom>
          <a:solidFill>
            <a:srgbClr val="E8F9F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2</a:t>
            </a:r>
            <a:endParaRPr lang="en-BE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995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Daphne lenders</dc:creator>
  <cp:lastModifiedBy>Daphne lenders</cp:lastModifiedBy>
  <cp:revision>2</cp:revision>
  <dcterms:created xsi:type="dcterms:W3CDTF">2025-06-16T13:24:29Z</dcterms:created>
  <dcterms:modified xsi:type="dcterms:W3CDTF">2025-06-16T13:47:55Z</dcterms:modified>
</cp:coreProperties>
</file>