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312275" cy="4535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035" y="742266"/>
            <a:ext cx="6984206" cy="1579022"/>
          </a:xfrm>
        </p:spPr>
        <p:txBody>
          <a:bodyPr anchor="b"/>
          <a:lstStyle>
            <a:lvl1pPr algn="ctr"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035" y="2382181"/>
            <a:ext cx="6984206" cy="1095026"/>
          </a:xfrm>
        </p:spPr>
        <p:txBody>
          <a:bodyPr/>
          <a:lstStyle>
            <a:lvl1pPr marL="0" indent="0" algn="ctr">
              <a:buNone/>
              <a:defRPr sz="1587"/>
            </a:lvl1pPr>
            <a:lvl2pPr marL="302346" indent="0" algn="ctr">
              <a:buNone/>
              <a:defRPr sz="1323"/>
            </a:lvl2pPr>
            <a:lvl3pPr marL="604693" indent="0" algn="ctr">
              <a:buNone/>
              <a:defRPr sz="1190"/>
            </a:lvl3pPr>
            <a:lvl4pPr marL="907039" indent="0" algn="ctr">
              <a:buNone/>
              <a:defRPr sz="1058"/>
            </a:lvl4pPr>
            <a:lvl5pPr marL="1209385" indent="0" algn="ctr">
              <a:buNone/>
              <a:defRPr sz="1058"/>
            </a:lvl5pPr>
            <a:lvl6pPr marL="1511732" indent="0" algn="ctr">
              <a:buNone/>
              <a:defRPr sz="1058"/>
            </a:lvl6pPr>
            <a:lvl7pPr marL="1814078" indent="0" algn="ctr">
              <a:buNone/>
              <a:defRPr sz="1058"/>
            </a:lvl7pPr>
            <a:lvl8pPr marL="2116425" indent="0" algn="ctr">
              <a:buNone/>
              <a:defRPr sz="1058"/>
            </a:lvl8pPr>
            <a:lvl9pPr marL="2418771" indent="0" algn="ctr">
              <a:buNone/>
              <a:defRPr sz="105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2148-B085-4098-8D64-3F1A56B4228C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7A1B-2A7D-4613-877D-72FA6B08CC6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1758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2148-B085-4098-8D64-3F1A56B4228C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7A1B-2A7D-4613-877D-72FA6B08CC6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71503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097" y="241473"/>
            <a:ext cx="2007959" cy="38436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219" y="241473"/>
            <a:ext cx="5907474" cy="38436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2148-B085-4098-8D64-3F1A56B4228C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7A1B-2A7D-4613-877D-72FA6B08CC6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2578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2148-B085-4098-8D64-3F1A56B4228C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7A1B-2A7D-4613-877D-72FA6B08CC6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360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69" y="1130723"/>
            <a:ext cx="8031837" cy="1886637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369" y="3035208"/>
            <a:ext cx="8031837" cy="992138"/>
          </a:xfrm>
        </p:spPr>
        <p:txBody>
          <a:bodyPr/>
          <a:lstStyle>
            <a:lvl1pPr marL="0" indent="0">
              <a:buNone/>
              <a:defRPr sz="1587">
                <a:solidFill>
                  <a:schemeClr val="tx1">
                    <a:tint val="82000"/>
                  </a:schemeClr>
                </a:solidFill>
              </a:defRPr>
            </a:lvl1pPr>
            <a:lvl2pPr marL="302346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2pPr>
            <a:lvl3pPr marL="604693" indent="0">
              <a:buNone/>
              <a:defRPr sz="1190">
                <a:solidFill>
                  <a:schemeClr val="tx1">
                    <a:tint val="82000"/>
                  </a:schemeClr>
                </a:solidFill>
              </a:defRPr>
            </a:lvl3pPr>
            <a:lvl4pPr marL="907039" indent="0">
              <a:buNone/>
              <a:defRPr sz="1058">
                <a:solidFill>
                  <a:schemeClr val="tx1">
                    <a:tint val="82000"/>
                  </a:schemeClr>
                </a:solidFill>
              </a:defRPr>
            </a:lvl4pPr>
            <a:lvl5pPr marL="1209385" indent="0">
              <a:buNone/>
              <a:defRPr sz="1058">
                <a:solidFill>
                  <a:schemeClr val="tx1">
                    <a:tint val="82000"/>
                  </a:schemeClr>
                </a:solidFill>
              </a:defRPr>
            </a:lvl5pPr>
            <a:lvl6pPr marL="1511732" indent="0">
              <a:buNone/>
              <a:defRPr sz="1058">
                <a:solidFill>
                  <a:schemeClr val="tx1">
                    <a:tint val="82000"/>
                  </a:schemeClr>
                </a:solidFill>
              </a:defRPr>
            </a:lvl6pPr>
            <a:lvl7pPr marL="1814078" indent="0">
              <a:buNone/>
              <a:defRPr sz="1058">
                <a:solidFill>
                  <a:schemeClr val="tx1">
                    <a:tint val="82000"/>
                  </a:schemeClr>
                </a:solidFill>
              </a:defRPr>
            </a:lvl7pPr>
            <a:lvl8pPr marL="2116425" indent="0">
              <a:buNone/>
              <a:defRPr sz="1058">
                <a:solidFill>
                  <a:schemeClr val="tx1">
                    <a:tint val="82000"/>
                  </a:schemeClr>
                </a:solidFill>
              </a:defRPr>
            </a:lvl8pPr>
            <a:lvl9pPr marL="2418771" indent="0">
              <a:buNone/>
              <a:defRPr sz="105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2148-B085-4098-8D64-3F1A56B4228C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7A1B-2A7D-4613-877D-72FA6B08CC6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9693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219" y="1207364"/>
            <a:ext cx="3957717" cy="2877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339" y="1207364"/>
            <a:ext cx="3957717" cy="2877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2148-B085-4098-8D64-3F1A56B4228C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7A1B-2A7D-4613-877D-72FA6B08CC6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944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241473"/>
            <a:ext cx="8031837" cy="8766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432" y="1111825"/>
            <a:ext cx="3939528" cy="544888"/>
          </a:xfrm>
        </p:spPr>
        <p:txBody>
          <a:bodyPr anchor="b"/>
          <a:lstStyle>
            <a:lvl1pPr marL="0" indent="0">
              <a:buNone/>
              <a:defRPr sz="1587" b="1"/>
            </a:lvl1pPr>
            <a:lvl2pPr marL="302346" indent="0">
              <a:buNone/>
              <a:defRPr sz="1323" b="1"/>
            </a:lvl2pPr>
            <a:lvl3pPr marL="604693" indent="0">
              <a:buNone/>
              <a:defRPr sz="1190" b="1"/>
            </a:lvl3pPr>
            <a:lvl4pPr marL="907039" indent="0">
              <a:buNone/>
              <a:defRPr sz="1058" b="1"/>
            </a:lvl4pPr>
            <a:lvl5pPr marL="1209385" indent="0">
              <a:buNone/>
              <a:defRPr sz="1058" b="1"/>
            </a:lvl5pPr>
            <a:lvl6pPr marL="1511732" indent="0">
              <a:buNone/>
              <a:defRPr sz="1058" b="1"/>
            </a:lvl6pPr>
            <a:lvl7pPr marL="1814078" indent="0">
              <a:buNone/>
              <a:defRPr sz="1058" b="1"/>
            </a:lvl7pPr>
            <a:lvl8pPr marL="2116425" indent="0">
              <a:buNone/>
              <a:defRPr sz="1058" b="1"/>
            </a:lvl8pPr>
            <a:lvl9pPr marL="2418771" indent="0">
              <a:buNone/>
              <a:defRPr sz="10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432" y="1656713"/>
            <a:ext cx="3939528" cy="2436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339" y="1111825"/>
            <a:ext cx="3958930" cy="544888"/>
          </a:xfrm>
        </p:spPr>
        <p:txBody>
          <a:bodyPr anchor="b"/>
          <a:lstStyle>
            <a:lvl1pPr marL="0" indent="0">
              <a:buNone/>
              <a:defRPr sz="1587" b="1"/>
            </a:lvl1pPr>
            <a:lvl2pPr marL="302346" indent="0">
              <a:buNone/>
              <a:defRPr sz="1323" b="1"/>
            </a:lvl2pPr>
            <a:lvl3pPr marL="604693" indent="0">
              <a:buNone/>
              <a:defRPr sz="1190" b="1"/>
            </a:lvl3pPr>
            <a:lvl4pPr marL="907039" indent="0">
              <a:buNone/>
              <a:defRPr sz="1058" b="1"/>
            </a:lvl4pPr>
            <a:lvl5pPr marL="1209385" indent="0">
              <a:buNone/>
              <a:defRPr sz="1058" b="1"/>
            </a:lvl5pPr>
            <a:lvl6pPr marL="1511732" indent="0">
              <a:buNone/>
              <a:defRPr sz="1058" b="1"/>
            </a:lvl6pPr>
            <a:lvl7pPr marL="1814078" indent="0">
              <a:buNone/>
              <a:defRPr sz="1058" b="1"/>
            </a:lvl7pPr>
            <a:lvl8pPr marL="2116425" indent="0">
              <a:buNone/>
              <a:defRPr sz="1058" b="1"/>
            </a:lvl8pPr>
            <a:lvl9pPr marL="2418771" indent="0">
              <a:buNone/>
              <a:defRPr sz="105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339" y="1656713"/>
            <a:ext cx="3958930" cy="2436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2148-B085-4098-8D64-3F1A56B4228C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7A1B-2A7D-4613-877D-72FA6B08CC6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92089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2148-B085-4098-8D64-3F1A56B4228C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7A1B-2A7D-4613-877D-72FA6B08CC6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8511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2148-B085-4098-8D64-3F1A56B4228C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7A1B-2A7D-4613-877D-72FA6B08CC6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1782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302366"/>
            <a:ext cx="3003451" cy="1058281"/>
          </a:xfrm>
        </p:spPr>
        <p:txBody>
          <a:bodyPr anchor="b"/>
          <a:lstStyle>
            <a:lvl1pPr>
              <a:defRPr sz="21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930" y="653027"/>
            <a:ext cx="4714339" cy="3223136"/>
          </a:xfrm>
        </p:spPr>
        <p:txBody>
          <a:bodyPr/>
          <a:lstStyle>
            <a:lvl1pPr>
              <a:defRPr sz="2116"/>
            </a:lvl1pPr>
            <a:lvl2pPr>
              <a:defRPr sz="1852"/>
            </a:lvl2pPr>
            <a:lvl3pPr>
              <a:defRPr sz="1587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1360646"/>
            <a:ext cx="3003451" cy="2520766"/>
          </a:xfrm>
        </p:spPr>
        <p:txBody>
          <a:bodyPr/>
          <a:lstStyle>
            <a:lvl1pPr marL="0" indent="0">
              <a:buNone/>
              <a:defRPr sz="1058"/>
            </a:lvl1pPr>
            <a:lvl2pPr marL="302346" indent="0">
              <a:buNone/>
              <a:defRPr sz="926"/>
            </a:lvl2pPr>
            <a:lvl3pPr marL="604693" indent="0">
              <a:buNone/>
              <a:defRPr sz="794"/>
            </a:lvl3pPr>
            <a:lvl4pPr marL="907039" indent="0">
              <a:buNone/>
              <a:defRPr sz="661"/>
            </a:lvl4pPr>
            <a:lvl5pPr marL="1209385" indent="0">
              <a:buNone/>
              <a:defRPr sz="661"/>
            </a:lvl5pPr>
            <a:lvl6pPr marL="1511732" indent="0">
              <a:buNone/>
              <a:defRPr sz="661"/>
            </a:lvl6pPr>
            <a:lvl7pPr marL="1814078" indent="0">
              <a:buNone/>
              <a:defRPr sz="661"/>
            </a:lvl7pPr>
            <a:lvl8pPr marL="2116425" indent="0">
              <a:buNone/>
              <a:defRPr sz="661"/>
            </a:lvl8pPr>
            <a:lvl9pPr marL="2418771" indent="0">
              <a:buNone/>
              <a:defRPr sz="66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2148-B085-4098-8D64-3F1A56B4228C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7A1B-2A7D-4613-877D-72FA6B08CC6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6239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302366"/>
            <a:ext cx="3003451" cy="1058281"/>
          </a:xfrm>
        </p:spPr>
        <p:txBody>
          <a:bodyPr anchor="b"/>
          <a:lstStyle>
            <a:lvl1pPr>
              <a:defRPr sz="21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8930" y="653027"/>
            <a:ext cx="4714339" cy="3223136"/>
          </a:xfrm>
        </p:spPr>
        <p:txBody>
          <a:bodyPr anchor="t"/>
          <a:lstStyle>
            <a:lvl1pPr marL="0" indent="0">
              <a:buNone/>
              <a:defRPr sz="2116"/>
            </a:lvl1pPr>
            <a:lvl2pPr marL="302346" indent="0">
              <a:buNone/>
              <a:defRPr sz="1852"/>
            </a:lvl2pPr>
            <a:lvl3pPr marL="604693" indent="0">
              <a:buNone/>
              <a:defRPr sz="1587"/>
            </a:lvl3pPr>
            <a:lvl4pPr marL="907039" indent="0">
              <a:buNone/>
              <a:defRPr sz="1323"/>
            </a:lvl4pPr>
            <a:lvl5pPr marL="1209385" indent="0">
              <a:buNone/>
              <a:defRPr sz="1323"/>
            </a:lvl5pPr>
            <a:lvl6pPr marL="1511732" indent="0">
              <a:buNone/>
              <a:defRPr sz="1323"/>
            </a:lvl6pPr>
            <a:lvl7pPr marL="1814078" indent="0">
              <a:buNone/>
              <a:defRPr sz="1323"/>
            </a:lvl7pPr>
            <a:lvl8pPr marL="2116425" indent="0">
              <a:buNone/>
              <a:defRPr sz="1323"/>
            </a:lvl8pPr>
            <a:lvl9pPr marL="2418771" indent="0">
              <a:buNone/>
              <a:defRPr sz="13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1360646"/>
            <a:ext cx="3003451" cy="2520766"/>
          </a:xfrm>
        </p:spPr>
        <p:txBody>
          <a:bodyPr/>
          <a:lstStyle>
            <a:lvl1pPr marL="0" indent="0">
              <a:buNone/>
              <a:defRPr sz="1058"/>
            </a:lvl1pPr>
            <a:lvl2pPr marL="302346" indent="0">
              <a:buNone/>
              <a:defRPr sz="926"/>
            </a:lvl2pPr>
            <a:lvl3pPr marL="604693" indent="0">
              <a:buNone/>
              <a:defRPr sz="794"/>
            </a:lvl3pPr>
            <a:lvl4pPr marL="907039" indent="0">
              <a:buNone/>
              <a:defRPr sz="661"/>
            </a:lvl4pPr>
            <a:lvl5pPr marL="1209385" indent="0">
              <a:buNone/>
              <a:defRPr sz="661"/>
            </a:lvl5pPr>
            <a:lvl6pPr marL="1511732" indent="0">
              <a:buNone/>
              <a:defRPr sz="661"/>
            </a:lvl6pPr>
            <a:lvl7pPr marL="1814078" indent="0">
              <a:buNone/>
              <a:defRPr sz="661"/>
            </a:lvl7pPr>
            <a:lvl8pPr marL="2116425" indent="0">
              <a:buNone/>
              <a:defRPr sz="661"/>
            </a:lvl8pPr>
            <a:lvl9pPr marL="2418771" indent="0">
              <a:buNone/>
              <a:defRPr sz="66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82148-B085-4098-8D64-3F1A56B4228C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37A1B-2A7D-4613-877D-72FA6B08CC6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40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219" y="241473"/>
            <a:ext cx="8031837" cy="876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219" y="1207364"/>
            <a:ext cx="8031837" cy="2877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219" y="4203726"/>
            <a:ext cx="2095262" cy="241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82148-B085-4098-8D64-3F1A56B4228C}" type="datetimeFigureOut">
              <a:rPr lang="en-BE" smtClean="0"/>
              <a:t>29/08/2025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4691" y="4203726"/>
            <a:ext cx="3142893" cy="241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6794" y="4203726"/>
            <a:ext cx="2095262" cy="241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37A1B-2A7D-4613-877D-72FA6B08CC6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006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4693" rtl="0" eaLnBrk="1" latinLnBrk="0" hangingPunct="1">
        <a:lnSpc>
          <a:spcPct val="90000"/>
        </a:lnSpc>
        <a:spcBef>
          <a:spcPct val="0"/>
        </a:spcBef>
        <a:buNone/>
        <a:defRPr sz="29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1173" indent="-151173" algn="l" defTabSz="604693" rtl="0" eaLnBrk="1" latinLnBrk="0" hangingPunct="1">
        <a:lnSpc>
          <a:spcPct val="90000"/>
        </a:lnSpc>
        <a:spcBef>
          <a:spcPts val="661"/>
        </a:spcBef>
        <a:buFont typeface="Arial" panose="020B0604020202020204" pitchFamily="34" charset="0"/>
        <a:buChar char="•"/>
        <a:defRPr sz="1852" kern="1200">
          <a:solidFill>
            <a:schemeClr val="tx1"/>
          </a:solidFill>
          <a:latin typeface="+mn-lt"/>
          <a:ea typeface="+mn-ea"/>
          <a:cs typeface="+mn-cs"/>
        </a:defRPr>
      </a:lvl1pPr>
      <a:lvl2pPr marL="453520" indent="-151173" algn="l" defTabSz="604693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755866" indent="-151173" algn="l" defTabSz="604693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58212" indent="-151173" algn="l" defTabSz="604693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4pPr>
      <a:lvl5pPr marL="1360559" indent="-151173" algn="l" defTabSz="604693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5pPr>
      <a:lvl6pPr marL="1662905" indent="-151173" algn="l" defTabSz="604693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6pPr>
      <a:lvl7pPr marL="1965251" indent="-151173" algn="l" defTabSz="604693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7pPr>
      <a:lvl8pPr marL="2267598" indent="-151173" algn="l" defTabSz="604693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8pPr>
      <a:lvl9pPr marL="2569944" indent="-151173" algn="l" defTabSz="604693" rtl="0" eaLnBrk="1" latinLnBrk="0" hangingPunct="1">
        <a:lnSpc>
          <a:spcPct val="90000"/>
        </a:lnSpc>
        <a:spcBef>
          <a:spcPts val="331"/>
        </a:spcBef>
        <a:buFont typeface="Arial" panose="020B0604020202020204" pitchFamily="34" charset="0"/>
        <a:buChar char="•"/>
        <a:defRPr sz="11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1pPr>
      <a:lvl2pPr marL="302346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2pPr>
      <a:lvl3pPr marL="604693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3pPr>
      <a:lvl4pPr marL="907039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4pPr>
      <a:lvl5pPr marL="1209385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5pPr>
      <a:lvl6pPr marL="1511732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6pPr>
      <a:lvl7pPr marL="1814078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7pPr>
      <a:lvl8pPr marL="2116425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8pPr>
      <a:lvl9pPr marL="2418771" algn="l" defTabSz="604693" rtl="0" eaLnBrk="1" latinLnBrk="0" hangingPunct="1">
        <a:defRPr sz="11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844A2-B747-5DB8-ECC9-6009CE1A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11" y="0"/>
            <a:ext cx="8909208" cy="453548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3E6F998-F3B6-3AFE-BB75-EEE970914D67}"/>
              </a:ext>
            </a:extLst>
          </p:cNvPr>
          <p:cNvSpPr/>
          <p:nvPr/>
        </p:nvSpPr>
        <p:spPr>
          <a:xfrm>
            <a:off x="4935" y="1303414"/>
            <a:ext cx="467999" cy="466454"/>
          </a:xfrm>
          <a:prstGeom prst="ellipse">
            <a:avLst/>
          </a:prstGeom>
          <a:solidFill>
            <a:srgbClr val="E8F9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FD5BCA9-8C8B-6DF8-BEAC-DBF59D4FD340}"/>
              </a:ext>
            </a:extLst>
          </p:cNvPr>
          <p:cNvSpPr/>
          <p:nvPr/>
        </p:nvSpPr>
        <p:spPr>
          <a:xfrm>
            <a:off x="4935" y="2267744"/>
            <a:ext cx="467999" cy="466454"/>
          </a:xfrm>
          <a:prstGeom prst="ellipse">
            <a:avLst/>
          </a:prstGeom>
          <a:solidFill>
            <a:srgbClr val="E8F9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endParaRPr lang="en-BE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EBA22F-E0C1-0714-D2B3-393256B42540}"/>
              </a:ext>
            </a:extLst>
          </p:cNvPr>
          <p:cNvSpPr/>
          <p:nvPr/>
        </p:nvSpPr>
        <p:spPr>
          <a:xfrm>
            <a:off x="8679231" y="3098324"/>
            <a:ext cx="467999" cy="466454"/>
          </a:xfrm>
          <a:prstGeom prst="ellipse">
            <a:avLst/>
          </a:prstGeom>
          <a:solidFill>
            <a:srgbClr val="E8F9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  <a:endParaRPr lang="en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56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Daphne lenders</dc:creator>
  <cp:lastModifiedBy>Daphne lenders</cp:lastModifiedBy>
  <cp:revision>2</cp:revision>
  <dcterms:created xsi:type="dcterms:W3CDTF">2025-06-16T13:57:06Z</dcterms:created>
  <dcterms:modified xsi:type="dcterms:W3CDTF">2025-08-29T13:36:22Z</dcterms:modified>
</cp:coreProperties>
</file>