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999538" cy="9828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608461"/>
            <a:ext cx="7649607" cy="3421674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5162087"/>
            <a:ext cx="6749654" cy="2372876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838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935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523261"/>
            <a:ext cx="1940525" cy="8328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523261"/>
            <a:ext cx="5709082" cy="8328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736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8248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450231"/>
            <a:ext cx="7762102" cy="4088263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577170"/>
            <a:ext cx="7762102" cy="2149921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04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616307"/>
            <a:ext cx="3824804" cy="6235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616307"/>
            <a:ext cx="3824804" cy="6235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1156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523263"/>
            <a:ext cx="7762102" cy="18996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409278"/>
            <a:ext cx="3807226" cy="1180750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590028"/>
            <a:ext cx="3807226" cy="5280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409278"/>
            <a:ext cx="3825976" cy="1180750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590028"/>
            <a:ext cx="3825976" cy="5280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054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844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208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55214"/>
            <a:ext cx="2902585" cy="22932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415083"/>
            <a:ext cx="4556016" cy="6984401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48464"/>
            <a:ext cx="2902585" cy="5462394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900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655214"/>
            <a:ext cx="2902585" cy="22932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415083"/>
            <a:ext cx="4556016" cy="6984401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948464"/>
            <a:ext cx="2902585" cy="5462394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422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523263"/>
            <a:ext cx="7762102" cy="1899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616307"/>
            <a:ext cx="7762102" cy="623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9109300"/>
            <a:ext cx="2024896" cy="523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BE1EA-D33E-4AEC-9E73-F31853638E49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9109300"/>
            <a:ext cx="3037344" cy="523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9109300"/>
            <a:ext cx="2024896" cy="5232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DEAA8-815A-4976-9A68-F964183539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502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A239E8-DE43-4D9A-1BF2-07B3865E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209"/>
          <a:stretch>
            <a:fillRect/>
          </a:stretch>
        </p:blipFill>
        <p:spPr>
          <a:xfrm>
            <a:off x="270110" y="4071547"/>
            <a:ext cx="8384460" cy="2890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2F63B0-CC56-ED79-AAC1-1DED47B9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209"/>
          <a:stretch>
            <a:fillRect/>
          </a:stretch>
        </p:blipFill>
        <p:spPr>
          <a:xfrm>
            <a:off x="270110" y="6945438"/>
            <a:ext cx="8384462" cy="2890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7455DE-6B31-F20A-2D9E-962203D0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10" y="81023"/>
            <a:ext cx="8462185" cy="404713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5E6334C-27D4-B206-78AE-C8AEBF057AD4}"/>
              </a:ext>
            </a:extLst>
          </p:cNvPr>
          <p:cNvSpPr/>
          <p:nvPr/>
        </p:nvSpPr>
        <p:spPr>
          <a:xfrm>
            <a:off x="31247" y="4450139"/>
            <a:ext cx="467999" cy="466454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DEACC1-E742-98B9-525F-4245A954D2A9}"/>
              </a:ext>
            </a:extLst>
          </p:cNvPr>
          <p:cNvSpPr/>
          <p:nvPr/>
        </p:nvSpPr>
        <p:spPr>
          <a:xfrm>
            <a:off x="31247" y="1303414"/>
            <a:ext cx="467999" cy="466454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79D1DC-E3F0-D227-D5CC-41C4AEF5C735}"/>
              </a:ext>
            </a:extLst>
          </p:cNvPr>
          <p:cNvSpPr/>
          <p:nvPr/>
        </p:nvSpPr>
        <p:spPr>
          <a:xfrm>
            <a:off x="31246" y="7130410"/>
            <a:ext cx="467999" cy="466454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3A4265-B951-ECA2-0744-4DFF6C5ABD48}"/>
              </a:ext>
            </a:extLst>
          </p:cNvPr>
          <p:cNvSpPr/>
          <p:nvPr/>
        </p:nvSpPr>
        <p:spPr>
          <a:xfrm>
            <a:off x="4097689" y="1343021"/>
            <a:ext cx="467999" cy="466454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Daphne lenders</dc:creator>
  <cp:lastModifiedBy>Daphne lenders</cp:lastModifiedBy>
  <cp:revision>2</cp:revision>
  <dcterms:created xsi:type="dcterms:W3CDTF">2025-06-16T14:05:25Z</dcterms:created>
  <dcterms:modified xsi:type="dcterms:W3CDTF">2025-08-29T13:36:18Z</dcterms:modified>
</cp:coreProperties>
</file>