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280400" cy="6696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095863"/>
            <a:ext cx="7038340" cy="2331226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516990"/>
            <a:ext cx="6210300" cy="1616668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81C9-A5C9-4230-A7FF-0E79923C2A71}" type="datetimeFigureOut">
              <a:rPr lang="en-BE" smtClean="0"/>
              <a:t>18/06/2025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F81-9872-45FC-BC80-1A3CA84671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300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81C9-A5C9-4230-A7FF-0E79923C2A71}" type="datetimeFigureOut">
              <a:rPr lang="en-BE" smtClean="0"/>
              <a:t>18/06/2025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F81-9872-45FC-BC80-1A3CA84671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9816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356504"/>
            <a:ext cx="1785461" cy="56746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356504"/>
            <a:ext cx="5252879" cy="56746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81C9-A5C9-4230-A7FF-0E79923C2A71}" type="datetimeFigureOut">
              <a:rPr lang="en-BE" smtClean="0"/>
              <a:t>18/06/2025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F81-9872-45FC-BC80-1A3CA84671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744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81C9-A5C9-4230-A7FF-0E79923C2A71}" type="datetimeFigureOut">
              <a:rPr lang="en-BE" smtClean="0"/>
              <a:t>18/06/2025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F81-9872-45FC-BC80-1A3CA84671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477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669371"/>
            <a:ext cx="7141845" cy="2785381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4481102"/>
            <a:ext cx="7141845" cy="1464766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>
                    <a:tint val="82000"/>
                  </a:schemeClr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82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82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82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82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82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82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81C9-A5C9-4230-A7FF-0E79923C2A71}" type="datetimeFigureOut">
              <a:rPr lang="en-BE" smtClean="0"/>
              <a:t>18/06/2025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F81-9872-45FC-BC80-1A3CA84671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2809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782520"/>
            <a:ext cx="3519170" cy="4248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782520"/>
            <a:ext cx="3519170" cy="4248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81C9-A5C9-4230-A7FF-0E79923C2A71}" type="datetimeFigureOut">
              <a:rPr lang="en-BE" smtClean="0"/>
              <a:t>18/06/2025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F81-9872-45FC-BC80-1A3CA84671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848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56505"/>
            <a:ext cx="7141845" cy="1294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641469"/>
            <a:ext cx="3502997" cy="804459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445927"/>
            <a:ext cx="3502997" cy="35975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641469"/>
            <a:ext cx="3520249" cy="804459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445927"/>
            <a:ext cx="3520249" cy="35975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81C9-A5C9-4230-A7FF-0E79923C2A71}" type="datetimeFigureOut">
              <a:rPr lang="en-BE" smtClean="0"/>
              <a:t>18/06/2025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F81-9872-45FC-BC80-1A3CA84671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4949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81C9-A5C9-4230-A7FF-0E79923C2A71}" type="datetimeFigureOut">
              <a:rPr lang="en-BE" smtClean="0"/>
              <a:t>18/06/2025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F81-9872-45FC-BC80-1A3CA84671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528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81C9-A5C9-4230-A7FF-0E79923C2A71}" type="datetimeFigureOut">
              <a:rPr lang="en-BE" smtClean="0"/>
              <a:t>18/06/2025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F81-9872-45FC-BC80-1A3CA84671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081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46405"/>
            <a:ext cx="2670645" cy="1562418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964112"/>
            <a:ext cx="4191953" cy="4758553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008823"/>
            <a:ext cx="2670645" cy="3721592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81C9-A5C9-4230-A7FF-0E79923C2A71}" type="datetimeFigureOut">
              <a:rPr lang="en-BE" smtClean="0"/>
              <a:t>18/06/2025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F81-9872-45FC-BC80-1A3CA84671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645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46405"/>
            <a:ext cx="2670645" cy="1562418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964112"/>
            <a:ext cx="4191953" cy="4758553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008823"/>
            <a:ext cx="2670645" cy="3721592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81C9-A5C9-4230-A7FF-0E79923C2A71}" type="datetimeFigureOut">
              <a:rPr lang="en-BE" smtClean="0"/>
              <a:t>18/06/2025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F81-9872-45FC-BC80-1A3CA84671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652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356505"/>
            <a:ext cx="7141845" cy="1294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782520"/>
            <a:ext cx="7141845" cy="424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6206271"/>
            <a:ext cx="1863090" cy="356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B081C9-A5C9-4230-A7FF-0E79923C2A71}" type="datetimeFigureOut">
              <a:rPr lang="en-BE" smtClean="0"/>
              <a:t>18/06/2025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6206271"/>
            <a:ext cx="2794635" cy="356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6206271"/>
            <a:ext cx="1863090" cy="356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360F81-9872-45FC-BC80-1A3CA846715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490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AA8FFD-EB44-E90F-9E2D-42FF4D717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4" y="110080"/>
            <a:ext cx="7963216" cy="53063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C207B01-FA06-3E8D-68BB-CDF236E33C71}"/>
              </a:ext>
            </a:extLst>
          </p:cNvPr>
          <p:cNvGrpSpPr/>
          <p:nvPr/>
        </p:nvGrpSpPr>
        <p:grpSpPr>
          <a:xfrm>
            <a:off x="85841" y="1108295"/>
            <a:ext cx="8065039" cy="5458252"/>
            <a:chOff x="1809040" y="705281"/>
            <a:chExt cx="8735517" cy="554712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6708261-442E-907B-5B23-3D40F4C29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86170"/>
            <a:stretch>
              <a:fillRect/>
            </a:stretch>
          </p:blipFill>
          <p:spPr>
            <a:xfrm>
              <a:off x="1862723" y="6109534"/>
              <a:ext cx="8656406" cy="14287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4A39FD3-82A0-8ABE-3714-ED5040AC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9040" y="5004185"/>
              <a:ext cx="8735517" cy="1093893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18EDC73-29AE-345E-72D6-96808F3AC13E}"/>
                </a:ext>
              </a:extLst>
            </p:cNvPr>
            <p:cNvSpPr/>
            <p:nvPr/>
          </p:nvSpPr>
          <p:spPr>
            <a:xfrm>
              <a:off x="1900826" y="705281"/>
              <a:ext cx="467999" cy="466454"/>
            </a:xfrm>
            <a:prstGeom prst="ellipse">
              <a:avLst/>
            </a:prstGeom>
            <a:solidFill>
              <a:srgbClr val="E8F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56" dirty="0">
                  <a:solidFill>
                    <a:schemeClr val="tx1"/>
                  </a:solidFill>
                </a:rPr>
                <a:t>1</a:t>
              </a:r>
              <a:endParaRPr lang="en-BE" sz="1656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20C745-D410-8089-99A1-1FB6241066E7}"/>
                </a:ext>
              </a:extLst>
            </p:cNvPr>
            <p:cNvSpPr/>
            <p:nvPr/>
          </p:nvSpPr>
          <p:spPr>
            <a:xfrm>
              <a:off x="1893206" y="3195773"/>
              <a:ext cx="467999" cy="466454"/>
            </a:xfrm>
            <a:prstGeom prst="ellipse">
              <a:avLst/>
            </a:prstGeom>
            <a:solidFill>
              <a:srgbClr val="E8F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56" dirty="0">
                  <a:solidFill>
                    <a:schemeClr val="tx1"/>
                  </a:solidFill>
                </a:rPr>
                <a:t>2</a:t>
              </a:r>
              <a:endParaRPr lang="en-BE" sz="1656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8BA74A-FAEB-F12F-7754-0775863DFF48}"/>
                </a:ext>
              </a:extLst>
            </p:cNvPr>
            <p:cNvSpPr/>
            <p:nvPr/>
          </p:nvSpPr>
          <p:spPr>
            <a:xfrm>
              <a:off x="1900826" y="4923108"/>
              <a:ext cx="467999" cy="466454"/>
            </a:xfrm>
            <a:prstGeom prst="ellipse">
              <a:avLst/>
            </a:prstGeom>
            <a:solidFill>
              <a:srgbClr val="E8F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56" dirty="0">
                  <a:solidFill>
                    <a:schemeClr val="tx1"/>
                  </a:solidFill>
                </a:rPr>
                <a:t>3</a:t>
              </a:r>
              <a:endParaRPr lang="en-BE" sz="1656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96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Daphne lenders</dc:creator>
  <cp:lastModifiedBy>Daphne lenders</cp:lastModifiedBy>
  <cp:revision>2</cp:revision>
  <dcterms:created xsi:type="dcterms:W3CDTF">2025-06-16T13:11:41Z</dcterms:created>
  <dcterms:modified xsi:type="dcterms:W3CDTF">2025-06-18T13:27:21Z</dcterms:modified>
</cp:coreProperties>
</file>