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</p:sldIdLst>
  <p:sldSz cx="9144000" cy="6858000" type="letter"/>
  <p:notesSz cx="9144000" cy="6858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840" autoAdjust="0"/>
  </p:normalViewPr>
  <p:slideViewPr>
    <p:cSldViewPr snapToGrid="0" snapToObjects="1">
      <p:cViewPr varScale="1">
        <p:scale>
          <a:sx n="78" d="100"/>
          <a:sy n="78" d="100"/>
        </p:scale>
        <p:origin x="16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26/08/2018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0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26/08/2018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1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26/08/2018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60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26/08/2018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07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26/08/2018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15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26/08/2018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26/08/2018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58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26/08/2018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32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26/08/2018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31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26/08/2018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61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26/08/2018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02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539F-ACEC-1142-9395-C0651171D455}" type="datetimeFigureOut">
              <a:rPr lang="es-ES" smtClean="0"/>
              <a:t>26/08/2018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17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52400" y="6073795"/>
            <a:ext cx="8826497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Diseño de Sistemas con Procesadores @ “</a:t>
            </a:r>
            <a:r>
              <a:rPr lang="es-ES" sz="1400" b="1" i="1" dirty="0"/>
              <a:t>Electrónica Javeriana</a:t>
            </a:r>
            <a:r>
              <a:rPr lang="es-ES" sz="1400" b="1" dirty="0"/>
              <a:t>” – Bogotá – Colombia con Juan C. Giraldo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52400" y="6381573"/>
            <a:ext cx="3448050" cy="30778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Máquina de Estados Finitos</a:t>
            </a:r>
            <a:r>
              <a:rPr lang="es-ES" sz="1400" dirty="0"/>
              <a:t>:</a:t>
            </a:r>
            <a:r>
              <a:rPr lang="es-ES" sz="1400" i="1" dirty="0"/>
              <a:t> Robot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600450" y="6381572"/>
            <a:ext cx="1828800" cy="30778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Dedicación</a:t>
            </a:r>
            <a:r>
              <a:rPr lang="es-ES" sz="1400" dirty="0"/>
              <a:t>: 1 hora</a:t>
            </a:r>
            <a:r>
              <a:rPr lang="es-ES" sz="1400" i="1" dirty="0"/>
              <a:t>   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429250" y="6381583"/>
            <a:ext cx="3553881" cy="307777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/>
              <a:t>Elaborado por</a:t>
            </a:r>
            <a:r>
              <a:rPr lang="es-ES" sz="1400" dirty="0"/>
              <a:t>: Daniel Andrés Pineda Suárez</a:t>
            </a:r>
            <a:r>
              <a:rPr lang="es-ES" sz="1400" i="1" dirty="0"/>
              <a:t>     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52400" y="142875"/>
            <a:ext cx="8820147" cy="584341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2258769" y="2677221"/>
            <a:ext cx="503766" cy="474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" name="Conector curvado 10"/>
          <p:cNvCxnSpPr>
            <a:stCxn id="3" idx="7"/>
            <a:endCxn id="161" idx="0"/>
          </p:cNvCxnSpPr>
          <p:nvPr/>
        </p:nvCxnSpPr>
        <p:spPr>
          <a:xfrm rot="16200000" flipH="1">
            <a:off x="3320223" y="2115192"/>
            <a:ext cx="32165" cy="1295092"/>
          </a:xfrm>
          <a:prstGeom prst="curvedConnector3">
            <a:avLst>
              <a:gd name="adj1" fmla="val -926582"/>
            </a:avLst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71378" y="1817855"/>
            <a:ext cx="2291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Si_No_Obstaculo_Frente</a:t>
            </a:r>
            <a:r>
              <a:rPr lang="es-ES" sz="900" dirty="0"/>
              <a:t> / </a:t>
            </a:r>
            <a:r>
              <a:rPr lang="es-ES" sz="900" dirty="0" err="1"/>
              <a:t>Marche_Adelante</a:t>
            </a:r>
            <a:endParaRPr lang="es-ES" sz="900" dirty="0"/>
          </a:p>
        </p:txBody>
      </p:sp>
      <p:cxnSp>
        <p:nvCxnSpPr>
          <p:cNvPr id="158" name="Conector curvado 157"/>
          <p:cNvCxnSpPr>
            <a:endCxn id="3" idx="0"/>
          </p:cNvCxnSpPr>
          <p:nvPr/>
        </p:nvCxnSpPr>
        <p:spPr>
          <a:xfrm>
            <a:off x="1653402" y="2173455"/>
            <a:ext cx="857250" cy="503766"/>
          </a:xfrm>
          <a:prstGeom prst="curvedConnector2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CuadroTexto 158"/>
          <p:cNvSpPr txBox="1"/>
          <p:nvPr/>
        </p:nvSpPr>
        <p:spPr>
          <a:xfrm>
            <a:off x="2469325" y="2175687"/>
            <a:ext cx="19014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Si_Obstaculo_Frente</a:t>
            </a:r>
            <a:r>
              <a:rPr lang="es-ES" sz="900" dirty="0"/>
              <a:t> / </a:t>
            </a:r>
            <a:r>
              <a:rPr lang="es-ES" sz="900" dirty="0" err="1"/>
              <a:t>Gire_Derecha</a:t>
            </a:r>
            <a:endParaRPr lang="es-ES" sz="900" dirty="0"/>
          </a:p>
        </p:txBody>
      </p:sp>
      <p:sp>
        <p:nvSpPr>
          <p:cNvPr id="161" name="Elipse 160"/>
          <p:cNvSpPr/>
          <p:nvPr/>
        </p:nvSpPr>
        <p:spPr>
          <a:xfrm>
            <a:off x="3731969" y="2778821"/>
            <a:ext cx="503766" cy="474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163" name="Tabla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94280"/>
              </p:ext>
            </p:extLst>
          </p:nvPr>
        </p:nvGraphicFramePr>
        <p:xfrm>
          <a:off x="7073900" y="231364"/>
          <a:ext cx="1816100" cy="12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64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AVANZANDO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GIRANDO_DERECHA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GIRANDO_DERECHA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GIRANDO_DERECHA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Conector curvado 10">
            <a:extLst>
              <a:ext uri="{FF2B5EF4-FFF2-40B4-BE49-F238E27FC236}">
                <a16:creationId xmlns:a16="http://schemas.microsoft.com/office/drawing/2014/main" id="{C9BCC1B6-A9FE-4461-B4E9-A28833A6C4A0}"/>
              </a:ext>
            </a:extLst>
          </p:cNvPr>
          <p:cNvCxnSpPr>
            <a:endCxn id="22" idx="0"/>
          </p:cNvCxnSpPr>
          <p:nvPr/>
        </p:nvCxnSpPr>
        <p:spPr>
          <a:xfrm rot="16200000" flipH="1">
            <a:off x="4867199" y="2422969"/>
            <a:ext cx="32165" cy="1295092"/>
          </a:xfrm>
          <a:prstGeom prst="curvedConnector3">
            <a:avLst>
              <a:gd name="adj1" fmla="val -926582"/>
            </a:avLst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85D171-891C-46E4-8FDF-AB6006EACFF0}"/>
              </a:ext>
            </a:extLst>
          </p:cNvPr>
          <p:cNvSpPr txBox="1"/>
          <p:nvPr/>
        </p:nvSpPr>
        <p:spPr>
          <a:xfrm>
            <a:off x="4235735" y="2483464"/>
            <a:ext cx="19014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Si_Obstaculo_Frente</a:t>
            </a:r>
            <a:r>
              <a:rPr lang="es-ES" sz="900" dirty="0"/>
              <a:t> / </a:t>
            </a:r>
            <a:r>
              <a:rPr lang="es-ES" sz="900" dirty="0" err="1"/>
              <a:t>Gire_Derecha</a:t>
            </a:r>
            <a:endParaRPr lang="es-ES" sz="90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B3B41D2-08F1-4288-88E0-C0F4C57597B5}"/>
              </a:ext>
            </a:extLst>
          </p:cNvPr>
          <p:cNvSpPr/>
          <p:nvPr/>
        </p:nvSpPr>
        <p:spPr>
          <a:xfrm>
            <a:off x="5278945" y="3086598"/>
            <a:ext cx="503766" cy="474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3" name="Conector curvado 10">
            <a:extLst>
              <a:ext uri="{FF2B5EF4-FFF2-40B4-BE49-F238E27FC236}">
                <a16:creationId xmlns:a16="http://schemas.microsoft.com/office/drawing/2014/main" id="{3D6CDAC1-7544-4A2E-8012-00026E227377}"/>
              </a:ext>
            </a:extLst>
          </p:cNvPr>
          <p:cNvCxnSpPr>
            <a:endCxn id="25" idx="0"/>
          </p:cNvCxnSpPr>
          <p:nvPr/>
        </p:nvCxnSpPr>
        <p:spPr>
          <a:xfrm rot="16200000" flipH="1">
            <a:off x="6403591" y="2575369"/>
            <a:ext cx="32165" cy="1295092"/>
          </a:xfrm>
          <a:prstGeom prst="curvedConnector3">
            <a:avLst>
              <a:gd name="adj1" fmla="val -926582"/>
            </a:avLst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C49FE79B-5413-49AB-B612-E4D84211F850}"/>
              </a:ext>
            </a:extLst>
          </p:cNvPr>
          <p:cNvSpPr/>
          <p:nvPr/>
        </p:nvSpPr>
        <p:spPr>
          <a:xfrm>
            <a:off x="6815337" y="3238998"/>
            <a:ext cx="503766" cy="474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7703461-ACB3-4BBD-B5FE-41B3610C0208}"/>
              </a:ext>
            </a:extLst>
          </p:cNvPr>
          <p:cNvSpPr txBox="1"/>
          <p:nvPr/>
        </p:nvSpPr>
        <p:spPr>
          <a:xfrm>
            <a:off x="6330107" y="2663405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NUL/ </a:t>
            </a:r>
            <a:r>
              <a:rPr lang="es-ES" sz="900" dirty="0" err="1"/>
              <a:t>Gire_Derecha</a:t>
            </a:r>
            <a:endParaRPr lang="es-ES" sz="900" dirty="0"/>
          </a:p>
        </p:txBody>
      </p:sp>
      <p:cxnSp>
        <p:nvCxnSpPr>
          <p:cNvPr id="27" name="Conector curvado 10">
            <a:extLst>
              <a:ext uri="{FF2B5EF4-FFF2-40B4-BE49-F238E27FC236}">
                <a16:creationId xmlns:a16="http://schemas.microsoft.com/office/drawing/2014/main" id="{F05434E5-1A7E-4E34-A985-A28FF433C317}"/>
              </a:ext>
            </a:extLst>
          </p:cNvPr>
          <p:cNvCxnSpPr>
            <a:cxnSpLocks/>
            <a:stCxn id="161" idx="4"/>
            <a:endCxn id="3" idx="5"/>
          </p:cNvCxnSpPr>
          <p:nvPr/>
        </p:nvCxnSpPr>
        <p:spPr>
          <a:xfrm rot="5400000" flipH="1">
            <a:off x="3250788" y="2519892"/>
            <a:ext cx="171035" cy="1295092"/>
          </a:xfrm>
          <a:prstGeom prst="curvedConnector3">
            <a:avLst>
              <a:gd name="adj1" fmla="val -11138"/>
            </a:avLst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curvado 10">
            <a:extLst>
              <a:ext uri="{FF2B5EF4-FFF2-40B4-BE49-F238E27FC236}">
                <a16:creationId xmlns:a16="http://schemas.microsoft.com/office/drawing/2014/main" id="{8F5941B4-4C47-41BF-A14D-7B2D623FA629}"/>
              </a:ext>
            </a:extLst>
          </p:cNvPr>
          <p:cNvCxnSpPr>
            <a:cxnSpLocks/>
            <a:stCxn id="22" idx="6"/>
            <a:endCxn id="3" idx="4"/>
          </p:cNvCxnSpPr>
          <p:nvPr/>
        </p:nvCxnSpPr>
        <p:spPr>
          <a:xfrm flipH="1" flipV="1">
            <a:off x="2510652" y="3151355"/>
            <a:ext cx="3272059" cy="172310"/>
          </a:xfrm>
          <a:prstGeom prst="curvedConnector4">
            <a:avLst>
              <a:gd name="adj1" fmla="val -6986"/>
              <a:gd name="adj2" fmla="val -270250"/>
            </a:avLst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C81AF7D-ECDB-48C4-81B7-6C238929D4C0}"/>
              </a:ext>
            </a:extLst>
          </p:cNvPr>
          <p:cNvSpPr txBox="1"/>
          <p:nvPr/>
        </p:nvSpPr>
        <p:spPr>
          <a:xfrm>
            <a:off x="2838346" y="3786067"/>
            <a:ext cx="2291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Si_No_Obstaculo_Frente</a:t>
            </a:r>
            <a:r>
              <a:rPr lang="es-ES" sz="900" dirty="0"/>
              <a:t> / </a:t>
            </a:r>
            <a:r>
              <a:rPr lang="es-ES" sz="900" dirty="0" err="1"/>
              <a:t>Marche_Adelante</a:t>
            </a:r>
            <a:endParaRPr lang="es-ES" sz="9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C53BE77-E2DF-425B-BF3F-7112D020B1F5}"/>
              </a:ext>
            </a:extLst>
          </p:cNvPr>
          <p:cNvSpPr txBox="1"/>
          <p:nvPr/>
        </p:nvSpPr>
        <p:spPr>
          <a:xfrm>
            <a:off x="2714714" y="3215880"/>
            <a:ext cx="2291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Si_No_Obstaculo_Frente</a:t>
            </a:r>
            <a:r>
              <a:rPr lang="es-ES" sz="900" dirty="0"/>
              <a:t> / </a:t>
            </a:r>
            <a:r>
              <a:rPr lang="es-ES" sz="900" dirty="0" err="1"/>
              <a:t>Marche_Adelante</a:t>
            </a:r>
            <a:endParaRPr lang="es-ES" sz="900" dirty="0"/>
          </a:p>
        </p:txBody>
      </p:sp>
      <p:cxnSp>
        <p:nvCxnSpPr>
          <p:cNvPr id="34" name="Conector curvado 10">
            <a:extLst>
              <a:ext uri="{FF2B5EF4-FFF2-40B4-BE49-F238E27FC236}">
                <a16:creationId xmlns:a16="http://schemas.microsoft.com/office/drawing/2014/main" id="{387B6EB3-4451-4A08-85BF-9C2B8F8B50EE}"/>
              </a:ext>
            </a:extLst>
          </p:cNvPr>
          <p:cNvCxnSpPr>
            <a:cxnSpLocks/>
            <a:stCxn id="25" idx="4"/>
            <a:endCxn id="3" idx="2"/>
          </p:cNvCxnSpPr>
          <p:nvPr/>
        </p:nvCxnSpPr>
        <p:spPr>
          <a:xfrm rot="5400000" flipH="1">
            <a:off x="4263573" y="909485"/>
            <a:ext cx="798844" cy="4808451"/>
          </a:xfrm>
          <a:prstGeom prst="curvedConnector4">
            <a:avLst>
              <a:gd name="adj1" fmla="val -145466"/>
              <a:gd name="adj2" fmla="val 104754"/>
            </a:avLst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710C308-1405-4F77-941B-401D530AFA4A}"/>
              </a:ext>
            </a:extLst>
          </p:cNvPr>
          <p:cNvSpPr txBox="1"/>
          <p:nvPr/>
        </p:nvSpPr>
        <p:spPr>
          <a:xfrm>
            <a:off x="3227979" y="4832180"/>
            <a:ext cx="2291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Si_No_Obstaculo_Frente</a:t>
            </a:r>
            <a:r>
              <a:rPr lang="es-ES" sz="900" dirty="0"/>
              <a:t> / </a:t>
            </a:r>
            <a:r>
              <a:rPr lang="es-ES" sz="900" dirty="0" err="1"/>
              <a:t>Marche_Adelante</a:t>
            </a:r>
            <a:endParaRPr lang="es-ES" sz="900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A6B1773-3D74-44E8-9678-98F26B07BE39}"/>
              </a:ext>
            </a:extLst>
          </p:cNvPr>
          <p:cNvCxnSpPr>
            <a:cxnSpLocks/>
          </p:cNvCxnSpPr>
          <p:nvPr/>
        </p:nvCxnSpPr>
        <p:spPr>
          <a:xfrm>
            <a:off x="7245328" y="3786067"/>
            <a:ext cx="0" cy="361798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C27FE49-9EE0-410E-8836-E1ED6F7BC3D3}"/>
              </a:ext>
            </a:extLst>
          </p:cNvPr>
          <p:cNvSpPr txBox="1"/>
          <p:nvPr/>
        </p:nvSpPr>
        <p:spPr>
          <a:xfrm>
            <a:off x="7067220" y="4147876"/>
            <a:ext cx="1763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800" dirty="0"/>
              <a:t>En caso de encontrar paredes por segunda vez consecutiva (luego de girar), el robot realiza un doble giro, asegurando que no </a:t>
            </a:r>
            <a:r>
              <a:rPr lang="es-CO" sz="800"/>
              <a:t>se devuelva.</a:t>
            </a:r>
            <a:endParaRPr lang="es-CO" sz="800" dirty="0"/>
          </a:p>
        </p:txBody>
      </p:sp>
      <p:cxnSp>
        <p:nvCxnSpPr>
          <p:cNvPr id="35" name="Conector curvado 10">
            <a:extLst>
              <a:ext uri="{FF2B5EF4-FFF2-40B4-BE49-F238E27FC236}">
                <a16:creationId xmlns:a16="http://schemas.microsoft.com/office/drawing/2014/main" id="{A78E5AB5-8F1F-481F-A490-331725D87AC4}"/>
              </a:ext>
            </a:extLst>
          </p:cNvPr>
          <p:cNvCxnSpPr>
            <a:cxnSpLocks/>
            <a:stCxn id="25" idx="6"/>
            <a:endCxn id="161" idx="7"/>
          </p:cNvCxnSpPr>
          <p:nvPr/>
        </p:nvCxnSpPr>
        <p:spPr>
          <a:xfrm flipH="1" flipV="1">
            <a:off x="4161960" y="2848256"/>
            <a:ext cx="3157143" cy="627809"/>
          </a:xfrm>
          <a:prstGeom prst="curvedConnector4">
            <a:avLst>
              <a:gd name="adj1" fmla="val -27202"/>
              <a:gd name="adj2" fmla="val 293122"/>
            </a:avLst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A8687B5-25E6-4401-A660-ADEC647B997D}"/>
              </a:ext>
            </a:extLst>
          </p:cNvPr>
          <p:cNvSpPr txBox="1"/>
          <p:nvPr/>
        </p:nvSpPr>
        <p:spPr>
          <a:xfrm>
            <a:off x="4789789" y="1360227"/>
            <a:ext cx="19014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Si_Obstaculo_Frente</a:t>
            </a:r>
            <a:r>
              <a:rPr lang="es-ES" sz="900" dirty="0"/>
              <a:t> / </a:t>
            </a:r>
            <a:r>
              <a:rPr lang="es-ES" sz="900" dirty="0" err="1"/>
              <a:t>Gire_Derecha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98018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160</Words>
  <Application>Microsoft Office PowerPoint</Application>
  <PresentationFormat>Carta (216 x 279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Giraldo</dc:creator>
  <cp:lastModifiedBy>Daniel Andrés Pineda Suárez</cp:lastModifiedBy>
  <cp:revision>69</cp:revision>
  <cp:lastPrinted>2015-07-27T23:52:21Z</cp:lastPrinted>
  <dcterms:created xsi:type="dcterms:W3CDTF">2015-07-24T17:11:07Z</dcterms:created>
  <dcterms:modified xsi:type="dcterms:W3CDTF">2018-08-27T02:14:43Z</dcterms:modified>
</cp:coreProperties>
</file>