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50D7-5C0D-47A3-BF26-893278DBBA4A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9B61-CE09-4752-A32C-91D2C4169E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440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50D7-5C0D-47A3-BF26-893278DBBA4A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9B61-CE09-4752-A32C-91D2C4169E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0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50D7-5C0D-47A3-BF26-893278DBBA4A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9B61-CE09-4752-A32C-91D2C4169E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6630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50D7-5C0D-47A3-BF26-893278DBBA4A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9B61-CE09-4752-A32C-91D2C4169E74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3033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50D7-5C0D-47A3-BF26-893278DBBA4A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9B61-CE09-4752-A32C-91D2C4169E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9172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50D7-5C0D-47A3-BF26-893278DBBA4A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9B61-CE09-4752-A32C-91D2C4169E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341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50D7-5C0D-47A3-BF26-893278DBBA4A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9B61-CE09-4752-A32C-91D2C4169E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4686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50D7-5C0D-47A3-BF26-893278DBBA4A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9B61-CE09-4752-A32C-91D2C4169E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2085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50D7-5C0D-47A3-BF26-893278DBBA4A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9B61-CE09-4752-A32C-91D2C4169E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97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50D7-5C0D-47A3-BF26-893278DBBA4A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9B61-CE09-4752-A32C-91D2C4169E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930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50D7-5C0D-47A3-BF26-893278DBBA4A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9B61-CE09-4752-A32C-91D2C4169E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754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50D7-5C0D-47A3-BF26-893278DBBA4A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9B61-CE09-4752-A32C-91D2C4169E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989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50D7-5C0D-47A3-BF26-893278DBBA4A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9B61-CE09-4752-A32C-91D2C4169E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395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50D7-5C0D-47A3-BF26-893278DBBA4A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9B61-CE09-4752-A32C-91D2C4169E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785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50D7-5C0D-47A3-BF26-893278DBBA4A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9B61-CE09-4752-A32C-91D2C4169E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187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50D7-5C0D-47A3-BF26-893278DBBA4A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9B61-CE09-4752-A32C-91D2C4169E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376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50D7-5C0D-47A3-BF26-893278DBBA4A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9B61-CE09-4752-A32C-91D2C4169E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31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7150D7-5C0D-47A3-BF26-893278DBBA4A}" type="datetimeFigureOut">
              <a:rPr lang="es-MX" smtClean="0"/>
              <a:t>23/07/2019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09B61-CE09-4752-A32C-91D2C4169E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6348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14545-5AA2-466B-865F-4EE5275A0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Sesión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23FC42-989C-4392-A277-85BD9CD13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0640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2EA0E-52E7-473D-BD17-FA3E5A19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FE00F19-EBA2-434B-A0F6-04D94607A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075" t="23470" r="8255" b="15887"/>
          <a:stretch/>
        </p:blipFill>
        <p:spPr>
          <a:xfrm>
            <a:off x="646112" y="452717"/>
            <a:ext cx="9404722" cy="574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8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87EBB-5B41-4565-900B-068EB20E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B4C862F-6A60-4C56-A132-6617D3170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66" t="34840" r="56010" b="42419"/>
          <a:stretch/>
        </p:blipFill>
        <p:spPr>
          <a:xfrm>
            <a:off x="646111" y="452718"/>
            <a:ext cx="9404723" cy="444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5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5C819-2D32-4F4B-B10F-B50C2449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C021B8B-1A93-48B7-8215-901A5B062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66" t="22902" r="55370" b="53030"/>
          <a:stretch/>
        </p:blipFill>
        <p:spPr>
          <a:xfrm>
            <a:off x="646111" y="452717"/>
            <a:ext cx="9404723" cy="522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0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64055-48AB-4A89-90C1-D6FC90E9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A8B6238-86A4-42B1-903D-E41654447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975" t="24229" r="34264" b="21004"/>
          <a:stretch/>
        </p:blipFill>
        <p:spPr>
          <a:xfrm>
            <a:off x="646111" y="452718"/>
            <a:ext cx="9404723" cy="58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5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A9480-8D6F-4361-A888-EBA0FA60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AB4A210-F1B2-45B7-8DDA-5D5D1B733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798" t="23849" r="55369" b="46966"/>
          <a:stretch/>
        </p:blipFill>
        <p:spPr>
          <a:xfrm>
            <a:off x="646111" y="452717"/>
            <a:ext cx="9404723" cy="58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9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0F79F-E936-4D7D-B36E-FDCE21BB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BE92546-8BCD-423B-889A-E85D615B6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904" t="39957" r="54838" b="20246"/>
          <a:stretch/>
        </p:blipFill>
        <p:spPr>
          <a:xfrm>
            <a:off x="646111" y="452718"/>
            <a:ext cx="9404723" cy="553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0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0DF1C-54EE-4533-8930-BA160C7D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09EB76B-48BB-4C19-B59A-47D7D1407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716" t="17975" r="6122" b="22520"/>
          <a:stretch/>
        </p:blipFill>
        <p:spPr>
          <a:xfrm>
            <a:off x="646111" y="452718"/>
            <a:ext cx="9404723" cy="576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5F545-B579-4CB7-9246-35CFB19E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7C6507E-C442-454C-B858-23713C61A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609" t="24987" r="7721" b="12097"/>
          <a:stretch/>
        </p:blipFill>
        <p:spPr>
          <a:xfrm>
            <a:off x="646110" y="452718"/>
            <a:ext cx="9404723" cy="595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4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253E2-825B-48D7-9940-8CEA9D4A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1DBAFE8-0E1C-44B6-BA33-7920265C1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716" t="24608" r="8041" b="26689"/>
          <a:stretch/>
        </p:blipFill>
        <p:spPr>
          <a:xfrm>
            <a:off x="646111" y="452718"/>
            <a:ext cx="9404723" cy="574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E38EE-8C47-410C-834E-D95C376D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CC16D95-E609-4632-9EC3-D34617506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929" t="49243" r="6868" b="36922"/>
          <a:stretch/>
        </p:blipFill>
        <p:spPr>
          <a:xfrm>
            <a:off x="646111" y="452718"/>
            <a:ext cx="9404723" cy="372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38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1D6AD-627C-4042-8012-F5739209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9D0A877-A692-42A9-B6B4-FFF8FD2A2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59" t="25365" r="56010" b="9254"/>
          <a:stretch/>
        </p:blipFill>
        <p:spPr>
          <a:xfrm>
            <a:off x="646111" y="452718"/>
            <a:ext cx="9404723" cy="595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78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536</TotalTime>
  <Words>2</Words>
  <Application>Microsoft Office PowerPoint</Application>
  <PresentationFormat>Panorámica</PresentationFormat>
  <Paragraphs>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Sesión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1</dc:title>
  <dc:creator>usuario</dc:creator>
  <cp:lastModifiedBy>usuario</cp:lastModifiedBy>
  <cp:revision>9</cp:revision>
  <dcterms:created xsi:type="dcterms:W3CDTF">2019-07-23T16:13:40Z</dcterms:created>
  <dcterms:modified xsi:type="dcterms:W3CDTF">2019-07-24T01:09:52Z</dcterms:modified>
</cp:coreProperties>
</file>