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80"/>
  </p:normalViewPr>
  <p:slideViewPr>
    <p:cSldViewPr snapToGrid="0" snapToObjects="1">
      <p:cViewPr varScale="1">
        <p:scale>
          <a:sx n="44" d="100"/>
          <a:sy n="44" d="100"/>
        </p:scale>
        <p:origin x="11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C174-2FB7-F945-8280-C427A071F63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E-22FA-E140-B5A7-4099076F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C174-2FB7-F945-8280-C427A071F63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E-22FA-E140-B5A7-4099076F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C174-2FB7-F945-8280-C427A071F63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E-22FA-E140-B5A7-4099076F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C174-2FB7-F945-8280-C427A071F63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E-22FA-E140-B5A7-4099076F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C174-2FB7-F945-8280-C427A071F63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E-22FA-E140-B5A7-4099076F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C174-2FB7-F945-8280-C427A071F633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E-22FA-E140-B5A7-4099076F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C174-2FB7-F945-8280-C427A071F633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E-22FA-E140-B5A7-4099076F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C174-2FB7-F945-8280-C427A071F633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E-22FA-E140-B5A7-4099076F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C174-2FB7-F945-8280-C427A071F633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E-22FA-E140-B5A7-4099076F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C174-2FB7-F945-8280-C427A071F633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E-22FA-E140-B5A7-4099076F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C174-2FB7-F945-8280-C427A071F633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E-22FA-E140-B5A7-4099076F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6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C174-2FB7-F945-8280-C427A071F63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BB4E-22FA-E140-B5A7-4099076F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2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6066-7643-A243-AB86-77706B812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549871"/>
            <a:ext cx="18653760" cy="229361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F53825-097E-764F-A2F9-CBE388CC9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3172627"/>
            <a:ext cx="16459200" cy="229361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Introduction text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FCBC3D3-E7DE-B142-B0CA-186EC07B91C4}"/>
              </a:ext>
            </a:extLst>
          </p:cNvPr>
          <p:cNvSpPr txBox="1">
            <a:spLocks/>
          </p:cNvSpPr>
          <p:nvPr/>
        </p:nvSpPr>
        <p:spPr>
          <a:xfrm>
            <a:off x="495543" y="6510678"/>
            <a:ext cx="20718323" cy="90341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Relesase</a:t>
            </a:r>
            <a:r>
              <a:rPr lang="en-US" dirty="0"/>
              <a:t> 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27C98C-E5FB-094A-BFFB-F7279264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33" y="7976187"/>
            <a:ext cx="19280885" cy="7247805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E3DC3030-30C4-1F48-9A55-14402C0F1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719" y="18617613"/>
            <a:ext cx="7454900" cy="6324600"/>
          </a:xfrm>
          <a:prstGeom prst="rect">
            <a:avLst/>
          </a:prstGeom>
        </p:spPr>
      </p:pic>
      <p:sp>
        <p:nvSpPr>
          <p:cNvPr id="14" name="Subtitle 4">
            <a:extLst>
              <a:ext uri="{FF2B5EF4-FFF2-40B4-BE49-F238E27FC236}">
                <a16:creationId xmlns:a16="http://schemas.microsoft.com/office/drawing/2014/main" id="{42D84D24-3A77-8743-B6D4-0934DF33E64F}"/>
              </a:ext>
            </a:extLst>
          </p:cNvPr>
          <p:cNvSpPr txBox="1">
            <a:spLocks/>
          </p:cNvSpPr>
          <p:nvPr/>
        </p:nvSpPr>
        <p:spPr>
          <a:xfrm>
            <a:off x="495543" y="16236875"/>
            <a:ext cx="10329771" cy="90341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Heatmap</a:t>
            </a:r>
          </a:p>
        </p:txBody>
      </p:sp>
      <p:pic>
        <p:nvPicPr>
          <p:cNvPr id="16" name="Picture 1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13BAA6C-0D25-9F49-8FDB-FA9044192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34" y="19211988"/>
            <a:ext cx="10046999" cy="6059008"/>
          </a:xfrm>
          <a:prstGeom prst="rect">
            <a:avLst/>
          </a:prstGeom>
        </p:spPr>
      </p:pic>
      <p:sp>
        <p:nvSpPr>
          <p:cNvPr id="17" name="Subtitle 4">
            <a:extLst>
              <a:ext uri="{FF2B5EF4-FFF2-40B4-BE49-F238E27FC236}">
                <a16:creationId xmlns:a16="http://schemas.microsoft.com/office/drawing/2014/main" id="{5A7CA0F3-CB22-E247-A8C2-45BA52FFF958}"/>
              </a:ext>
            </a:extLst>
          </p:cNvPr>
          <p:cNvSpPr txBox="1">
            <a:spLocks/>
          </p:cNvSpPr>
          <p:nvPr/>
        </p:nvSpPr>
        <p:spPr>
          <a:xfrm>
            <a:off x="11032300" y="16236874"/>
            <a:ext cx="10329771" cy="90341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Heatmap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F63A1-D4D5-A64E-8A4C-8016F0A03EF1}"/>
              </a:ext>
            </a:extLst>
          </p:cNvPr>
          <p:cNvSpPr txBox="1"/>
          <p:nvPr/>
        </p:nvSpPr>
        <p:spPr>
          <a:xfrm>
            <a:off x="495543" y="25950521"/>
            <a:ext cx="20718322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Pie Chart + Conclusion</a:t>
            </a:r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1095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Shashank Nagaraja</dc:creator>
  <cp:lastModifiedBy>Shashank Nagaraja</cp:lastModifiedBy>
  <cp:revision>2</cp:revision>
  <dcterms:created xsi:type="dcterms:W3CDTF">2021-03-03T01:50:21Z</dcterms:created>
  <dcterms:modified xsi:type="dcterms:W3CDTF">2021-03-03T02:05:02Z</dcterms:modified>
</cp:coreProperties>
</file>