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257" r:id="rId4"/>
    <p:sldId id="258" r:id="rId5"/>
    <p:sldId id="274" r:id="rId6"/>
    <p:sldId id="275" r:id="rId7"/>
    <p:sldId id="277" r:id="rId8"/>
    <p:sldId id="278" r:id="rId9"/>
    <p:sldId id="281" r:id="rId10"/>
    <p:sldId id="283" r:id="rId11"/>
    <p:sldId id="282" r:id="rId12"/>
    <p:sldId id="303" r:id="rId13"/>
    <p:sldId id="279" r:id="rId14"/>
    <p:sldId id="280" r:id="rId15"/>
    <p:sldId id="284" r:id="rId16"/>
    <p:sldId id="300" r:id="rId17"/>
    <p:sldId id="302" r:id="rId18"/>
    <p:sldId id="304" r:id="rId19"/>
    <p:sldId id="305" r:id="rId20"/>
    <p:sldId id="315" r:id="rId21"/>
    <p:sldId id="316" r:id="rId22"/>
    <p:sldId id="287" r:id="rId23"/>
    <p:sldId id="299" r:id="rId24"/>
    <p:sldId id="308" r:id="rId25"/>
    <p:sldId id="309" r:id="rId26"/>
    <p:sldId id="310" r:id="rId27"/>
    <p:sldId id="307" r:id="rId28"/>
    <p:sldId id="311" r:id="rId29"/>
    <p:sldId id="312" r:id="rId30"/>
    <p:sldId id="313" r:id="rId31"/>
    <p:sldId id="314" r:id="rId32"/>
    <p:sldId id="317" r:id="rId33"/>
    <p:sldId id="294" r:id="rId34"/>
    <p:sldId id="297" r:id="rId35"/>
    <p:sldId id="29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5680" autoAdjust="0"/>
  </p:normalViewPr>
  <p:slideViewPr>
    <p:cSldViewPr snapToGrid="0">
      <p:cViewPr>
        <p:scale>
          <a:sx n="94" d="100"/>
          <a:sy n="94" d="100"/>
        </p:scale>
        <p:origin x="1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Psychographic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Behavioural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types of consumer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Criteria for evaluating segment attractiveness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A-priori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Post-hoc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techniques used in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sources used for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segm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v-penetration-us-households.jpg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4.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Market segmentation is the activity of dividing a broad consumer or business market, normally consisting of existing and potential customers, into sub-groups of consumers based on some type of shared characteristics.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Positioning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Target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Psychographic segmentation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Niche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Distribution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 communications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Pricing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Promotion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Mass marketing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6B5A-C523-DFD0-580B-8AE41D84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25DE-EC6B-C368-CDE4-FF93D778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endParaRPr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vs </a:t>
            </a:r>
            <a:r>
              <a:rPr lang="en-US" dirty="0" err="1"/>
              <a:t>NormalScaler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vs </a:t>
            </a:r>
            <a:r>
              <a:rPr lang="en-US" dirty="0" err="1"/>
              <a:t>NormalScaler</a:t>
            </a:r>
            <a:endParaRPr lang="en-US" dirty="0"/>
          </a:p>
          <a:p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7344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Definition and brief explanation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History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Criticisms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Market segmentation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Segmentation, targeting, positioning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Identifying the market to be segmented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Bases for segmenting consumer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Selecting target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Developing the marketing program and positioning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Basis for segmenting business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 in customer retention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Segmentation: algorithms and approaches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Companies (proprietary segmentation databases)</a:t>
            </a:r>
          </a:p>
        </p:txBody>
      </p:sp>
    </p:spTree>
    <p:extLst>
      <p:ext uri="{BB962C8B-B14F-4D97-AF65-F5344CB8AC3E}">
        <p14:creationId xmlns:p14="http://schemas.microsoft.com/office/powerpoint/2010/main" val="15684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Definition and brief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99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317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155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Market 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3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Segmentation, targeting,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109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Identifying the market to be segmented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4" name="Picture 3" descr="created by self in Excel using data freely available at Google 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22" y="1244916"/>
            <a:ext cx="6489819" cy="438879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BronHiggs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140633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Bases for segmenting consumer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428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Selecting target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884861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Developing the marketing program and positioning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57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Basis for segmenting business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813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in customer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43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Segmentation: algorithms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924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Companies (proprietary segmentation databases)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92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68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630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Cluster sizes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and 4 are the biggest clusters</a:t>
            </a:r>
          </a:p>
          <a:p>
            <a:r>
              <a:rPr lang="en-US" dirty="0">
                <a:solidFill>
                  <a:schemeClr val="bg1"/>
                </a:solidFill>
              </a:rPr>
              <a:t>Q:  Will they bring in the most revenue?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219893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1497</TotalTime>
  <Words>1352</Words>
  <Application>Microsoft Macintosh PowerPoint</Application>
  <PresentationFormat>Widescreen</PresentationFormat>
  <Paragraphs>176</Paragraphs>
  <Slides>49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Wingdings 2</vt:lpstr>
      <vt:lpstr>Dividend</vt:lpstr>
      <vt:lpstr>QuickStarter Theme</vt:lpstr>
      <vt:lpstr>Here's your outline to get started</vt:lpstr>
      <vt:lpstr>Related topics to research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Radar Plot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Summary of findings</vt:lpstr>
      <vt:lpstr>Notes</vt:lpstr>
      <vt:lpstr>Appendix</vt:lpstr>
      <vt:lpstr>Contents</vt:lpstr>
      <vt:lpstr>Definition and brief explanation</vt:lpstr>
      <vt:lpstr>History</vt:lpstr>
      <vt:lpstr>Criticisms</vt:lpstr>
      <vt:lpstr>Market segmentation strategy</vt:lpstr>
      <vt:lpstr>Segmentation, targeting, positioning</vt:lpstr>
      <vt:lpstr>Identifying the market to be segmented</vt:lpstr>
      <vt:lpstr>Bases for segmenting consumer markets</vt:lpstr>
      <vt:lpstr>Selecting target markets</vt:lpstr>
      <vt:lpstr>Developing the marketing program and positioning strategy</vt:lpstr>
      <vt:lpstr>Basis for segmenting business markets</vt:lpstr>
      <vt:lpstr>Use in customer retention</vt:lpstr>
      <vt:lpstr>Segmentation: algorithms and approaches</vt:lpstr>
      <vt:lpstr>Companies (proprietary segmentation databases)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12</cp:revision>
  <dcterms:created xsi:type="dcterms:W3CDTF">2022-07-25T22:59:15Z</dcterms:created>
  <dcterms:modified xsi:type="dcterms:W3CDTF">2022-07-27T00:00:38Z</dcterms:modified>
</cp:coreProperties>
</file>