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319" r:id="rId30"/>
    <p:sldId id="294" r:id="rId31"/>
    <p:sldId id="321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9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i="1" dirty="0"/>
              <a:t>Target deals at </a:t>
            </a:r>
            <a:r>
              <a:rPr lang="en-US" sz="2000" dirty="0"/>
              <a:t>Clusters 2-4 </a:t>
            </a:r>
          </a:p>
          <a:p>
            <a:r>
              <a:rPr lang="en-US" sz="2000" i="1" dirty="0"/>
              <a:t>Concentrate on making/keeping the web page appealing for Clusters 0, 1, and 5</a:t>
            </a:r>
          </a:p>
          <a:p>
            <a:r>
              <a:rPr lang="en-US" sz="2000" i="1" dirty="0"/>
              <a:t>Make sure to have a polished catalog, especially for Cluster 5 customers, who could bring in the most revenue in the future</a:t>
            </a:r>
          </a:p>
          <a:p>
            <a:r>
              <a:rPr lang="en-US" sz="2000" i="1" dirty="0"/>
              <a:t>Make customers’ in-store experience customers pleasant as high-spending clusters seem to value it</a:t>
            </a:r>
          </a:p>
          <a:p>
            <a:r>
              <a:rPr lang="en-US" sz="2000" i="1" dirty="0"/>
              <a:t>Concentrate on running and improving campaigns like Campaign1 and 5, as these attract the high-spending customers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4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If run deals, target these at Clusters 2-4 </a:t>
            </a:r>
          </a:p>
          <a:p>
            <a:r>
              <a:rPr lang="en-US" sz="9600" dirty="0"/>
              <a:t>Concentrate on making/keeping the web page appealing for Clusters 0, 1, and 5</a:t>
            </a:r>
          </a:p>
          <a:p>
            <a:r>
              <a:rPr lang="en-US" sz="9600" dirty="0"/>
              <a:t>Make sure to have a polished catalog, especially for Cluster 5 customers, who could bring in the most revenue in the future</a:t>
            </a:r>
          </a:p>
          <a:p>
            <a:r>
              <a:rPr lang="en-US" sz="9600" dirty="0"/>
              <a:t>Make customers’ in-store experience customers pleasant as high-spending clusters seem to value it</a:t>
            </a:r>
          </a:p>
          <a:p>
            <a:r>
              <a:rPr lang="en-US" sz="9600" dirty="0"/>
              <a:t>Learn from Campaign 2 in order to not repeat it</a:t>
            </a:r>
          </a:p>
          <a:p>
            <a:r>
              <a:rPr lang="en-US" sz="9600" dirty="0"/>
              <a:t>Concentrate on running and improving campaigns like Campaign1 and 5, as these attract the high-spending customers</a:t>
            </a:r>
          </a:p>
          <a:p>
            <a:r>
              <a:rPr lang="en-US" sz="9600" dirty="0"/>
              <a:t>Concentrate on identifying and attracting customers like Cluster 5 for highest future expected revenue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400" dirty="0"/>
              <a:t>What do we know about the rationale behind each campaign? What distinguishes the campaigns?</a:t>
            </a:r>
          </a:p>
          <a:p>
            <a:pPr lvl="1"/>
            <a:r>
              <a:rPr lang="en-US" sz="9400" dirty="0"/>
              <a:t>What more can we learn about our customers? Specifically, are there factors that differentiate Cluster 5 that are not in the data?</a:t>
            </a:r>
          </a:p>
          <a:p>
            <a:pPr lvl="1"/>
            <a:r>
              <a:rPr lang="en-US" sz="94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400" dirty="0"/>
              <a:t>Can the store learn to do profitable business with Cluster 2-4?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1676</TotalTime>
  <Words>1471</Words>
  <Application>Microsoft Macintosh PowerPoint</Application>
  <PresentationFormat>Widescreen</PresentationFormat>
  <Paragraphs>138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Cluster characteristics summary</vt:lpstr>
      <vt:lpstr>Summary of findings</vt:lpstr>
      <vt:lpstr>Future work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17</cp:revision>
  <dcterms:created xsi:type="dcterms:W3CDTF">2022-07-25T22:59:15Z</dcterms:created>
  <dcterms:modified xsi:type="dcterms:W3CDTF">2022-07-27T03:00:44Z</dcterms:modified>
</cp:coreProperties>
</file>