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94643"/>
  </p:normalViewPr>
  <p:slideViewPr>
    <p:cSldViewPr snapToGrid="0" snapToObjects="1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0817" y="1018831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1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226189-5293-0C4D-AC40-8A0088908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363" y="856977"/>
            <a:ext cx="2438400" cy="280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D18A4-2723-5440-B693-04856A527B7F}"/>
              </a:ext>
            </a:extLst>
          </p:cNvPr>
          <p:cNvSpPr txBox="1"/>
          <p:nvPr/>
        </p:nvSpPr>
        <p:spPr>
          <a:xfrm>
            <a:off x="7747960" y="3900088"/>
            <a:ext cx="26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hexb.in</a:t>
            </a:r>
            <a:r>
              <a:rPr lang="en-US" dirty="0"/>
              <a:t>/</a:t>
            </a:r>
            <a:r>
              <a:rPr lang="en-US" dirty="0" err="1"/>
              <a:t>sticker.html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EE5954-DABB-4F6C-9C47-05A00A1BDDC6}"/>
              </a:ext>
            </a:extLst>
          </p:cNvPr>
          <p:cNvGrpSpPr/>
          <p:nvPr/>
        </p:nvGrpSpPr>
        <p:grpSpPr>
          <a:xfrm>
            <a:off x="1081229" y="1531055"/>
            <a:ext cx="2721600" cy="2369033"/>
            <a:chOff x="1081229" y="1531055"/>
            <a:chExt cx="2721600" cy="2369033"/>
          </a:xfrm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249726FC-7986-8A4B-866D-A442DA5692AA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1081229" y="1531055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FAFCFC"/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E8AC13-ABE9-4472-9CC4-48CC47692622}"/>
                </a:ext>
              </a:extLst>
            </p:cNvPr>
            <p:cNvSpPr txBox="1"/>
            <p:nvPr/>
          </p:nvSpPr>
          <p:spPr>
            <a:xfrm>
              <a:off x="1617777" y="2432183"/>
              <a:ext cx="2069797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bbplot</a:t>
              </a:r>
              <a:r>
                <a:rPr lang="en-US" sz="3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D9D7A8-90ED-4088-9D23-3B91FAF4BEEA}"/>
                </a:ext>
              </a:extLst>
            </p:cNvPr>
            <p:cNvCxnSpPr/>
            <p:nvPr/>
          </p:nvCxnSpPr>
          <p:spPr>
            <a:xfrm>
              <a:off x="1509680" y="2290454"/>
              <a:ext cx="0" cy="91440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1644BD-94E2-4C50-B27F-EE7E1D3C9E3C}"/>
                </a:ext>
              </a:extLst>
            </p:cNvPr>
            <p:cNvCxnSpPr>
              <a:cxnSpLocks/>
            </p:cNvCxnSpPr>
            <p:nvPr/>
          </p:nvCxnSpPr>
          <p:spPr>
            <a:xfrm>
              <a:off x="1489360" y="3183866"/>
              <a:ext cx="193307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Juniper Simonis</cp:lastModifiedBy>
  <cp:revision>16</cp:revision>
  <dcterms:created xsi:type="dcterms:W3CDTF">2018-03-31T22:20:45Z</dcterms:created>
  <dcterms:modified xsi:type="dcterms:W3CDTF">2019-06-10T23:25:06Z</dcterms:modified>
</cp:coreProperties>
</file>