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371600" y="2286000"/>
            <a:ext cx="9445752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5400" b="1">
                <a:solidFill>
                  <a:srgbClr val="0070C0"/>
                </a:solidFill>
              </a:defRPr>
            </a:pPr>
            <a:r>
              <a:t>DappLink 简介</a:t>
            </a:r>
          </a:p>
          <a:p>
            <a:pPr algn="ctr">
              <a:defRPr sz="2800">
                <a:solidFill>
                  <a:srgbClr val="00B050"/>
                </a:solidFill>
              </a:defRPr>
            </a:pPr>
            <a:r>
              <a:t>构建 Web3 中间件，赋能区块链未来</a:t>
            </a: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Building Web3 Middleware to Empower the Future of Blockchain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371600" y="1371600"/>
            <a:ext cx="9445752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目录</a:t>
            </a:r>
          </a:p>
          <a:p>
            <a:pPr lvl="1">
              <a:defRPr sz="2400">
                <a:solidFill>
                  <a:srgbClr val="000000"/>
                </a:solidFill>
              </a:defRPr>
            </a:pPr>
            <a:r>
              <a:t>1. 中文简介</a:t>
            </a:r>
          </a:p>
          <a:p>
            <a:pPr lvl="1">
              <a:defRPr sz="2400">
                <a:solidFill>
                  <a:srgbClr val="000000"/>
                </a:solidFill>
              </a:defRPr>
            </a:pPr>
            <a:r>
              <a:t>2. 产品与服务</a:t>
            </a:r>
          </a:p>
          <a:p>
            <a:pPr lvl="1">
              <a:defRPr sz="2400">
                <a:solidFill>
                  <a:srgbClr val="000000"/>
                </a:solidFill>
              </a:defRPr>
            </a:pPr>
            <a:r>
              <a:t>3. 合作伙伴</a:t>
            </a:r>
          </a:p>
          <a:p>
            <a:pPr lvl="1">
              <a:defRPr sz="2400">
                <a:solidFill>
                  <a:srgbClr val="000000"/>
                </a:solidFill>
              </a:defRPr>
            </a:pPr>
            <a:r>
              <a:t>4. 英文简介</a:t>
            </a:r>
          </a:p>
          <a:p>
            <a:pPr lvl="1">
              <a:defRPr sz="2400">
                <a:solidFill>
                  <a:srgbClr val="000000"/>
                </a:solidFill>
              </a:defRPr>
            </a:pPr>
            <a:r>
              <a:t>5. 社交账号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70C0"/>
                </a:solidFill>
              </a:defRPr>
            </a:pPr>
            <a:r>
              <a:t>中文简介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1828800"/>
            <a:ext cx="10058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DappLink 正在重塑 Web3 应用的开发方式，让构建区块链项目变得更简单、更高效，助力用户快速实现产品落地。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我们提供一揽子的 Web3 中间件技术解决方案。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B050"/>
                </a:solidFill>
              </a:defRPr>
            </a:pPr>
            <a:r>
              <a:t>产品与服务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1828800"/>
            <a:ext cx="10058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• 一键部署钱包（含中心化钱包、去中心化钱包和托管系统）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• 一键部署可组合 Dapp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• 一键部署应用链（Layer2、Layer3 和 Cosmos 应用链）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• 一键部署 Layer2 快速验证网络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• 一站式 RWA &amp; PayFi 技术支持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70C0"/>
                </a:solidFill>
              </a:defRPr>
            </a:pPr>
            <a:r>
              <a:t>合作伙伴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1828800"/>
            <a:ext cx="10058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已与多个头部生态及项目达成深度合作，包括：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Manta、CpChain、DataMining、Parapack、FishCake，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以及多家位于迪拜的 Layer2 和 Cosmos 的应用链项目。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持续推动 Web3 技术的落地与普及。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B050"/>
                </a:solidFill>
              </a:defRPr>
            </a:pPr>
            <a:r>
              <a:t>英文简介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1828800"/>
            <a:ext cx="10058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DappLink is redefining how Web3 applications are developed—making blockchain project deployment simpler and more efficient, helping users quickly bring their products to market.</a:t>
            </a:r>
          </a:p>
          <a:p>
            <a:pPr>
              <a:spcAft>
                <a:spcPts val="1000"/>
              </a:spcAft>
              <a:defRPr sz="2400">
                <a:solidFill>
                  <a:srgbClr val="000000"/>
                </a:solidFill>
              </a:defRPr>
            </a:pPr>
            <a:r>
              <a:t>We offer a comprehensive suite of Web3 middleware solutions.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B050"/>
                </a:solidFill>
              </a:defRPr>
            </a:pPr>
            <a:r>
              <a:t>社交账号 / Social Media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1828800"/>
            <a:ext cx="10058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800"/>
              </a:spcAft>
              <a:defRPr sz="2200">
                <a:solidFill>
                  <a:srgbClr val="000000"/>
                </a:solidFill>
              </a:defRPr>
            </a:pPr>
            <a:r>
              <a:t>官网 / Website: https://www.dapplink.xyz/zh</a:t>
            </a:r>
          </a:p>
          <a:p>
            <a:pPr>
              <a:spcAft>
                <a:spcPts val="800"/>
              </a:spcAft>
              <a:defRPr sz="2200">
                <a:solidFill>
                  <a:srgbClr val="000000"/>
                </a:solidFill>
              </a:defRPr>
            </a:pPr>
            <a:r>
              <a:t>推特 / Twitter: https://x.com/0xdapplink</a:t>
            </a:r>
          </a:p>
          <a:p>
            <a:pPr>
              <a:spcAft>
                <a:spcPts val="800"/>
              </a:spcAft>
              <a:defRPr sz="2200">
                <a:solidFill>
                  <a:srgbClr val="000000"/>
                </a:solidFill>
              </a:defRPr>
            </a:pPr>
            <a:r>
              <a:t>Github: https://github.com/dapplink-labs</a:t>
            </a:r>
          </a:p>
          <a:p>
            <a:pPr>
              <a:spcAft>
                <a:spcPts val="800"/>
              </a:spcAft>
              <a:defRPr sz="2200">
                <a:solidFill>
                  <a:srgbClr val="000000"/>
                </a:solidFill>
              </a:defRPr>
            </a:pPr>
            <a:r>
              <a:t>Telegram: https://t.me/+qqhy1i-_xnU1M2Jl</a:t>
            </a:r>
          </a:p>
          <a:p>
            <a:pPr>
              <a:spcAft>
                <a:spcPts val="800"/>
              </a:spcAft>
              <a:defRPr sz="2200">
                <a:solidFill>
                  <a:srgbClr val="000000"/>
                </a:solidFill>
              </a:defRPr>
            </a:pPr>
            <a:r>
              <a:t>Medium: https://medium.com/@0xappslink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