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D688C-750D-4E3C-94D2-893EAEF4D6C7}" type="datetimeFigureOut">
              <a:rPr lang="en-US"/>
              <a:t>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CF35F-11C3-4207-B609-E28623C68F5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2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CF35F-11C3-4207-B609-E28623C68F5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86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CF35F-11C3-4207-B609-E28623C68F5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97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CF35F-11C3-4207-B609-E28623C68F5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36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CF35F-11C3-4207-B609-E28623C68F5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6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solidFill>
                  <a:srgbClr val="FFFFFF"/>
                </a:solidFill>
                <a:latin typeface="Trebuchet MS"/>
              </a:rPr>
              <a:t>Juego Ordena los números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Daniel Prats </a:t>
            </a:r>
            <a:r>
              <a:rPr lang="ES-ES" dirty="0" err="1"/>
              <a:t>Guixot</a:t>
            </a:r>
          </a:p>
        </p:txBody>
      </p:sp>
    </p:spTree>
    <p:extLst>
      <p:ext uri="{BB962C8B-B14F-4D97-AF65-F5344CB8AC3E}">
        <p14:creationId xmlns:p14="http://schemas.microsoft.com/office/powerpoint/2010/main" val="182089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Me gustaba la idea de hacer algo que no </a:t>
            </a:r>
            <a:r>
              <a:rPr lang="EN-US" dirty="0" err="1"/>
              <a:t>había</a:t>
            </a:r>
            <a:r>
              <a:rPr lang="EN-US" dirty="0"/>
              <a:t> echo antes.</a:t>
            </a:r>
          </a:p>
          <a:p>
            <a:r>
              <a:rPr lang="EN-US" dirty="0"/>
              <a:t>El proyecto lo subiremos a GitHub para que las demás personas puedan disfrutar también de mi proyecto.</a:t>
            </a:r>
          </a:p>
          <a:p>
            <a:r>
              <a:rPr lang="EN-US" dirty="0"/>
              <a:t>Busco hacer un juego pero sin complicarlo mucho.</a:t>
            </a:r>
          </a:p>
          <a:p>
            <a:r>
              <a:rPr lang="EN-US" dirty="0"/>
              <a:t>Será de libre uso sin ninguna limitación.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1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Ordena los números es un pequeño juego para jugar pensando como hacer para que cada casilla se </a:t>
            </a:r>
            <a:r>
              <a:rPr lang="EN-US" dirty="0" err="1">
                <a:solidFill>
                  <a:srgbClr val="FFFFFF"/>
                </a:solidFill>
              </a:rPr>
              <a:t>mueva</a:t>
            </a:r>
            <a:r>
              <a:rPr lang="EN-US" dirty="0">
                <a:solidFill>
                  <a:srgbClr val="FFFFFF"/>
                </a:solidFill>
              </a:rPr>
              <a:t> como nosotros </a:t>
            </a:r>
            <a:r>
              <a:rPr lang="EN-US" dirty="0" err="1">
                <a:solidFill>
                  <a:srgbClr val="FFFFFF"/>
                </a:solidFill>
              </a:rPr>
              <a:t>queremos , el</a:t>
            </a:r>
            <a:r>
              <a:rPr lang="EN-US" dirty="0">
                <a:solidFill>
                  <a:srgbClr val="FFFFFF"/>
                </a:solidFill>
              </a:rPr>
              <a:t> juego simplemente consiste en 9 botones , 8 con numeros y uno vacio, para empezar el juego le damos a el botón vacio y simplemente se posicionará el botón vacio en la sexta posición sustituyendo el 4 por el vacio. </a:t>
            </a:r>
          </a:p>
          <a:p>
            <a:r>
              <a:rPr lang="EN-US" dirty="0">
                <a:solidFill>
                  <a:srgbClr val="FFFFFF"/>
                </a:solidFill>
              </a:rPr>
              <a:t>Empezaremos a jugar, sustituyendo el valor de el botón vacio por los que están a su alrededor, derecha, izquierda, arriba y abajo, pero no se podrá por filas es decir si llega al tope el botón no podrá sustituir el valor y pues nada simplemente cuando el 1,2,3,4,5,6,7 y 8 y el boton vacio estan correlativos, mostraremos un mensaje al usuario diciendole que ha ganado.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7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Funcionamiento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Al principio cuando se </a:t>
            </a:r>
            <a:r>
              <a:rPr lang="EN-US" dirty="0" err="1"/>
              <a:t>ejecuta , nos</a:t>
            </a:r>
            <a:r>
              <a:rPr lang="EN-US" dirty="0"/>
              <a:t> sale una ventana con unos botones agrupados con unos numeros.</a:t>
            </a:r>
          </a:p>
          <a:p>
            <a:r>
              <a:rPr lang="EN-US" dirty="0"/>
              <a:t>El usuario podrá cambiar la posición de los </a:t>
            </a:r>
            <a:r>
              <a:rPr lang="EN-US" dirty="0" err="1"/>
              <a:t>botones  , clicando</a:t>
            </a:r>
            <a:r>
              <a:rPr lang="EN-US" dirty="0"/>
              <a:t> primero en el botón vacio para luego clicar el que queramos sustituir al rededor de este.</a:t>
            </a:r>
          </a:p>
          <a:p>
            <a:r>
              <a:rPr lang="EN-US" dirty="0"/>
              <a:t>Cuando los numeros </a:t>
            </a:r>
            <a:r>
              <a:rPr lang="EN-US" dirty="0" err="1"/>
              <a:t>esten</a:t>
            </a:r>
            <a:r>
              <a:rPr lang="EN-US" dirty="0"/>
              <a:t> </a:t>
            </a:r>
            <a:r>
              <a:rPr lang="EN-US" dirty="0" err="1"/>
              <a:t>ordenador , el</a:t>
            </a:r>
            <a:r>
              <a:rPr lang="EN-US" dirty="0"/>
              <a:t> juego finalizará y el usuario será notificado con un mensaje que ha ganado.</a:t>
            </a:r>
          </a:p>
        </p:txBody>
      </p:sp>
    </p:spTree>
    <p:extLst>
      <p:ext uri="{BB962C8B-B14F-4D97-AF65-F5344CB8AC3E}">
        <p14:creationId xmlns:p14="http://schemas.microsoft.com/office/powerpoint/2010/main" val="149165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CÓDIGO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204" y="2114550"/>
            <a:ext cx="4137564" cy="372188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553" y="2085975"/>
            <a:ext cx="5482486" cy="439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188340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TC104033917[[fn=Berlín]]</Template>
  <TotalTime>0</TotalTime>
  <Words>0</Words>
  <Application>Microsoft Office PowerPoint</Application>
  <PresentationFormat>Widescreen</PresentationFormat>
  <Paragraphs>0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Berlín</vt:lpstr>
      <vt:lpstr>Juego Ordena los números</vt:lpstr>
      <vt:lpstr>Objetivo</vt:lpstr>
      <vt:lpstr>Explicación</vt:lpstr>
      <vt:lpstr>Funcionamiento</vt:lpstr>
      <vt:lpstr>CÓDIGO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Chalalai Sarakor</dc:creator>
  <cp:lastModifiedBy>Chalalai Sarakor</cp:lastModifiedBy>
  <cp:revision>3</cp:revision>
  <dcterms:created xsi:type="dcterms:W3CDTF">2013-07-30T10:58:06Z</dcterms:created>
  <dcterms:modified xsi:type="dcterms:W3CDTF">2017-01-09T20:52:09Z</dcterms:modified>
</cp:coreProperties>
</file>