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48" y="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17D9-6B5D-45BE-B75A-FBBE89D8C7B3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F0C6-9B96-4464-9407-2F76D666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5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17D9-6B5D-45BE-B75A-FBBE89D8C7B3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F0C6-9B96-4464-9407-2F76D666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9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17D9-6B5D-45BE-B75A-FBBE89D8C7B3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F0C6-9B96-4464-9407-2F76D666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17D9-6B5D-45BE-B75A-FBBE89D8C7B3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F0C6-9B96-4464-9407-2F76D666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8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17D9-6B5D-45BE-B75A-FBBE89D8C7B3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F0C6-9B96-4464-9407-2F76D666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49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17D9-6B5D-45BE-B75A-FBBE89D8C7B3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F0C6-9B96-4464-9407-2F76D666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7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17D9-6B5D-45BE-B75A-FBBE89D8C7B3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F0C6-9B96-4464-9407-2F76D666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0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17D9-6B5D-45BE-B75A-FBBE89D8C7B3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F0C6-9B96-4464-9407-2F76D666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99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17D9-6B5D-45BE-B75A-FBBE89D8C7B3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F0C6-9B96-4464-9407-2F76D666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2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17D9-6B5D-45BE-B75A-FBBE89D8C7B3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F0C6-9B96-4464-9407-2F76D666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17D9-6B5D-45BE-B75A-FBBE89D8C7B3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F0C6-9B96-4464-9407-2F76D666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1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17D9-6B5D-45BE-B75A-FBBE89D8C7B3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CF0C6-9B96-4464-9407-2F76D666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7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표지판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928D701B-80BD-43E9-849D-0FDE2A37C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0" y="148047"/>
            <a:ext cx="8171428" cy="656190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3E32028-3CBF-46FE-AC03-0DD750EBA778}"/>
              </a:ext>
            </a:extLst>
          </p:cNvPr>
          <p:cNvSpPr>
            <a:spLocks noChangeAspect="1"/>
          </p:cNvSpPr>
          <p:nvPr/>
        </p:nvSpPr>
        <p:spPr>
          <a:xfrm>
            <a:off x="2212608" y="758895"/>
            <a:ext cx="457200" cy="4572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AEE97E-1444-44E6-9DDD-51D7733DF84F}"/>
              </a:ext>
            </a:extLst>
          </p:cNvPr>
          <p:cNvSpPr>
            <a:spLocks noChangeAspect="1"/>
          </p:cNvSpPr>
          <p:nvPr/>
        </p:nvSpPr>
        <p:spPr>
          <a:xfrm>
            <a:off x="7802546" y="959574"/>
            <a:ext cx="457200" cy="4572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F36408-0667-42E6-98BC-F14E0F09D261}"/>
              </a:ext>
            </a:extLst>
          </p:cNvPr>
          <p:cNvSpPr>
            <a:spLocks noChangeAspect="1"/>
          </p:cNvSpPr>
          <p:nvPr/>
        </p:nvSpPr>
        <p:spPr>
          <a:xfrm>
            <a:off x="2121866" y="4667797"/>
            <a:ext cx="457200" cy="4572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1A7BA10-2FD9-48A3-8D06-6F98E21133E9}"/>
              </a:ext>
            </a:extLst>
          </p:cNvPr>
          <p:cNvSpPr>
            <a:spLocks noChangeAspect="1"/>
          </p:cNvSpPr>
          <p:nvPr/>
        </p:nvSpPr>
        <p:spPr>
          <a:xfrm>
            <a:off x="5206568" y="252835"/>
            <a:ext cx="457200" cy="4572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5C6BFB-7ECC-4C90-9DCA-DCFBBC9AF515}"/>
              </a:ext>
            </a:extLst>
          </p:cNvPr>
          <p:cNvSpPr>
            <a:spLocks noChangeAspect="1"/>
          </p:cNvSpPr>
          <p:nvPr/>
        </p:nvSpPr>
        <p:spPr>
          <a:xfrm>
            <a:off x="5171036" y="3975600"/>
            <a:ext cx="457200" cy="4572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4E4466C-6EE8-4C24-B625-CB48270A9C7F}"/>
              </a:ext>
            </a:extLst>
          </p:cNvPr>
          <p:cNvSpPr>
            <a:spLocks noChangeAspect="1"/>
          </p:cNvSpPr>
          <p:nvPr/>
        </p:nvSpPr>
        <p:spPr>
          <a:xfrm>
            <a:off x="2105577" y="2955327"/>
            <a:ext cx="457200" cy="4572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32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Francisco ChoiByungHo</dc:creator>
  <cp:lastModifiedBy>Francisco ChoiByungHo</cp:lastModifiedBy>
  <cp:revision>1</cp:revision>
  <dcterms:created xsi:type="dcterms:W3CDTF">2020-03-15T13:26:45Z</dcterms:created>
  <dcterms:modified xsi:type="dcterms:W3CDTF">2020-03-15T13:28:55Z</dcterms:modified>
</cp:coreProperties>
</file>