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839200" cy="16764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Naïve Bayes using Packaged Hidden Naïve Bayes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62310"/>
            <a:ext cx="8382000" cy="19050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- 2016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584 – Machine Learning</a:t>
            </a: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Illinois Institute of Technology, Chicago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962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Nisha Patel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A20346061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395780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A20345898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shows a very good performance when the features in datasets are not correlated.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when we come across datasets having correlated features, the performance becomes poor.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Naïve Bayes classifier shows better performance when there were features dependent on each 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lot of time when there are higher number of features.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Hidden Naïve Bayes, an extension to the Hidden Naïve Bayes.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an improvement in the performance compared to Hidden Naïve Bayes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5055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HNB classifier is based on the idea of having hidden parent for all the pairs of attributes.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parents consists of all the conditional probability of each attribute with all the other attributes.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depends on the weights between a pair of attribute, which is in turn dependent on the conditional probability information.</a:t>
            </a:r>
          </a:p>
          <a:p>
            <a:pPr marL="109728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Naïve Bayes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95800"/>
            <a:ext cx="7543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an extension to HNB.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both HNB and NB for classification of the datasets.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follows similar steps as HNB, except creating bags.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parameter threshold is defined, which is used to differentiate in the classification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is compared to conditional probability information which if threshold is greater then goes to NB bag and other wise goes to HNB bag of each attribute.</a:t>
            </a: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Hidden Naïve Bayes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410200"/>
            <a:ext cx="7391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various experiments on different date sets provided by UCI.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mainly used following 5 datasets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the experiments:</a:t>
            </a: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dataset (150 examples and 4 features)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scale dataset (625 examples and 4 features)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Heart state log dataset (270 examples and 13 features)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Breast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dataset (569 examples and 32 features)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Mfeat-zer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(2000 examples and 47 features)</a:t>
            </a:r>
          </a:p>
          <a:p>
            <a:pPr marL="393192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91316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endParaRPr lang="en-US" sz="2000" dirty="0"/>
          </a:p>
          <a:p>
            <a:pPr marL="393192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5171"/>
              </p:ext>
            </p:extLst>
          </p:nvPr>
        </p:nvGraphicFramePr>
        <p:xfrm>
          <a:off x="4800600" y="2971800"/>
          <a:ext cx="366649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HEART(PHNB)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Precision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F-score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 – class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0.8312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0.8426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0.8426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0.8426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1 - class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0.8792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0.8792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0.8792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77275"/>
              </p:ext>
            </p:extLst>
          </p:nvPr>
        </p:nvGraphicFramePr>
        <p:xfrm>
          <a:off x="4800600" y="1481328"/>
          <a:ext cx="3502025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IRIS(PHNB)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Precision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F-score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 – class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0.8667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1 -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0.333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0.5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2 -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0.8182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81312"/>
              </p:ext>
            </p:extLst>
          </p:nvPr>
        </p:nvGraphicFramePr>
        <p:xfrm>
          <a:off x="990600" y="1477656"/>
          <a:ext cx="350202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IRIS(HNB)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Precision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F-score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 –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0.933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0.8889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0.9412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 –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0.8571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1.0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0.9231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2 –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17403"/>
              </p:ext>
            </p:extLst>
          </p:nvPr>
        </p:nvGraphicFramePr>
        <p:xfrm>
          <a:off x="914400" y="2971800"/>
          <a:ext cx="358267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HEART(HNB)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Accuracy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Precision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F-score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 –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0.8519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0.8333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0.8333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0.8333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1 - class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0.8667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0.8667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0.8667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70757"/>
              </p:ext>
            </p:extLst>
          </p:nvPr>
        </p:nvGraphicFramePr>
        <p:xfrm>
          <a:off x="2895600" y="4495800"/>
          <a:ext cx="3342005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 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Total Time(sec)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Testing Time(sec)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IRIS Dataset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0.532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0.034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Balance-scale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11.239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0.39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Breast-cancer-wisconsin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98.4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1.13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Heart-statog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12.98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0.5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200" spc="-5">
                          <a:effectLst/>
                        </a:rPr>
                        <a:t>Mfeat-zer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>
                          <a:effectLst/>
                        </a:rPr>
                        <a:t>Very high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1000" spc="-5" dirty="0">
                          <a:effectLst/>
                        </a:rPr>
                        <a:t>2.4(2-Fold)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8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HNB algorithm provides better accuracy compared to that of NB, but takes more time for classification for larger number of features.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PHNB algorithm is a combination of both NB and HNB, resulting into a better testing time when compared to that of HNB.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classification time for HNB is still a big area of concern.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PHNB needs attention to improve its training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84824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517</Words>
  <Application>Microsoft Office PowerPoint</Application>
  <PresentationFormat>On-screen Show (4:3)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SimSun</vt:lpstr>
      <vt:lpstr>Lucida Sans Unicode</vt:lpstr>
      <vt:lpstr>Times New Roman</vt:lpstr>
      <vt:lpstr>Verdana</vt:lpstr>
      <vt:lpstr>Wingdings 2</vt:lpstr>
      <vt:lpstr>Wingdings 3</vt:lpstr>
      <vt:lpstr>Concourse</vt:lpstr>
      <vt:lpstr>  Enhancement Of Naïve Bayes using Packaged Hidden Naïve Bayes</vt:lpstr>
      <vt:lpstr>Problem Statement</vt:lpstr>
      <vt:lpstr>Hidden Naïve Bayes</vt:lpstr>
      <vt:lpstr>Packaged Hidden Naïve Bayes</vt:lpstr>
      <vt:lpstr>DATASETS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RESTAURENT RECOMMENDSTION SYSTEM</dc:title>
  <dc:creator>jay patel</dc:creator>
  <cp:lastModifiedBy>DBP</cp:lastModifiedBy>
  <cp:revision>41</cp:revision>
  <dcterms:created xsi:type="dcterms:W3CDTF">2006-08-16T00:00:00Z</dcterms:created>
  <dcterms:modified xsi:type="dcterms:W3CDTF">2016-04-26T20:03:18Z</dcterms:modified>
</cp:coreProperties>
</file>