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7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12.png"/><Relationship Id="rId7" Type="http://schemas.openxmlformats.org/officeDocument/2006/relationships/image" Target="../media/image26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13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3" Type="http://schemas.openxmlformats.org/officeDocument/2006/relationships/image" Target="../media/image22.png"/><Relationship Id="rId7" Type="http://schemas.openxmlformats.org/officeDocument/2006/relationships/image" Target="../media/image33.png"/><Relationship Id="rId2" Type="http://schemas.openxmlformats.org/officeDocument/2006/relationships/image" Target="../media/image32.svg"/><Relationship Id="rId1" Type="http://schemas.openxmlformats.org/officeDocument/2006/relationships/image" Target="../media/image31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23.sv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3" Type="http://schemas.openxmlformats.org/officeDocument/2006/relationships/image" Target="../media/image22.png"/><Relationship Id="rId7" Type="http://schemas.openxmlformats.org/officeDocument/2006/relationships/image" Target="../media/image33.png"/><Relationship Id="rId2" Type="http://schemas.openxmlformats.org/officeDocument/2006/relationships/image" Target="../media/image32.svg"/><Relationship Id="rId1" Type="http://schemas.openxmlformats.org/officeDocument/2006/relationships/image" Target="../media/image31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23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svg"/><Relationship Id="rId1" Type="http://schemas.openxmlformats.org/officeDocument/2006/relationships/image" Target="../media/image37.png"/><Relationship Id="rId6" Type="http://schemas.openxmlformats.org/officeDocument/2006/relationships/image" Target="../media/image42.svg"/><Relationship Id="rId5" Type="http://schemas.openxmlformats.org/officeDocument/2006/relationships/image" Target="../media/image41.png"/><Relationship Id="rId4" Type="http://schemas.openxmlformats.org/officeDocument/2006/relationships/image" Target="../media/image4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svg"/><Relationship Id="rId1" Type="http://schemas.openxmlformats.org/officeDocument/2006/relationships/image" Target="../media/image7.png"/><Relationship Id="rId6" Type="http://schemas.openxmlformats.org/officeDocument/2006/relationships/image" Target="../media/image6.svg"/><Relationship Id="rId5" Type="http://schemas.openxmlformats.org/officeDocument/2006/relationships/image" Target="../media/image9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9.png"/><Relationship Id="rId7" Type="http://schemas.openxmlformats.org/officeDocument/2006/relationships/image" Target="../media/image21.png"/><Relationship Id="rId2" Type="http://schemas.openxmlformats.org/officeDocument/2006/relationships/image" Target="../media/image11.svg"/><Relationship Id="rId1" Type="http://schemas.openxmlformats.org/officeDocument/2006/relationships/image" Target="../media/image18.png"/><Relationship Id="rId6" Type="http://schemas.openxmlformats.org/officeDocument/2006/relationships/image" Target="../media/image15.svg"/><Relationship Id="rId5" Type="http://schemas.openxmlformats.org/officeDocument/2006/relationships/image" Target="../media/image20.png"/><Relationship Id="rId4" Type="http://schemas.openxmlformats.org/officeDocument/2006/relationships/image" Target="../media/image13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19.png"/><Relationship Id="rId7" Type="http://schemas.openxmlformats.org/officeDocument/2006/relationships/image" Target="../media/image30.png"/><Relationship Id="rId2" Type="http://schemas.openxmlformats.org/officeDocument/2006/relationships/image" Target="../media/image23.svg"/><Relationship Id="rId1" Type="http://schemas.openxmlformats.org/officeDocument/2006/relationships/image" Target="../media/image28.png"/><Relationship Id="rId6" Type="http://schemas.openxmlformats.org/officeDocument/2006/relationships/image" Target="../media/image25.svg"/><Relationship Id="rId5" Type="http://schemas.openxmlformats.org/officeDocument/2006/relationships/image" Target="../media/image29.png"/><Relationship Id="rId4" Type="http://schemas.openxmlformats.org/officeDocument/2006/relationships/image" Target="../media/image13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3" Type="http://schemas.openxmlformats.org/officeDocument/2006/relationships/image" Target="../media/image28.png"/><Relationship Id="rId7" Type="http://schemas.openxmlformats.org/officeDocument/2006/relationships/image" Target="../media/image36.png"/><Relationship Id="rId2" Type="http://schemas.openxmlformats.org/officeDocument/2006/relationships/image" Target="../media/image32.svg"/><Relationship Id="rId1" Type="http://schemas.openxmlformats.org/officeDocument/2006/relationships/image" Target="../media/image35.png"/><Relationship Id="rId6" Type="http://schemas.openxmlformats.org/officeDocument/2006/relationships/image" Target="../media/image13.svg"/><Relationship Id="rId5" Type="http://schemas.openxmlformats.org/officeDocument/2006/relationships/image" Target="../media/image19.png"/><Relationship Id="rId4" Type="http://schemas.openxmlformats.org/officeDocument/2006/relationships/image" Target="../media/image23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3" Type="http://schemas.openxmlformats.org/officeDocument/2006/relationships/image" Target="../media/image28.png"/><Relationship Id="rId7" Type="http://schemas.openxmlformats.org/officeDocument/2006/relationships/image" Target="../media/image36.png"/><Relationship Id="rId2" Type="http://schemas.openxmlformats.org/officeDocument/2006/relationships/image" Target="../media/image32.svg"/><Relationship Id="rId1" Type="http://schemas.openxmlformats.org/officeDocument/2006/relationships/image" Target="../media/image35.png"/><Relationship Id="rId6" Type="http://schemas.openxmlformats.org/officeDocument/2006/relationships/image" Target="../media/image13.svg"/><Relationship Id="rId5" Type="http://schemas.openxmlformats.org/officeDocument/2006/relationships/image" Target="../media/image19.png"/><Relationship Id="rId4" Type="http://schemas.openxmlformats.org/officeDocument/2006/relationships/image" Target="../media/image23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38.svg"/><Relationship Id="rId1" Type="http://schemas.openxmlformats.org/officeDocument/2006/relationships/image" Target="../media/image43.png"/><Relationship Id="rId6" Type="http://schemas.openxmlformats.org/officeDocument/2006/relationships/image" Target="../media/image42.svg"/><Relationship Id="rId5" Type="http://schemas.openxmlformats.org/officeDocument/2006/relationships/image" Target="../media/image45.png"/><Relationship Id="rId4" Type="http://schemas.openxmlformats.org/officeDocument/2006/relationships/image" Target="../media/image4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C352E73-CD95-4500-826D-B516462CB26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59E404E-378A-4A6D-A106-E2A1D1F3BBB4}">
      <dgm:prSet/>
      <dgm:spPr/>
      <dgm:t>
        <a:bodyPr/>
        <a:lstStyle/>
        <a:p>
          <a:r>
            <a:rPr lang="en-US"/>
            <a:t>The dataset contains homes sold between may 2014 and may 2015 </a:t>
          </a:r>
        </a:p>
      </dgm:t>
    </dgm:pt>
    <dgm:pt modelId="{BD71FE9A-C290-4FA5-8142-7B9961AEF11C}" type="parTrans" cxnId="{A6CA36D2-2EDA-4D00-A4D0-91A97E8D9EC8}">
      <dgm:prSet/>
      <dgm:spPr/>
      <dgm:t>
        <a:bodyPr/>
        <a:lstStyle/>
        <a:p>
          <a:endParaRPr lang="en-US"/>
        </a:p>
      </dgm:t>
    </dgm:pt>
    <dgm:pt modelId="{665163C7-5DFB-46E7-9219-D7660EC7ADC1}" type="sibTrans" cxnId="{A6CA36D2-2EDA-4D00-A4D0-91A97E8D9EC8}">
      <dgm:prSet/>
      <dgm:spPr/>
      <dgm:t>
        <a:bodyPr/>
        <a:lstStyle/>
        <a:p>
          <a:endParaRPr lang="en-US"/>
        </a:p>
      </dgm:t>
    </dgm:pt>
    <dgm:pt modelId="{5C7E41F1-B970-4A94-A758-DAA715624E29}">
      <dgm:prSet/>
      <dgm:spPr/>
      <dgm:t>
        <a:bodyPr/>
        <a:lstStyle/>
        <a:p>
          <a:r>
            <a:rPr lang="en-US" dirty="0"/>
            <a:t>We want to predict the price of a house </a:t>
          </a:r>
        </a:p>
      </dgm:t>
    </dgm:pt>
    <dgm:pt modelId="{220E9A65-DC6D-48B7-8663-8D3BBC1D3426}" type="parTrans" cxnId="{CC40558D-2B92-4CAD-893E-7BCA34886C4C}">
      <dgm:prSet/>
      <dgm:spPr/>
      <dgm:t>
        <a:bodyPr/>
        <a:lstStyle/>
        <a:p>
          <a:endParaRPr lang="en-US"/>
        </a:p>
      </dgm:t>
    </dgm:pt>
    <dgm:pt modelId="{455FBABE-4CAF-4B73-BD3D-425A6FB2E615}" type="sibTrans" cxnId="{CC40558D-2B92-4CAD-893E-7BCA34886C4C}">
      <dgm:prSet/>
      <dgm:spPr/>
      <dgm:t>
        <a:bodyPr/>
        <a:lstStyle/>
        <a:p>
          <a:endParaRPr lang="en-US"/>
        </a:p>
      </dgm:t>
    </dgm:pt>
    <dgm:pt modelId="{A5F8BC7B-19BF-4E90-94EC-A21EC0FF5884}">
      <dgm:prSet/>
      <dgm:spPr/>
      <dgm:t>
        <a:bodyPr/>
        <a:lstStyle/>
        <a:p>
          <a:r>
            <a:rPr lang="en-US" dirty="0"/>
            <a:t>We Will Clean, Explore, Model, Test and Iterate several models</a:t>
          </a:r>
        </a:p>
      </dgm:t>
    </dgm:pt>
    <dgm:pt modelId="{C2E6607F-BFEB-45E6-BB7B-2F2B6CA149E4}" type="parTrans" cxnId="{F5FF90A1-1694-49BE-A49E-DB289E7B8DD9}">
      <dgm:prSet/>
      <dgm:spPr/>
      <dgm:t>
        <a:bodyPr/>
        <a:lstStyle/>
        <a:p>
          <a:endParaRPr lang="en-US"/>
        </a:p>
      </dgm:t>
    </dgm:pt>
    <dgm:pt modelId="{05D6212C-8236-4DD4-BAAD-D5C1A4D40EAA}" type="sibTrans" cxnId="{F5FF90A1-1694-49BE-A49E-DB289E7B8DD9}">
      <dgm:prSet/>
      <dgm:spPr/>
      <dgm:t>
        <a:bodyPr/>
        <a:lstStyle/>
        <a:p>
          <a:endParaRPr lang="en-US"/>
        </a:p>
      </dgm:t>
    </dgm:pt>
    <dgm:pt modelId="{6592D1D6-1121-4E3B-A23F-697EC5B72A40}" type="pres">
      <dgm:prSet presAssocID="{3C352E73-CD95-4500-826D-B516462CB263}" presName="root" presStyleCnt="0">
        <dgm:presLayoutVars>
          <dgm:dir/>
          <dgm:resizeHandles val="exact"/>
        </dgm:presLayoutVars>
      </dgm:prSet>
      <dgm:spPr/>
    </dgm:pt>
    <dgm:pt modelId="{E8F2D0EF-0D71-4C85-9FB1-DDC02B2D8D83}" type="pres">
      <dgm:prSet presAssocID="{259E404E-378A-4A6D-A106-E2A1D1F3BBB4}" presName="compNode" presStyleCnt="0"/>
      <dgm:spPr/>
    </dgm:pt>
    <dgm:pt modelId="{C9765C42-79D1-4EF9-9B5D-D483E8954711}" type="pres">
      <dgm:prSet presAssocID="{259E404E-378A-4A6D-A106-E2A1D1F3BBB4}" presName="bgRect" presStyleLbl="bgShp" presStyleIdx="0" presStyleCnt="3"/>
      <dgm:spPr/>
    </dgm:pt>
    <dgm:pt modelId="{953CB55E-DDB9-49AB-869F-A7C31F547D41}" type="pres">
      <dgm:prSet presAssocID="{259E404E-378A-4A6D-A106-E2A1D1F3BBB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burban scene"/>
        </a:ext>
      </dgm:extLst>
    </dgm:pt>
    <dgm:pt modelId="{88AF237F-7358-4E20-86DC-B904717C89EE}" type="pres">
      <dgm:prSet presAssocID="{259E404E-378A-4A6D-A106-E2A1D1F3BBB4}" presName="spaceRect" presStyleCnt="0"/>
      <dgm:spPr/>
    </dgm:pt>
    <dgm:pt modelId="{C78347F0-92C7-493A-B062-32B0ECABD863}" type="pres">
      <dgm:prSet presAssocID="{259E404E-378A-4A6D-A106-E2A1D1F3BBB4}" presName="parTx" presStyleLbl="revTx" presStyleIdx="0" presStyleCnt="3">
        <dgm:presLayoutVars>
          <dgm:chMax val="0"/>
          <dgm:chPref val="0"/>
        </dgm:presLayoutVars>
      </dgm:prSet>
      <dgm:spPr/>
    </dgm:pt>
    <dgm:pt modelId="{35C92768-6E29-4191-BDB9-9C31C61267C0}" type="pres">
      <dgm:prSet presAssocID="{665163C7-5DFB-46E7-9219-D7660EC7ADC1}" presName="sibTrans" presStyleCnt="0"/>
      <dgm:spPr/>
    </dgm:pt>
    <dgm:pt modelId="{F3AFAC0A-6EFF-406C-BA41-CE6BF769269B}" type="pres">
      <dgm:prSet presAssocID="{5C7E41F1-B970-4A94-A758-DAA715624E29}" presName="compNode" presStyleCnt="0"/>
      <dgm:spPr/>
    </dgm:pt>
    <dgm:pt modelId="{625DDB7F-BDCE-4B14-AE56-C31DD0BF65B3}" type="pres">
      <dgm:prSet presAssocID="{5C7E41F1-B970-4A94-A758-DAA715624E29}" presName="bgRect" presStyleLbl="bgShp" presStyleIdx="1" presStyleCnt="3"/>
      <dgm:spPr/>
    </dgm:pt>
    <dgm:pt modelId="{394E67D6-F9DA-462B-858C-635F969B6623}" type="pres">
      <dgm:prSet presAssocID="{5C7E41F1-B970-4A94-A758-DAA715624E2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ily Calendar"/>
        </a:ext>
      </dgm:extLst>
    </dgm:pt>
    <dgm:pt modelId="{8C9EBE74-1A97-42AC-B825-95738188F4B8}" type="pres">
      <dgm:prSet presAssocID="{5C7E41F1-B970-4A94-A758-DAA715624E29}" presName="spaceRect" presStyleCnt="0"/>
      <dgm:spPr/>
    </dgm:pt>
    <dgm:pt modelId="{5A896839-883F-4653-9D88-CE92A28460A3}" type="pres">
      <dgm:prSet presAssocID="{5C7E41F1-B970-4A94-A758-DAA715624E29}" presName="parTx" presStyleLbl="revTx" presStyleIdx="1" presStyleCnt="3">
        <dgm:presLayoutVars>
          <dgm:chMax val="0"/>
          <dgm:chPref val="0"/>
        </dgm:presLayoutVars>
      </dgm:prSet>
      <dgm:spPr/>
    </dgm:pt>
    <dgm:pt modelId="{293995C7-5EDC-4B27-BC61-805C9386C8C4}" type="pres">
      <dgm:prSet presAssocID="{455FBABE-4CAF-4B73-BD3D-425A6FB2E615}" presName="sibTrans" presStyleCnt="0"/>
      <dgm:spPr/>
    </dgm:pt>
    <dgm:pt modelId="{59A202F6-38F1-4B51-BB4D-1BC6C676C2AE}" type="pres">
      <dgm:prSet presAssocID="{A5F8BC7B-19BF-4E90-94EC-A21EC0FF5884}" presName="compNode" presStyleCnt="0"/>
      <dgm:spPr/>
    </dgm:pt>
    <dgm:pt modelId="{A80E83B2-A0A1-4906-94A2-C359754E5AEA}" type="pres">
      <dgm:prSet presAssocID="{A5F8BC7B-19BF-4E90-94EC-A21EC0FF5884}" presName="bgRect" presStyleLbl="bgShp" presStyleIdx="2" presStyleCnt="3" custLinFactNeighborY="-1496"/>
      <dgm:spPr/>
    </dgm:pt>
    <dgm:pt modelId="{CBF0BC9B-D64B-4B91-B87C-A96D5E5B8A23}" type="pres">
      <dgm:prSet presAssocID="{A5F8BC7B-19BF-4E90-94EC-A21EC0FF588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at"/>
        </a:ext>
      </dgm:extLst>
    </dgm:pt>
    <dgm:pt modelId="{63FA6267-0895-4EFA-91AD-27DE6A6DE07E}" type="pres">
      <dgm:prSet presAssocID="{A5F8BC7B-19BF-4E90-94EC-A21EC0FF5884}" presName="spaceRect" presStyleCnt="0"/>
      <dgm:spPr/>
    </dgm:pt>
    <dgm:pt modelId="{7473AB92-4965-426C-9B8C-DE3208EFC6F6}" type="pres">
      <dgm:prSet presAssocID="{A5F8BC7B-19BF-4E90-94EC-A21EC0FF5884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02AC190D-55C4-44A8-9039-3381764529D6}" type="presOf" srcId="{A5F8BC7B-19BF-4E90-94EC-A21EC0FF5884}" destId="{7473AB92-4965-426C-9B8C-DE3208EFC6F6}" srcOrd="0" destOrd="0" presId="urn:microsoft.com/office/officeart/2018/2/layout/IconVerticalSolidList"/>
    <dgm:cxn modelId="{AB3F1D3F-421A-482C-885B-367F1B36C574}" type="presOf" srcId="{5C7E41F1-B970-4A94-A758-DAA715624E29}" destId="{5A896839-883F-4653-9D88-CE92A28460A3}" srcOrd="0" destOrd="0" presId="urn:microsoft.com/office/officeart/2018/2/layout/IconVerticalSolidList"/>
    <dgm:cxn modelId="{EADDD648-E276-4DA4-9D86-9364B085C707}" type="presOf" srcId="{259E404E-378A-4A6D-A106-E2A1D1F3BBB4}" destId="{C78347F0-92C7-493A-B062-32B0ECABD863}" srcOrd="0" destOrd="0" presId="urn:microsoft.com/office/officeart/2018/2/layout/IconVerticalSolidList"/>
    <dgm:cxn modelId="{FEED886B-A806-48AE-9877-A23768D3C651}" type="presOf" srcId="{3C352E73-CD95-4500-826D-B516462CB263}" destId="{6592D1D6-1121-4E3B-A23F-697EC5B72A40}" srcOrd="0" destOrd="0" presId="urn:microsoft.com/office/officeart/2018/2/layout/IconVerticalSolidList"/>
    <dgm:cxn modelId="{CC40558D-2B92-4CAD-893E-7BCA34886C4C}" srcId="{3C352E73-CD95-4500-826D-B516462CB263}" destId="{5C7E41F1-B970-4A94-A758-DAA715624E29}" srcOrd="1" destOrd="0" parTransId="{220E9A65-DC6D-48B7-8663-8D3BBC1D3426}" sibTransId="{455FBABE-4CAF-4B73-BD3D-425A6FB2E615}"/>
    <dgm:cxn modelId="{F5FF90A1-1694-49BE-A49E-DB289E7B8DD9}" srcId="{3C352E73-CD95-4500-826D-B516462CB263}" destId="{A5F8BC7B-19BF-4E90-94EC-A21EC0FF5884}" srcOrd="2" destOrd="0" parTransId="{C2E6607F-BFEB-45E6-BB7B-2F2B6CA149E4}" sibTransId="{05D6212C-8236-4DD4-BAAD-D5C1A4D40EAA}"/>
    <dgm:cxn modelId="{A6CA36D2-2EDA-4D00-A4D0-91A97E8D9EC8}" srcId="{3C352E73-CD95-4500-826D-B516462CB263}" destId="{259E404E-378A-4A6D-A106-E2A1D1F3BBB4}" srcOrd="0" destOrd="0" parTransId="{BD71FE9A-C290-4FA5-8142-7B9961AEF11C}" sibTransId="{665163C7-5DFB-46E7-9219-D7660EC7ADC1}"/>
    <dgm:cxn modelId="{D9E025EC-1C8C-453C-9F13-2B1BC4646D87}" type="presParOf" srcId="{6592D1D6-1121-4E3B-A23F-697EC5B72A40}" destId="{E8F2D0EF-0D71-4C85-9FB1-DDC02B2D8D83}" srcOrd="0" destOrd="0" presId="urn:microsoft.com/office/officeart/2018/2/layout/IconVerticalSolidList"/>
    <dgm:cxn modelId="{04626715-1FCB-49B9-9EB0-554379A1DBC4}" type="presParOf" srcId="{E8F2D0EF-0D71-4C85-9FB1-DDC02B2D8D83}" destId="{C9765C42-79D1-4EF9-9B5D-D483E8954711}" srcOrd="0" destOrd="0" presId="urn:microsoft.com/office/officeart/2018/2/layout/IconVerticalSolidList"/>
    <dgm:cxn modelId="{1FC701DE-93A7-4843-9E76-DE99FAEF3074}" type="presParOf" srcId="{E8F2D0EF-0D71-4C85-9FB1-DDC02B2D8D83}" destId="{953CB55E-DDB9-49AB-869F-A7C31F547D41}" srcOrd="1" destOrd="0" presId="urn:microsoft.com/office/officeart/2018/2/layout/IconVerticalSolidList"/>
    <dgm:cxn modelId="{78B75FD1-0058-45BF-8D3A-22F2C128A21C}" type="presParOf" srcId="{E8F2D0EF-0D71-4C85-9FB1-DDC02B2D8D83}" destId="{88AF237F-7358-4E20-86DC-B904717C89EE}" srcOrd="2" destOrd="0" presId="urn:microsoft.com/office/officeart/2018/2/layout/IconVerticalSolidList"/>
    <dgm:cxn modelId="{D6E4F0C0-66F8-44D6-BC19-F8D8107BB42A}" type="presParOf" srcId="{E8F2D0EF-0D71-4C85-9FB1-DDC02B2D8D83}" destId="{C78347F0-92C7-493A-B062-32B0ECABD863}" srcOrd="3" destOrd="0" presId="urn:microsoft.com/office/officeart/2018/2/layout/IconVerticalSolidList"/>
    <dgm:cxn modelId="{45E21E30-33A7-4F5C-A64B-EFBAD1E316D5}" type="presParOf" srcId="{6592D1D6-1121-4E3B-A23F-697EC5B72A40}" destId="{35C92768-6E29-4191-BDB9-9C31C61267C0}" srcOrd="1" destOrd="0" presId="urn:microsoft.com/office/officeart/2018/2/layout/IconVerticalSolidList"/>
    <dgm:cxn modelId="{EAB67D83-CD1A-4F0E-9270-71D0E3F7A607}" type="presParOf" srcId="{6592D1D6-1121-4E3B-A23F-697EC5B72A40}" destId="{F3AFAC0A-6EFF-406C-BA41-CE6BF769269B}" srcOrd="2" destOrd="0" presId="urn:microsoft.com/office/officeart/2018/2/layout/IconVerticalSolidList"/>
    <dgm:cxn modelId="{92A03463-97C5-4F49-897D-ECA8E03863EB}" type="presParOf" srcId="{F3AFAC0A-6EFF-406C-BA41-CE6BF769269B}" destId="{625DDB7F-BDCE-4B14-AE56-C31DD0BF65B3}" srcOrd="0" destOrd="0" presId="urn:microsoft.com/office/officeart/2018/2/layout/IconVerticalSolidList"/>
    <dgm:cxn modelId="{C80F1D88-D2AA-4267-8038-ED845BAF95F3}" type="presParOf" srcId="{F3AFAC0A-6EFF-406C-BA41-CE6BF769269B}" destId="{394E67D6-F9DA-462B-858C-635F969B6623}" srcOrd="1" destOrd="0" presId="urn:microsoft.com/office/officeart/2018/2/layout/IconVerticalSolidList"/>
    <dgm:cxn modelId="{4949F078-CFED-4102-915F-F0D4D37CBB87}" type="presParOf" srcId="{F3AFAC0A-6EFF-406C-BA41-CE6BF769269B}" destId="{8C9EBE74-1A97-42AC-B825-95738188F4B8}" srcOrd="2" destOrd="0" presId="urn:microsoft.com/office/officeart/2018/2/layout/IconVerticalSolidList"/>
    <dgm:cxn modelId="{1AE7B9F3-44B4-46C9-9D6F-44634A3BB6DE}" type="presParOf" srcId="{F3AFAC0A-6EFF-406C-BA41-CE6BF769269B}" destId="{5A896839-883F-4653-9D88-CE92A28460A3}" srcOrd="3" destOrd="0" presId="urn:microsoft.com/office/officeart/2018/2/layout/IconVerticalSolidList"/>
    <dgm:cxn modelId="{8F37CC63-060C-4602-B35D-A135DD599B4E}" type="presParOf" srcId="{6592D1D6-1121-4E3B-A23F-697EC5B72A40}" destId="{293995C7-5EDC-4B27-BC61-805C9386C8C4}" srcOrd="3" destOrd="0" presId="urn:microsoft.com/office/officeart/2018/2/layout/IconVerticalSolidList"/>
    <dgm:cxn modelId="{D3D3CE04-CB16-4001-A874-E0C0196BED19}" type="presParOf" srcId="{6592D1D6-1121-4E3B-A23F-697EC5B72A40}" destId="{59A202F6-38F1-4B51-BB4D-1BC6C676C2AE}" srcOrd="4" destOrd="0" presId="urn:microsoft.com/office/officeart/2018/2/layout/IconVerticalSolidList"/>
    <dgm:cxn modelId="{DB8C5BF4-FC13-4499-9328-9C179170EA40}" type="presParOf" srcId="{59A202F6-38F1-4B51-BB4D-1BC6C676C2AE}" destId="{A80E83B2-A0A1-4906-94A2-C359754E5AEA}" srcOrd="0" destOrd="0" presId="urn:microsoft.com/office/officeart/2018/2/layout/IconVerticalSolidList"/>
    <dgm:cxn modelId="{F502DDE7-84E7-4A6C-B523-3B045BA3E5B4}" type="presParOf" srcId="{59A202F6-38F1-4B51-BB4D-1BC6C676C2AE}" destId="{CBF0BC9B-D64B-4B91-B87C-A96D5E5B8A23}" srcOrd="1" destOrd="0" presId="urn:microsoft.com/office/officeart/2018/2/layout/IconVerticalSolidList"/>
    <dgm:cxn modelId="{C395E1BA-E683-41F3-82F9-CD63CB685A60}" type="presParOf" srcId="{59A202F6-38F1-4B51-BB4D-1BC6C676C2AE}" destId="{63FA6267-0895-4EFA-91AD-27DE6A6DE07E}" srcOrd="2" destOrd="0" presId="urn:microsoft.com/office/officeart/2018/2/layout/IconVerticalSolidList"/>
    <dgm:cxn modelId="{58093357-03A2-4B3D-A0AD-ADCFB1097739}" type="presParOf" srcId="{59A202F6-38F1-4B51-BB4D-1BC6C676C2AE}" destId="{7473AB92-4965-426C-9B8C-DE3208EFC6F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6CE0CF2-5FCE-4C7E-93B2-ACC3BD44AB2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CB6E39DB-69ED-4376-B4CD-DF3BFE74E118}">
      <dgm:prSet/>
      <dgm:spPr/>
      <dgm:t>
        <a:bodyPr/>
        <a:lstStyle/>
        <a:p>
          <a:r>
            <a:rPr lang="en-US"/>
            <a:t>Expected variables to impact price include sqft_living, bedrooms, view and zipcode. </a:t>
          </a:r>
        </a:p>
      </dgm:t>
    </dgm:pt>
    <dgm:pt modelId="{4A560ADE-4A15-40E4-977A-E8352CF267CC}" type="parTrans" cxnId="{FF672C8E-B195-400D-8464-F1FE69251525}">
      <dgm:prSet/>
      <dgm:spPr/>
      <dgm:t>
        <a:bodyPr/>
        <a:lstStyle/>
        <a:p>
          <a:endParaRPr lang="en-US"/>
        </a:p>
      </dgm:t>
    </dgm:pt>
    <dgm:pt modelId="{441F227B-D7D5-4F1D-92FA-2CA2F6960381}" type="sibTrans" cxnId="{FF672C8E-B195-400D-8464-F1FE69251525}">
      <dgm:prSet/>
      <dgm:spPr/>
      <dgm:t>
        <a:bodyPr/>
        <a:lstStyle/>
        <a:p>
          <a:endParaRPr lang="en-US"/>
        </a:p>
      </dgm:t>
    </dgm:pt>
    <dgm:pt modelId="{0F412352-076B-46F5-9BE6-1A80CB107543}">
      <dgm:prSet/>
      <dgm:spPr/>
      <dgm:t>
        <a:bodyPr/>
        <a:lstStyle/>
        <a:p>
          <a:r>
            <a:rPr lang="en-US"/>
            <a:t>Decided to proceed with numerical to isolate the value of these  categories: 'bedrooms', 'bathrooms', 'sqft_living', 'floors', 'view', 'condition', 'grade', 'yr_built', 'sqft_living15', 'sqft_lot15’ </a:t>
          </a:r>
        </a:p>
      </dgm:t>
    </dgm:pt>
    <dgm:pt modelId="{7BA91B6F-887E-4F6A-849A-B995DE278C27}" type="parTrans" cxnId="{EBEC5D14-6816-456C-BAD5-0B30E44E7F73}">
      <dgm:prSet/>
      <dgm:spPr/>
      <dgm:t>
        <a:bodyPr/>
        <a:lstStyle/>
        <a:p>
          <a:endParaRPr lang="en-US"/>
        </a:p>
      </dgm:t>
    </dgm:pt>
    <dgm:pt modelId="{A17B623F-FED7-475B-B9C9-8D0E9425175E}" type="sibTrans" cxnId="{EBEC5D14-6816-456C-BAD5-0B30E44E7F73}">
      <dgm:prSet/>
      <dgm:spPr/>
      <dgm:t>
        <a:bodyPr/>
        <a:lstStyle/>
        <a:p>
          <a:endParaRPr lang="en-US"/>
        </a:p>
      </dgm:t>
    </dgm:pt>
    <dgm:pt modelId="{06FD1FC7-65FB-403E-966F-0B49C47A48EE}">
      <dgm:prSet/>
      <dgm:spPr/>
      <dgm:t>
        <a:bodyPr/>
        <a:lstStyle/>
        <a:p>
          <a:r>
            <a:rPr lang="en-US" dirty="0"/>
            <a:t>R^2 – 0.563</a:t>
          </a:r>
        </a:p>
      </dgm:t>
    </dgm:pt>
    <dgm:pt modelId="{D282B28A-A7CF-448D-886A-1A32054FE929}" type="parTrans" cxnId="{14CBD48E-5A64-408D-BC75-778DA48B3702}">
      <dgm:prSet/>
      <dgm:spPr/>
      <dgm:t>
        <a:bodyPr/>
        <a:lstStyle/>
        <a:p>
          <a:endParaRPr lang="en-US"/>
        </a:p>
      </dgm:t>
    </dgm:pt>
    <dgm:pt modelId="{FF664CD5-3F1E-43E6-9106-A6A93C290243}" type="sibTrans" cxnId="{14CBD48E-5A64-408D-BC75-778DA48B3702}">
      <dgm:prSet/>
      <dgm:spPr/>
      <dgm:t>
        <a:bodyPr/>
        <a:lstStyle/>
        <a:p>
          <a:endParaRPr lang="en-US"/>
        </a:p>
      </dgm:t>
    </dgm:pt>
    <dgm:pt modelId="{00CCAAFA-35F9-451B-8A7D-B1A5CC985F78}">
      <dgm:prSet/>
      <dgm:spPr/>
      <dgm:t>
        <a:bodyPr/>
        <a:lstStyle/>
        <a:p>
          <a:r>
            <a:rPr lang="en-US"/>
            <a:t>Test MSE – 127,728</a:t>
          </a:r>
        </a:p>
      </dgm:t>
    </dgm:pt>
    <dgm:pt modelId="{753F4CAB-6C09-4A3B-B4B2-5172EA1122F8}" type="parTrans" cxnId="{D9442E22-AAFB-46D5-BD75-A4BB563FE169}">
      <dgm:prSet/>
      <dgm:spPr/>
      <dgm:t>
        <a:bodyPr/>
        <a:lstStyle/>
        <a:p>
          <a:endParaRPr lang="en-US"/>
        </a:p>
      </dgm:t>
    </dgm:pt>
    <dgm:pt modelId="{00EC2429-5954-4620-92A5-BD9BA52A2388}" type="sibTrans" cxnId="{D9442E22-AAFB-46D5-BD75-A4BB563FE169}">
      <dgm:prSet/>
      <dgm:spPr/>
      <dgm:t>
        <a:bodyPr/>
        <a:lstStyle/>
        <a:p>
          <a:endParaRPr lang="en-US"/>
        </a:p>
      </dgm:t>
    </dgm:pt>
    <dgm:pt modelId="{8AF813AD-3899-4C1F-A9DF-32CD0E8ABC09}" type="pres">
      <dgm:prSet presAssocID="{26CE0CF2-5FCE-4C7E-93B2-ACC3BD44AB21}" presName="root" presStyleCnt="0">
        <dgm:presLayoutVars>
          <dgm:dir/>
          <dgm:resizeHandles val="exact"/>
        </dgm:presLayoutVars>
      </dgm:prSet>
      <dgm:spPr/>
    </dgm:pt>
    <dgm:pt modelId="{7ED4771C-E9F8-4886-9972-FE1EC1E0273E}" type="pres">
      <dgm:prSet presAssocID="{CB6E39DB-69ED-4376-B4CD-DF3BFE74E118}" presName="compNode" presStyleCnt="0"/>
      <dgm:spPr/>
    </dgm:pt>
    <dgm:pt modelId="{5DD57089-FB31-4406-A7BA-2A3A71AEE27B}" type="pres">
      <dgm:prSet presAssocID="{CB6E39DB-69ED-4376-B4CD-DF3BFE74E118}" presName="bgRect" presStyleLbl="bgShp" presStyleIdx="0" presStyleCnt="4"/>
      <dgm:spPr/>
    </dgm:pt>
    <dgm:pt modelId="{33C52DBA-1DBA-441A-9CA9-8396E68A4300}" type="pres">
      <dgm:prSet presAssocID="{CB6E39DB-69ED-4376-B4CD-DF3BFE74E11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tcoin"/>
        </a:ext>
      </dgm:extLst>
    </dgm:pt>
    <dgm:pt modelId="{AC1C2DE5-CBA3-4BF7-8C0D-163A446DE8B3}" type="pres">
      <dgm:prSet presAssocID="{CB6E39DB-69ED-4376-B4CD-DF3BFE74E118}" presName="spaceRect" presStyleCnt="0"/>
      <dgm:spPr/>
    </dgm:pt>
    <dgm:pt modelId="{79CAB6D7-3444-417C-B1E5-F1A2EE212320}" type="pres">
      <dgm:prSet presAssocID="{CB6E39DB-69ED-4376-B4CD-DF3BFE74E118}" presName="parTx" presStyleLbl="revTx" presStyleIdx="0" presStyleCnt="4">
        <dgm:presLayoutVars>
          <dgm:chMax val="0"/>
          <dgm:chPref val="0"/>
        </dgm:presLayoutVars>
      </dgm:prSet>
      <dgm:spPr/>
    </dgm:pt>
    <dgm:pt modelId="{4563C573-EAA9-49DA-8C32-C31EC2703C75}" type="pres">
      <dgm:prSet presAssocID="{441F227B-D7D5-4F1D-92FA-2CA2F6960381}" presName="sibTrans" presStyleCnt="0"/>
      <dgm:spPr/>
    </dgm:pt>
    <dgm:pt modelId="{8BB31673-DC26-46D1-A599-C7C8721BF5C0}" type="pres">
      <dgm:prSet presAssocID="{0F412352-076B-46F5-9BE6-1A80CB107543}" presName="compNode" presStyleCnt="0"/>
      <dgm:spPr/>
    </dgm:pt>
    <dgm:pt modelId="{B538A626-8ACB-4179-907E-75CADA990656}" type="pres">
      <dgm:prSet presAssocID="{0F412352-076B-46F5-9BE6-1A80CB107543}" presName="bgRect" presStyleLbl="bgShp" presStyleIdx="1" presStyleCnt="4"/>
      <dgm:spPr/>
    </dgm:pt>
    <dgm:pt modelId="{A71698BD-FE4F-465A-9027-AA35445EC48F}" type="pres">
      <dgm:prSet presAssocID="{0F412352-076B-46F5-9BE6-1A80CB10754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5D853565-8478-41F2-B931-A42D95645321}" type="pres">
      <dgm:prSet presAssocID="{0F412352-076B-46F5-9BE6-1A80CB107543}" presName="spaceRect" presStyleCnt="0"/>
      <dgm:spPr/>
    </dgm:pt>
    <dgm:pt modelId="{1A1FF0C0-3FD8-4557-973C-5CB30572C8D6}" type="pres">
      <dgm:prSet presAssocID="{0F412352-076B-46F5-9BE6-1A80CB107543}" presName="parTx" presStyleLbl="revTx" presStyleIdx="1" presStyleCnt="4">
        <dgm:presLayoutVars>
          <dgm:chMax val="0"/>
          <dgm:chPref val="0"/>
        </dgm:presLayoutVars>
      </dgm:prSet>
      <dgm:spPr/>
    </dgm:pt>
    <dgm:pt modelId="{B0415FC4-F4B2-4D8B-A527-BD05DE498C19}" type="pres">
      <dgm:prSet presAssocID="{A17B623F-FED7-475B-B9C9-8D0E9425175E}" presName="sibTrans" presStyleCnt="0"/>
      <dgm:spPr/>
    </dgm:pt>
    <dgm:pt modelId="{EDF653B8-BCF3-4535-BD7F-18065DB7740A}" type="pres">
      <dgm:prSet presAssocID="{06FD1FC7-65FB-403E-966F-0B49C47A48EE}" presName="compNode" presStyleCnt="0"/>
      <dgm:spPr/>
    </dgm:pt>
    <dgm:pt modelId="{DAD8C6B4-CA7D-462F-B42A-A468545E9631}" type="pres">
      <dgm:prSet presAssocID="{06FD1FC7-65FB-403E-966F-0B49C47A48EE}" presName="bgRect" presStyleLbl="bgShp" presStyleIdx="2" presStyleCnt="4"/>
      <dgm:spPr/>
    </dgm:pt>
    <dgm:pt modelId="{DBAEC070-AF21-4BE6-AD36-C08D5B10D6B5}" type="pres">
      <dgm:prSet presAssocID="{06FD1FC7-65FB-403E-966F-0B49C47A48E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nion"/>
        </a:ext>
      </dgm:extLst>
    </dgm:pt>
    <dgm:pt modelId="{1F521B83-4DEC-4E5B-B3C1-F031931707B2}" type="pres">
      <dgm:prSet presAssocID="{06FD1FC7-65FB-403E-966F-0B49C47A48EE}" presName="spaceRect" presStyleCnt="0"/>
      <dgm:spPr/>
    </dgm:pt>
    <dgm:pt modelId="{FF441C9F-EF3B-4112-9DD1-70E353CB7CEB}" type="pres">
      <dgm:prSet presAssocID="{06FD1FC7-65FB-403E-966F-0B49C47A48EE}" presName="parTx" presStyleLbl="revTx" presStyleIdx="2" presStyleCnt="4">
        <dgm:presLayoutVars>
          <dgm:chMax val="0"/>
          <dgm:chPref val="0"/>
        </dgm:presLayoutVars>
      </dgm:prSet>
      <dgm:spPr/>
    </dgm:pt>
    <dgm:pt modelId="{8CFB1F9A-39F1-4947-95F7-7C403770CC61}" type="pres">
      <dgm:prSet presAssocID="{FF664CD5-3F1E-43E6-9106-A6A93C290243}" presName="sibTrans" presStyleCnt="0"/>
      <dgm:spPr/>
    </dgm:pt>
    <dgm:pt modelId="{B5A09312-4AD0-411E-9CDE-2D9B4A824B96}" type="pres">
      <dgm:prSet presAssocID="{00CCAAFA-35F9-451B-8A7D-B1A5CC985F78}" presName="compNode" presStyleCnt="0"/>
      <dgm:spPr/>
    </dgm:pt>
    <dgm:pt modelId="{B962409B-BC84-4846-A45B-FB14C9D247F0}" type="pres">
      <dgm:prSet presAssocID="{00CCAAFA-35F9-451B-8A7D-B1A5CC985F78}" presName="bgRect" presStyleLbl="bgShp" presStyleIdx="3" presStyleCnt="4"/>
      <dgm:spPr/>
    </dgm:pt>
    <dgm:pt modelId="{798EEED5-F978-4273-93D1-91521A080053}" type="pres">
      <dgm:prSet presAssocID="{00CCAAFA-35F9-451B-8A7D-B1A5CC985F7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B43D3D9E-71FE-4F64-980F-20B1D83CF563}" type="pres">
      <dgm:prSet presAssocID="{00CCAAFA-35F9-451B-8A7D-B1A5CC985F78}" presName="spaceRect" presStyleCnt="0"/>
      <dgm:spPr/>
    </dgm:pt>
    <dgm:pt modelId="{56139ED4-925F-4301-93EE-6AA3E1F3DE01}" type="pres">
      <dgm:prSet presAssocID="{00CCAAFA-35F9-451B-8A7D-B1A5CC985F78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EBEC5D14-6816-456C-BAD5-0B30E44E7F73}" srcId="{26CE0CF2-5FCE-4C7E-93B2-ACC3BD44AB21}" destId="{0F412352-076B-46F5-9BE6-1A80CB107543}" srcOrd="1" destOrd="0" parTransId="{7BA91B6F-887E-4F6A-849A-B995DE278C27}" sibTransId="{A17B623F-FED7-475B-B9C9-8D0E9425175E}"/>
    <dgm:cxn modelId="{D9442E22-AAFB-46D5-BD75-A4BB563FE169}" srcId="{26CE0CF2-5FCE-4C7E-93B2-ACC3BD44AB21}" destId="{00CCAAFA-35F9-451B-8A7D-B1A5CC985F78}" srcOrd="3" destOrd="0" parTransId="{753F4CAB-6C09-4A3B-B4B2-5172EA1122F8}" sibTransId="{00EC2429-5954-4620-92A5-BD9BA52A2388}"/>
    <dgm:cxn modelId="{A8D4793A-B53E-4F28-AF7B-0EA1D6C83E99}" type="presOf" srcId="{00CCAAFA-35F9-451B-8A7D-B1A5CC985F78}" destId="{56139ED4-925F-4301-93EE-6AA3E1F3DE01}" srcOrd="0" destOrd="0" presId="urn:microsoft.com/office/officeart/2018/2/layout/IconVerticalSolidList"/>
    <dgm:cxn modelId="{7EC11D63-19A6-452E-BE05-41437DEB7838}" type="presOf" srcId="{26CE0CF2-5FCE-4C7E-93B2-ACC3BD44AB21}" destId="{8AF813AD-3899-4C1F-A9DF-32CD0E8ABC09}" srcOrd="0" destOrd="0" presId="urn:microsoft.com/office/officeart/2018/2/layout/IconVerticalSolidList"/>
    <dgm:cxn modelId="{FF672C8E-B195-400D-8464-F1FE69251525}" srcId="{26CE0CF2-5FCE-4C7E-93B2-ACC3BD44AB21}" destId="{CB6E39DB-69ED-4376-B4CD-DF3BFE74E118}" srcOrd="0" destOrd="0" parTransId="{4A560ADE-4A15-40E4-977A-E8352CF267CC}" sibTransId="{441F227B-D7D5-4F1D-92FA-2CA2F6960381}"/>
    <dgm:cxn modelId="{14CBD48E-5A64-408D-BC75-778DA48B3702}" srcId="{26CE0CF2-5FCE-4C7E-93B2-ACC3BD44AB21}" destId="{06FD1FC7-65FB-403E-966F-0B49C47A48EE}" srcOrd="2" destOrd="0" parTransId="{D282B28A-A7CF-448D-886A-1A32054FE929}" sibTransId="{FF664CD5-3F1E-43E6-9106-A6A93C290243}"/>
    <dgm:cxn modelId="{04B157BF-0B3A-49EA-8303-195160258F61}" type="presOf" srcId="{CB6E39DB-69ED-4376-B4CD-DF3BFE74E118}" destId="{79CAB6D7-3444-417C-B1E5-F1A2EE212320}" srcOrd="0" destOrd="0" presId="urn:microsoft.com/office/officeart/2018/2/layout/IconVerticalSolidList"/>
    <dgm:cxn modelId="{C305F9D5-C130-49E4-B7C8-F2B548624351}" type="presOf" srcId="{0F412352-076B-46F5-9BE6-1A80CB107543}" destId="{1A1FF0C0-3FD8-4557-973C-5CB30572C8D6}" srcOrd="0" destOrd="0" presId="urn:microsoft.com/office/officeart/2018/2/layout/IconVerticalSolidList"/>
    <dgm:cxn modelId="{A61995DE-FB50-4E43-AB5D-85C3F188D432}" type="presOf" srcId="{06FD1FC7-65FB-403E-966F-0B49C47A48EE}" destId="{FF441C9F-EF3B-4112-9DD1-70E353CB7CEB}" srcOrd="0" destOrd="0" presId="urn:microsoft.com/office/officeart/2018/2/layout/IconVerticalSolidList"/>
    <dgm:cxn modelId="{D0BDFE42-9F73-41F8-84AC-FBBF62A33B87}" type="presParOf" srcId="{8AF813AD-3899-4C1F-A9DF-32CD0E8ABC09}" destId="{7ED4771C-E9F8-4886-9972-FE1EC1E0273E}" srcOrd="0" destOrd="0" presId="urn:microsoft.com/office/officeart/2018/2/layout/IconVerticalSolidList"/>
    <dgm:cxn modelId="{B925274A-CBA5-4CA6-8592-00A3FBDD4194}" type="presParOf" srcId="{7ED4771C-E9F8-4886-9972-FE1EC1E0273E}" destId="{5DD57089-FB31-4406-A7BA-2A3A71AEE27B}" srcOrd="0" destOrd="0" presId="urn:microsoft.com/office/officeart/2018/2/layout/IconVerticalSolidList"/>
    <dgm:cxn modelId="{AF7FF94B-DA01-467D-9C70-8AEB21C2496F}" type="presParOf" srcId="{7ED4771C-E9F8-4886-9972-FE1EC1E0273E}" destId="{33C52DBA-1DBA-441A-9CA9-8396E68A4300}" srcOrd="1" destOrd="0" presId="urn:microsoft.com/office/officeart/2018/2/layout/IconVerticalSolidList"/>
    <dgm:cxn modelId="{66B6AA4C-F6E0-42CA-BABF-EDF282D345C4}" type="presParOf" srcId="{7ED4771C-E9F8-4886-9972-FE1EC1E0273E}" destId="{AC1C2DE5-CBA3-4BF7-8C0D-163A446DE8B3}" srcOrd="2" destOrd="0" presId="urn:microsoft.com/office/officeart/2018/2/layout/IconVerticalSolidList"/>
    <dgm:cxn modelId="{D549335D-C758-4771-AFE7-EA50447927A5}" type="presParOf" srcId="{7ED4771C-E9F8-4886-9972-FE1EC1E0273E}" destId="{79CAB6D7-3444-417C-B1E5-F1A2EE212320}" srcOrd="3" destOrd="0" presId="urn:microsoft.com/office/officeart/2018/2/layout/IconVerticalSolidList"/>
    <dgm:cxn modelId="{C354EF86-971E-4E82-A6CA-57BF2F6850B9}" type="presParOf" srcId="{8AF813AD-3899-4C1F-A9DF-32CD0E8ABC09}" destId="{4563C573-EAA9-49DA-8C32-C31EC2703C75}" srcOrd="1" destOrd="0" presId="urn:microsoft.com/office/officeart/2018/2/layout/IconVerticalSolidList"/>
    <dgm:cxn modelId="{2C9FB07F-E478-4500-A7C5-3488B8877B65}" type="presParOf" srcId="{8AF813AD-3899-4C1F-A9DF-32CD0E8ABC09}" destId="{8BB31673-DC26-46D1-A599-C7C8721BF5C0}" srcOrd="2" destOrd="0" presId="urn:microsoft.com/office/officeart/2018/2/layout/IconVerticalSolidList"/>
    <dgm:cxn modelId="{30D24E05-E2BC-4110-B9CB-436D31F105AC}" type="presParOf" srcId="{8BB31673-DC26-46D1-A599-C7C8721BF5C0}" destId="{B538A626-8ACB-4179-907E-75CADA990656}" srcOrd="0" destOrd="0" presId="urn:microsoft.com/office/officeart/2018/2/layout/IconVerticalSolidList"/>
    <dgm:cxn modelId="{0E1FB2DB-33A4-45AF-A8FD-A804ADE370DC}" type="presParOf" srcId="{8BB31673-DC26-46D1-A599-C7C8721BF5C0}" destId="{A71698BD-FE4F-465A-9027-AA35445EC48F}" srcOrd="1" destOrd="0" presId="urn:microsoft.com/office/officeart/2018/2/layout/IconVerticalSolidList"/>
    <dgm:cxn modelId="{03EDF6B3-EA12-484D-BA23-8BAB75063072}" type="presParOf" srcId="{8BB31673-DC26-46D1-A599-C7C8721BF5C0}" destId="{5D853565-8478-41F2-B931-A42D95645321}" srcOrd="2" destOrd="0" presId="urn:microsoft.com/office/officeart/2018/2/layout/IconVerticalSolidList"/>
    <dgm:cxn modelId="{F6BB404A-95A9-4575-9924-DA2245977500}" type="presParOf" srcId="{8BB31673-DC26-46D1-A599-C7C8721BF5C0}" destId="{1A1FF0C0-3FD8-4557-973C-5CB30572C8D6}" srcOrd="3" destOrd="0" presId="urn:microsoft.com/office/officeart/2018/2/layout/IconVerticalSolidList"/>
    <dgm:cxn modelId="{1B1522EA-D5F9-40CF-93F7-EDF7A8E7B363}" type="presParOf" srcId="{8AF813AD-3899-4C1F-A9DF-32CD0E8ABC09}" destId="{B0415FC4-F4B2-4D8B-A527-BD05DE498C19}" srcOrd="3" destOrd="0" presId="urn:microsoft.com/office/officeart/2018/2/layout/IconVerticalSolidList"/>
    <dgm:cxn modelId="{6BC89DEC-F443-473A-B147-59035A7E02D0}" type="presParOf" srcId="{8AF813AD-3899-4C1F-A9DF-32CD0E8ABC09}" destId="{EDF653B8-BCF3-4535-BD7F-18065DB7740A}" srcOrd="4" destOrd="0" presId="urn:microsoft.com/office/officeart/2018/2/layout/IconVerticalSolidList"/>
    <dgm:cxn modelId="{D48231EF-4FF6-4543-A484-1D93FB78BD02}" type="presParOf" srcId="{EDF653B8-BCF3-4535-BD7F-18065DB7740A}" destId="{DAD8C6B4-CA7D-462F-B42A-A468545E9631}" srcOrd="0" destOrd="0" presId="urn:microsoft.com/office/officeart/2018/2/layout/IconVerticalSolidList"/>
    <dgm:cxn modelId="{DF6E982D-4367-4B51-921B-B78BA6DCA652}" type="presParOf" srcId="{EDF653B8-BCF3-4535-BD7F-18065DB7740A}" destId="{DBAEC070-AF21-4BE6-AD36-C08D5B10D6B5}" srcOrd="1" destOrd="0" presId="urn:microsoft.com/office/officeart/2018/2/layout/IconVerticalSolidList"/>
    <dgm:cxn modelId="{B04739D5-604E-4727-9CE3-EF60E427EA06}" type="presParOf" srcId="{EDF653B8-BCF3-4535-BD7F-18065DB7740A}" destId="{1F521B83-4DEC-4E5B-B3C1-F031931707B2}" srcOrd="2" destOrd="0" presId="urn:microsoft.com/office/officeart/2018/2/layout/IconVerticalSolidList"/>
    <dgm:cxn modelId="{B91EE265-93FB-4120-BE7D-58A7E7C9C862}" type="presParOf" srcId="{EDF653B8-BCF3-4535-BD7F-18065DB7740A}" destId="{FF441C9F-EF3B-4112-9DD1-70E353CB7CEB}" srcOrd="3" destOrd="0" presId="urn:microsoft.com/office/officeart/2018/2/layout/IconVerticalSolidList"/>
    <dgm:cxn modelId="{E0154DCB-7A50-4017-8090-3DFE7711B7CA}" type="presParOf" srcId="{8AF813AD-3899-4C1F-A9DF-32CD0E8ABC09}" destId="{8CFB1F9A-39F1-4947-95F7-7C403770CC61}" srcOrd="5" destOrd="0" presId="urn:microsoft.com/office/officeart/2018/2/layout/IconVerticalSolidList"/>
    <dgm:cxn modelId="{F1D4AB47-7CAA-47DD-8604-7A6F762CD4B2}" type="presParOf" srcId="{8AF813AD-3899-4C1F-A9DF-32CD0E8ABC09}" destId="{B5A09312-4AD0-411E-9CDE-2D9B4A824B96}" srcOrd="6" destOrd="0" presId="urn:microsoft.com/office/officeart/2018/2/layout/IconVerticalSolidList"/>
    <dgm:cxn modelId="{7127C963-28DE-4C8C-805C-CDDDBE1F98AF}" type="presParOf" srcId="{B5A09312-4AD0-411E-9CDE-2D9B4A824B96}" destId="{B962409B-BC84-4846-A45B-FB14C9D247F0}" srcOrd="0" destOrd="0" presId="urn:microsoft.com/office/officeart/2018/2/layout/IconVerticalSolidList"/>
    <dgm:cxn modelId="{F3EFE782-5810-42F5-B23D-49C5547762F4}" type="presParOf" srcId="{B5A09312-4AD0-411E-9CDE-2D9B4A824B96}" destId="{798EEED5-F978-4273-93D1-91521A080053}" srcOrd="1" destOrd="0" presId="urn:microsoft.com/office/officeart/2018/2/layout/IconVerticalSolidList"/>
    <dgm:cxn modelId="{9E04EEA1-D5FD-4C23-8BBC-FF55BB3963BD}" type="presParOf" srcId="{B5A09312-4AD0-411E-9CDE-2D9B4A824B96}" destId="{B43D3D9E-71FE-4F64-980F-20B1D83CF563}" srcOrd="2" destOrd="0" presId="urn:microsoft.com/office/officeart/2018/2/layout/IconVerticalSolidList"/>
    <dgm:cxn modelId="{64D245F6-E89C-4508-8EDC-C7C2DC7DB8F3}" type="presParOf" srcId="{B5A09312-4AD0-411E-9CDE-2D9B4A824B96}" destId="{56139ED4-925F-4301-93EE-6AA3E1F3DE0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58FF109-2767-4214-92A6-3C358C4682D0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26D48C51-D69E-48C2-8362-50E9514069F4}">
      <dgm:prSet/>
      <dgm:spPr/>
      <dgm:t>
        <a:bodyPr/>
        <a:lstStyle/>
        <a:p>
          <a:r>
            <a:rPr lang="en-US"/>
            <a:t>Decided to log numeric variables due to high levels of skew</a:t>
          </a:r>
        </a:p>
      </dgm:t>
    </dgm:pt>
    <dgm:pt modelId="{E880B87C-FABF-42FE-AB41-C11F2F42208D}" type="parTrans" cxnId="{4E90B706-5718-4FCB-A206-3EB12D7E8C7B}">
      <dgm:prSet/>
      <dgm:spPr/>
      <dgm:t>
        <a:bodyPr/>
        <a:lstStyle/>
        <a:p>
          <a:endParaRPr lang="en-US"/>
        </a:p>
      </dgm:t>
    </dgm:pt>
    <dgm:pt modelId="{C3C86B3B-F721-485B-B114-01C33B52CA90}" type="sibTrans" cxnId="{4E90B706-5718-4FCB-A206-3EB12D7E8C7B}">
      <dgm:prSet/>
      <dgm:spPr/>
      <dgm:t>
        <a:bodyPr/>
        <a:lstStyle/>
        <a:p>
          <a:endParaRPr lang="en-US"/>
        </a:p>
      </dgm:t>
    </dgm:pt>
    <dgm:pt modelId="{624A29EA-F992-4126-95E0-5AA86290A16C}">
      <dgm:prSet/>
      <dgm:spPr/>
      <dgm:t>
        <a:bodyPr/>
        <a:lstStyle/>
        <a:p>
          <a:r>
            <a:rPr lang="en-US" dirty="0"/>
            <a:t>Model appeared highly ineffective with r^2 at 0.4</a:t>
          </a:r>
        </a:p>
      </dgm:t>
    </dgm:pt>
    <dgm:pt modelId="{33E6495F-4BFE-41F1-9D30-41E5024A9FBB}" type="parTrans" cxnId="{8011C0A4-F6F8-4BFE-B34F-9F1012C4376C}">
      <dgm:prSet/>
      <dgm:spPr/>
      <dgm:t>
        <a:bodyPr/>
        <a:lstStyle/>
        <a:p>
          <a:endParaRPr lang="en-US"/>
        </a:p>
      </dgm:t>
    </dgm:pt>
    <dgm:pt modelId="{033BCB4A-06A9-45DE-A291-6A105547D550}" type="sibTrans" cxnId="{8011C0A4-F6F8-4BFE-B34F-9F1012C4376C}">
      <dgm:prSet/>
      <dgm:spPr/>
      <dgm:t>
        <a:bodyPr/>
        <a:lstStyle/>
        <a:p>
          <a:endParaRPr lang="en-US"/>
        </a:p>
      </dgm:t>
    </dgm:pt>
    <dgm:pt modelId="{A90B2C63-150B-485E-95F5-28C3D33DB8C7}">
      <dgm:prSet/>
      <dgm:spPr/>
      <dgm:t>
        <a:bodyPr/>
        <a:lstStyle/>
        <a:p>
          <a:r>
            <a:rPr lang="en-US"/>
            <a:t>Test MSE 57346802082</a:t>
          </a:r>
        </a:p>
      </dgm:t>
    </dgm:pt>
    <dgm:pt modelId="{C4E0CEAE-83FF-45FA-A39B-72B3969A8D1C}" type="parTrans" cxnId="{670AE8B4-5D56-4005-A01A-8AC1A93ECD38}">
      <dgm:prSet/>
      <dgm:spPr/>
      <dgm:t>
        <a:bodyPr/>
        <a:lstStyle/>
        <a:p>
          <a:endParaRPr lang="en-US"/>
        </a:p>
      </dgm:t>
    </dgm:pt>
    <dgm:pt modelId="{A914EE64-F1AD-4F52-A45B-DECAA53E7FAF}" type="sibTrans" cxnId="{670AE8B4-5D56-4005-A01A-8AC1A93ECD38}">
      <dgm:prSet/>
      <dgm:spPr/>
      <dgm:t>
        <a:bodyPr/>
        <a:lstStyle/>
        <a:p>
          <a:endParaRPr lang="en-US"/>
        </a:p>
      </dgm:t>
    </dgm:pt>
    <dgm:pt modelId="{A54BE61E-94C5-4C64-BC02-A2FA23C79C6C}" type="pres">
      <dgm:prSet presAssocID="{D58FF109-2767-4214-92A6-3C358C4682D0}" presName="linear" presStyleCnt="0">
        <dgm:presLayoutVars>
          <dgm:animLvl val="lvl"/>
          <dgm:resizeHandles val="exact"/>
        </dgm:presLayoutVars>
      </dgm:prSet>
      <dgm:spPr/>
    </dgm:pt>
    <dgm:pt modelId="{7849E851-9B09-47E3-BB35-D12A1D233A42}" type="pres">
      <dgm:prSet presAssocID="{26D48C51-D69E-48C2-8362-50E9514069F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BA7AA0B9-ECA9-4380-A269-F0EAA4087EED}" type="pres">
      <dgm:prSet presAssocID="{C3C86B3B-F721-485B-B114-01C33B52CA90}" presName="spacer" presStyleCnt="0"/>
      <dgm:spPr/>
    </dgm:pt>
    <dgm:pt modelId="{870FB390-5EB9-40DB-8E2A-9EE5B5801C40}" type="pres">
      <dgm:prSet presAssocID="{624A29EA-F992-4126-95E0-5AA86290A16C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A29BCBC-6AA6-4DE0-817A-171DDCB2DB94}" type="pres">
      <dgm:prSet presAssocID="{033BCB4A-06A9-45DE-A291-6A105547D550}" presName="spacer" presStyleCnt="0"/>
      <dgm:spPr/>
    </dgm:pt>
    <dgm:pt modelId="{8CDC5A9E-01DA-4CFF-9C98-906E2B39C4A5}" type="pres">
      <dgm:prSet presAssocID="{A90B2C63-150B-485E-95F5-28C3D33DB8C7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4E90B706-5718-4FCB-A206-3EB12D7E8C7B}" srcId="{D58FF109-2767-4214-92A6-3C358C4682D0}" destId="{26D48C51-D69E-48C2-8362-50E9514069F4}" srcOrd="0" destOrd="0" parTransId="{E880B87C-FABF-42FE-AB41-C11F2F42208D}" sibTransId="{C3C86B3B-F721-485B-B114-01C33B52CA90}"/>
    <dgm:cxn modelId="{7231C52C-3B5A-447A-AA3D-163BDC91F536}" type="presOf" srcId="{624A29EA-F992-4126-95E0-5AA86290A16C}" destId="{870FB390-5EB9-40DB-8E2A-9EE5B5801C40}" srcOrd="0" destOrd="0" presId="urn:microsoft.com/office/officeart/2005/8/layout/vList2"/>
    <dgm:cxn modelId="{4E3B4B74-F695-4E80-B094-8A63C661B117}" type="presOf" srcId="{A90B2C63-150B-485E-95F5-28C3D33DB8C7}" destId="{8CDC5A9E-01DA-4CFF-9C98-906E2B39C4A5}" srcOrd="0" destOrd="0" presId="urn:microsoft.com/office/officeart/2005/8/layout/vList2"/>
    <dgm:cxn modelId="{8011C0A4-F6F8-4BFE-B34F-9F1012C4376C}" srcId="{D58FF109-2767-4214-92A6-3C358C4682D0}" destId="{624A29EA-F992-4126-95E0-5AA86290A16C}" srcOrd="1" destOrd="0" parTransId="{33E6495F-4BFE-41F1-9D30-41E5024A9FBB}" sibTransId="{033BCB4A-06A9-45DE-A291-6A105547D550}"/>
    <dgm:cxn modelId="{670AE8B4-5D56-4005-A01A-8AC1A93ECD38}" srcId="{D58FF109-2767-4214-92A6-3C358C4682D0}" destId="{A90B2C63-150B-485E-95F5-28C3D33DB8C7}" srcOrd="2" destOrd="0" parTransId="{C4E0CEAE-83FF-45FA-A39B-72B3969A8D1C}" sibTransId="{A914EE64-F1AD-4F52-A45B-DECAA53E7FAF}"/>
    <dgm:cxn modelId="{D8441ED0-A386-4841-8EED-A49F128FAD0A}" type="presOf" srcId="{D58FF109-2767-4214-92A6-3C358C4682D0}" destId="{A54BE61E-94C5-4C64-BC02-A2FA23C79C6C}" srcOrd="0" destOrd="0" presId="urn:microsoft.com/office/officeart/2005/8/layout/vList2"/>
    <dgm:cxn modelId="{CF4580F3-AA13-4B16-B835-1ED91D545B6C}" type="presOf" srcId="{26D48C51-D69E-48C2-8362-50E9514069F4}" destId="{7849E851-9B09-47E3-BB35-D12A1D233A42}" srcOrd="0" destOrd="0" presId="urn:microsoft.com/office/officeart/2005/8/layout/vList2"/>
    <dgm:cxn modelId="{DD85E780-9A35-42CD-ADFC-428B9BF5D3A5}" type="presParOf" srcId="{A54BE61E-94C5-4C64-BC02-A2FA23C79C6C}" destId="{7849E851-9B09-47E3-BB35-D12A1D233A42}" srcOrd="0" destOrd="0" presId="urn:microsoft.com/office/officeart/2005/8/layout/vList2"/>
    <dgm:cxn modelId="{6576D210-F479-4EFE-A9E6-739D4AD95D70}" type="presParOf" srcId="{A54BE61E-94C5-4C64-BC02-A2FA23C79C6C}" destId="{BA7AA0B9-ECA9-4380-A269-F0EAA4087EED}" srcOrd="1" destOrd="0" presId="urn:microsoft.com/office/officeart/2005/8/layout/vList2"/>
    <dgm:cxn modelId="{4D898A7E-9A7F-4EFE-9C24-F5215CFF266A}" type="presParOf" srcId="{A54BE61E-94C5-4C64-BC02-A2FA23C79C6C}" destId="{870FB390-5EB9-40DB-8E2A-9EE5B5801C40}" srcOrd="2" destOrd="0" presId="urn:microsoft.com/office/officeart/2005/8/layout/vList2"/>
    <dgm:cxn modelId="{F4C89130-8AB8-44B7-824C-9FF1691D8657}" type="presParOf" srcId="{A54BE61E-94C5-4C64-BC02-A2FA23C79C6C}" destId="{3A29BCBC-6AA6-4DE0-817A-171DDCB2DB94}" srcOrd="3" destOrd="0" presId="urn:microsoft.com/office/officeart/2005/8/layout/vList2"/>
    <dgm:cxn modelId="{48544E7E-DA28-4875-A6EF-442E1E9F7D35}" type="presParOf" srcId="{A54BE61E-94C5-4C64-BC02-A2FA23C79C6C}" destId="{8CDC5A9E-01DA-4CFF-9C98-906E2B39C4A5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F77D3CD-9D96-4AEC-9993-5457EC975F6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CEFE3E27-5780-4529-99D1-85545E6AA83B}">
      <dgm:prSet/>
      <dgm:spPr/>
      <dgm:t>
        <a:bodyPr/>
        <a:lstStyle/>
        <a:p>
          <a:r>
            <a:rPr lang="en-US"/>
            <a:t>R^2 = 0.472</a:t>
          </a:r>
        </a:p>
      </dgm:t>
    </dgm:pt>
    <dgm:pt modelId="{5BCAD5E2-F13E-4942-9D0A-F45D921D912F}" type="parTrans" cxnId="{E834C395-D2A1-47A8-B944-7FFFB192D5A1}">
      <dgm:prSet/>
      <dgm:spPr/>
      <dgm:t>
        <a:bodyPr/>
        <a:lstStyle/>
        <a:p>
          <a:endParaRPr lang="en-US"/>
        </a:p>
      </dgm:t>
    </dgm:pt>
    <dgm:pt modelId="{11D72184-002B-4A05-A94B-34FFAC4125E3}" type="sibTrans" cxnId="{E834C395-D2A1-47A8-B944-7FFFB192D5A1}">
      <dgm:prSet/>
      <dgm:spPr/>
      <dgm:t>
        <a:bodyPr/>
        <a:lstStyle/>
        <a:p>
          <a:endParaRPr lang="en-US"/>
        </a:p>
      </dgm:t>
    </dgm:pt>
    <dgm:pt modelId="{9088C896-A4AA-4029-ABFB-BAB81F10E9F7}">
      <dgm:prSet/>
      <dgm:spPr/>
      <dgm:t>
        <a:bodyPr/>
        <a:lstStyle/>
        <a:p>
          <a:r>
            <a:rPr lang="en-US"/>
            <a:t>SQRT(MSE) = 20434655948</a:t>
          </a:r>
        </a:p>
      </dgm:t>
    </dgm:pt>
    <dgm:pt modelId="{B6BFDB27-5A23-4A7D-BC76-B9E696C39BA6}" type="parTrans" cxnId="{9D6F8BEB-A5BC-4653-B0B2-7FF5C5AA21E3}">
      <dgm:prSet/>
      <dgm:spPr/>
      <dgm:t>
        <a:bodyPr/>
        <a:lstStyle/>
        <a:p>
          <a:endParaRPr lang="en-US"/>
        </a:p>
      </dgm:t>
    </dgm:pt>
    <dgm:pt modelId="{A6A4B7FE-4BA1-4C4D-8D41-50199B6E5054}" type="sibTrans" cxnId="{9D6F8BEB-A5BC-4653-B0B2-7FF5C5AA21E3}">
      <dgm:prSet/>
      <dgm:spPr/>
      <dgm:t>
        <a:bodyPr/>
        <a:lstStyle/>
        <a:p>
          <a:endParaRPr lang="en-US"/>
        </a:p>
      </dgm:t>
    </dgm:pt>
    <dgm:pt modelId="{C38847E2-00BD-493A-8EDB-513909F39FFF}">
      <dgm:prSet/>
      <dgm:spPr/>
      <dgm:t>
        <a:bodyPr/>
        <a:lstStyle/>
        <a:p>
          <a:r>
            <a:rPr lang="en-US"/>
            <a:t>Not logged</a:t>
          </a:r>
        </a:p>
      </dgm:t>
    </dgm:pt>
    <dgm:pt modelId="{57ECEC46-BC54-4D3C-B327-B53141BF8C93}" type="parTrans" cxnId="{D6ECB86C-0112-439C-9F3B-355EB6ABE7FE}">
      <dgm:prSet/>
      <dgm:spPr/>
      <dgm:t>
        <a:bodyPr/>
        <a:lstStyle/>
        <a:p>
          <a:endParaRPr lang="en-US"/>
        </a:p>
      </dgm:t>
    </dgm:pt>
    <dgm:pt modelId="{2667899C-B489-48CB-BD62-F7239B18567E}" type="sibTrans" cxnId="{D6ECB86C-0112-439C-9F3B-355EB6ABE7FE}">
      <dgm:prSet/>
      <dgm:spPr/>
      <dgm:t>
        <a:bodyPr/>
        <a:lstStyle/>
        <a:p>
          <a:endParaRPr lang="en-US"/>
        </a:p>
      </dgm:t>
    </dgm:pt>
    <dgm:pt modelId="{0CB692C3-CAA6-4E61-9AC1-419A83AF45FA}">
      <dgm:prSet/>
      <dgm:spPr/>
      <dgm:t>
        <a:bodyPr/>
        <a:lstStyle/>
        <a:p>
          <a:r>
            <a:rPr lang="en-US" dirty="0"/>
            <a:t>Features are 'bedrooms', 'bathrooms', '</a:t>
          </a:r>
          <a:r>
            <a:rPr lang="en-US" dirty="0" err="1"/>
            <a:t>sqft_living</a:t>
          </a:r>
          <a:r>
            <a:rPr lang="en-US" dirty="0"/>
            <a:t>', 'floors', '</a:t>
          </a:r>
          <a:r>
            <a:rPr lang="en-US" dirty="0" err="1"/>
            <a:t>yr_built</a:t>
          </a:r>
          <a:r>
            <a:rPr lang="en-US" dirty="0"/>
            <a:t>', 'sqft_living15', 'sqft_lot15’</a:t>
          </a:r>
        </a:p>
      </dgm:t>
    </dgm:pt>
    <dgm:pt modelId="{0770760F-4ED1-4A8D-9A59-C72DDD36458B}" type="parTrans" cxnId="{A83220C0-334A-4B92-8DF9-7BF3C8354D66}">
      <dgm:prSet/>
      <dgm:spPr/>
      <dgm:t>
        <a:bodyPr/>
        <a:lstStyle/>
        <a:p>
          <a:endParaRPr lang="en-US"/>
        </a:p>
      </dgm:t>
    </dgm:pt>
    <dgm:pt modelId="{A08CBF2B-3B1C-4CD9-B82E-3B30B097AB1B}" type="sibTrans" cxnId="{A83220C0-334A-4B92-8DF9-7BF3C8354D66}">
      <dgm:prSet/>
      <dgm:spPr/>
      <dgm:t>
        <a:bodyPr/>
        <a:lstStyle/>
        <a:p>
          <a:endParaRPr lang="en-US"/>
        </a:p>
      </dgm:t>
    </dgm:pt>
    <dgm:pt modelId="{C6FC51C3-4E70-4E10-9183-1A4701FF29B2}" type="pres">
      <dgm:prSet presAssocID="{1F77D3CD-9D96-4AEC-9993-5457EC975F62}" presName="root" presStyleCnt="0">
        <dgm:presLayoutVars>
          <dgm:dir/>
          <dgm:resizeHandles val="exact"/>
        </dgm:presLayoutVars>
      </dgm:prSet>
      <dgm:spPr/>
    </dgm:pt>
    <dgm:pt modelId="{36BCFD15-9BE2-42A3-88B3-1155F43B194E}" type="pres">
      <dgm:prSet presAssocID="{CEFE3E27-5780-4529-99D1-85545E6AA83B}" presName="compNode" presStyleCnt="0"/>
      <dgm:spPr/>
    </dgm:pt>
    <dgm:pt modelId="{46717EE5-C429-4274-911E-6CE0B80D8733}" type="pres">
      <dgm:prSet presAssocID="{CEFE3E27-5780-4529-99D1-85545E6AA83B}" presName="bgRect" presStyleLbl="bgShp" presStyleIdx="0" presStyleCnt="4"/>
      <dgm:spPr/>
    </dgm:pt>
    <dgm:pt modelId="{7E59A4A8-CD94-43CF-A78E-EFE74D2AB820}" type="pres">
      <dgm:prSet presAssocID="{CEFE3E27-5780-4529-99D1-85545E6AA83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nieBottle"/>
        </a:ext>
      </dgm:extLst>
    </dgm:pt>
    <dgm:pt modelId="{F43A2383-2506-48EA-B97F-40BA8593E085}" type="pres">
      <dgm:prSet presAssocID="{CEFE3E27-5780-4529-99D1-85545E6AA83B}" presName="spaceRect" presStyleCnt="0"/>
      <dgm:spPr/>
    </dgm:pt>
    <dgm:pt modelId="{8050A5A9-7313-490F-8AD9-C09293009C7E}" type="pres">
      <dgm:prSet presAssocID="{CEFE3E27-5780-4529-99D1-85545E6AA83B}" presName="parTx" presStyleLbl="revTx" presStyleIdx="0" presStyleCnt="4">
        <dgm:presLayoutVars>
          <dgm:chMax val="0"/>
          <dgm:chPref val="0"/>
        </dgm:presLayoutVars>
      </dgm:prSet>
      <dgm:spPr/>
    </dgm:pt>
    <dgm:pt modelId="{84E80E3A-7A3A-4164-91E2-A8F891F9F878}" type="pres">
      <dgm:prSet presAssocID="{11D72184-002B-4A05-A94B-34FFAC4125E3}" presName="sibTrans" presStyleCnt="0"/>
      <dgm:spPr/>
    </dgm:pt>
    <dgm:pt modelId="{01F6B4C9-0EEF-4B07-9760-DB93C4B81E30}" type="pres">
      <dgm:prSet presAssocID="{9088C896-A4AA-4029-ABFB-BAB81F10E9F7}" presName="compNode" presStyleCnt="0"/>
      <dgm:spPr/>
    </dgm:pt>
    <dgm:pt modelId="{4448F83D-45E2-4B5B-B06D-E2A60D04B9AB}" type="pres">
      <dgm:prSet presAssocID="{9088C896-A4AA-4029-ABFB-BAB81F10E9F7}" presName="bgRect" presStyleLbl="bgShp" presStyleIdx="1" presStyleCnt="4"/>
      <dgm:spPr/>
    </dgm:pt>
    <dgm:pt modelId="{CF624C8F-34EB-44EA-9E37-7306A9A0BDED}" type="pres">
      <dgm:prSet presAssocID="{9088C896-A4AA-4029-ABFB-BAB81F10E9F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F4A4B045-BBC4-4BD7-9670-4C7114BEDDE1}" type="pres">
      <dgm:prSet presAssocID="{9088C896-A4AA-4029-ABFB-BAB81F10E9F7}" presName="spaceRect" presStyleCnt="0"/>
      <dgm:spPr/>
    </dgm:pt>
    <dgm:pt modelId="{08A4DB75-B7FA-476E-9754-9B099A830A28}" type="pres">
      <dgm:prSet presAssocID="{9088C896-A4AA-4029-ABFB-BAB81F10E9F7}" presName="parTx" presStyleLbl="revTx" presStyleIdx="1" presStyleCnt="4">
        <dgm:presLayoutVars>
          <dgm:chMax val="0"/>
          <dgm:chPref val="0"/>
        </dgm:presLayoutVars>
      </dgm:prSet>
      <dgm:spPr/>
    </dgm:pt>
    <dgm:pt modelId="{9613B71F-607F-45AC-BFF6-FAFE0E70C876}" type="pres">
      <dgm:prSet presAssocID="{A6A4B7FE-4BA1-4C4D-8D41-50199B6E5054}" presName="sibTrans" presStyleCnt="0"/>
      <dgm:spPr/>
    </dgm:pt>
    <dgm:pt modelId="{2E434074-2C4B-470F-BF47-6356857C79C3}" type="pres">
      <dgm:prSet presAssocID="{C38847E2-00BD-493A-8EDB-513909F39FFF}" presName="compNode" presStyleCnt="0"/>
      <dgm:spPr/>
    </dgm:pt>
    <dgm:pt modelId="{C8FABC52-AF3D-495C-A0F8-49CD3712A21D}" type="pres">
      <dgm:prSet presAssocID="{C38847E2-00BD-493A-8EDB-513909F39FFF}" presName="bgRect" presStyleLbl="bgShp" presStyleIdx="2" presStyleCnt="4"/>
      <dgm:spPr/>
    </dgm:pt>
    <dgm:pt modelId="{09510548-6A5A-484E-A191-03870341401D}" type="pres">
      <dgm:prSet presAssocID="{C38847E2-00BD-493A-8EDB-513909F39FF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nlock"/>
        </a:ext>
      </dgm:extLst>
    </dgm:pt>
    <dgm:pt modelId="{4571BCE3-1D39-4534-AE56-59BC6A7FBBBF}" type="pres">
      <dgm:prSet presAssocID="{C38847E2-00BD-493A-8EDB-513909F39FFF}" presName="spaceRect" presStyleCnt="0"/>
      <dgm:spPr/>
    </dgm:pt>
    <dgm:pt modelId="{CF0E1ABA-8FFF-40D7-B56B-18F82ED37C90}" type="pres">
      <dgm:prSet presAssocID="{C38847E2-00BD-493A-8EDB-513909F39FFF}" presName="parTx" presStyleLbl="revTx" presStyleIdx="2" presStyleCnt="4">
        <dgm:presLayoutVars>
          <dgm:chMax val="0"/>
          <dgm:chPref val="0"/>
        </dgm:presLayoutVars>
      </dgm:prSet>
      <dgm:spPr/>
    </dgm:pt>
    <dgm:pt modelId="{8BD19FDA-222E-4ED3-930F-9BDF626A61D9}" type="pres">
      <dgm:prSet presAssocID="{2667899C-B489-48CB-BD62-F7239B18567E}" presName="sibTrans" presStyleCnt="0"/>
      <dgm:spPr/>
    </dgm:pt>
    <dgm:pt modelId="{5917B37A-3C18-4D54-B4DD-2E467148D383}" type="pres">
      <dgm:prSet presAssocID="{0CB692C3-CAA6-4E61-9AC1-419A83AF45FA}" presName="compNode" presStyleCnt="0"/>
      <dgm:spPr/>
    </dgm:pt>
    <dgm:pt modelId="{34B62260-C5C1-4306-BEEA-0808345478ED}" type="pres">
      <dgm:prSet presAssocID="{0CB692C3-CAA6-4E61-9AC1-419A83AF45FA}" presName="bgRect" presStyleLbl="bgShp" presStyleIdx="3" presStyleCnt="4"/>
      <dgm:spPr/>
    </dgm:pt>
    <dgm:pt modelId="{9AA86D62-3E95-43EA-92C0-0E293326B6C0}" type="pres">
      <dgm:prSet presAssocID="{0CB692C3-CAA6-4E61-9AC1-419A83AF45F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Checklist"/>
        </a:ext>
      </dgm:extLst>
    </dgm:pt>
    <dgm:pt modelId="{65E87491-26B2-4C9C-861F-D1D8A76C5BF7}" type="pres">
      <dgm:prSet presAssocID="{0CB692C3-CAA6-4E61-9AC1-419A83AF45FA}" presName="spaceRect" presStyleCnt="0"/>
      <dgm:spPr/>
    </dgm:pt>
    <dgm:pt modelId="{B0C9643A-C025-435A-8957-C194775F9861}" type="pres">
      <dgm:prSet presAssocID="{0CB692C3-CAA6-4E61-9AC1-419A83AF45FA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AB24270A-DA58-4690-B5C2-666EB478E5B6}" type="presOf" srcId="{CEFE3E27-5780-4529-99D1-85545E6AA83B}" destId="{8050A5A9-7313-490F-8AD9-C09293009C7E}" srcOrd="0" destOrd="0" presId="urn:microsoft.com/office/officeart/2018/2/layout/IconVerticalSolidList"/>
    <dgm:cxn modelId="{D6ECB86C-0112-439C-9F3B-355EB6ABE7FE}" srcId="{1F77D3CD-9D96-4AEC-9993-5457EC975F62}" destId="{C38847E2-00BD-493A-8EDB-513909F39FFF}" srcOrd="2" destOrd="0" parTransId="{57ECEC46-BC54-4D3C-B327-B53141BF8C93}" sibTransId="{2667899C-B489-48CB-BD62-F7239B18567E}"/>
    <dgm:cxn modelId="{49D43F80-6E23-4FA8-9687-65581F555522}" type="presOf" srcId="{1F77D3CD-9D96-4AEC-9993-5457EC975F62}" destId="{C6FC51C3-4E70-4E10-9183-1A4701FF29B2}" srcOrd="0" destOrd="0" presId="urn:microsoft.com/office/officeart/2018/2/layout/IconVerticalSolidList"/>
    <dgm:cxn modelId="{E834C395-D2A1-47A8-B944-7FFFB192D5A1}" srcId="{1F77D3CD-9D96-4AEC-9993-5457EC975F62}" destId="{CEFE3E27-5780-4529-99D1-85545E6AA83B}" srcOrd="0" destOrd="0" parTransId="{5BCAD5E2-F13E-4942-9D0A-F45D921D912F}" sibTransId="{11D72184-002B-4A05-A94B-34FFAC4125E3}"/>
    <dgm:cxn modelId="{A83220C0-334A-4B92-8DF9-7BF3C8354D66}" srcId="{1F77D3CD-9D96-4AEC-9993-5457EC975F62}" destId="{0CB692C3-CAA6-4E61-9AC1-419A83AF45FA}" srcOrd="3" destOrd="0" parTransId="{0770760F-4ED1-4A8D-9A59-C72DDD36458B}" sibTransId="{A08CBF2B-3B1C-4CD9-B82E-3B30B097AB1B}"/>
    <dgm:cxn modelId="{6EA473C5-1273-4605-A9FF-801AE0A7DD99}" type="presOf" srcId="{C38847E2-00BD-493A-8EDB-513909F39FFF}" destId="{CF0E1ABA-8FFF-40D7-B56B-18F82ED37C90}" srcOrd="0" destOrd="0" presId="urn:microsoft.com/office/officeart/2018/2/layout/IconVerticalSolidList"/>
    <dgm:cxn modelId="{44C0D1C8-23B3-4A0F-9656-BB597ED1F104}" type="presOf" srcId="{0CB692C3-CAA6-4E61-9AC1-419A83AF45FA}" destId="{B0C9643A-C025-435A-8957-C194775F9861}" srcOrd="0" destOrd="0" presId="urn:microsoft.com/office/officeart/2018/2/layout/IconVerticalSolidList"/>
    <dgm:cxn modelId="{AA7B90DB-20EE-4D22-BB24-CF95707A0BDC}" type="presOf" srcId="{9088C896-A4AA-4029-ABFB-BAB81F10E9F7}" destId="{08A4DB75-B7FA-476E-9754-9B099A830A28}" srcOrd="0" destOrd="0" presId="urn:microsoft.com/office/officeart/2018/2/layout/IconVerticalSolidList"/>
    <dgm:cxn modelId="{9D6F8BEB-A5BC-4653-B0B2-7FF5C5AA21E3}" srcId="{1F77D3CD-9D96-4AEC-9993-5457EC975F62}" destId="{9088C896-A4AA-4029-ABFB-BAB81F10E9F7}" srcOrd="1" destOrd="0" parTransId="{B6BFDB27-5A23-4A7D-BC76-B9E696C39BA6}" sibTransId="{A6A4B7FE-4BA1-4C4D-8D41-50199B6E5054}"/>
    <dgm:cxn modelId="{C596D967-BF98-4CE5-A36E-0D0560845EA4}" type="presParOf" srcId="{C6FC51C3-4E70-4E10-9183-1A4701FF29B2}" destId="{36BCFD15-9BE2-42A3-88B3-1155F43B194E}" srcOrd="0" destOrd="0" presId="urn:microsoft.com/office/officeart/2018/2/layout/IconVerticalSolidList"/>
    <dgm:cxn modelId="{C89C2A2D-FCBF-4BCD-BF9D-5585B5587D05}" type="presParOf" srcId="{36BCFD15-9BE2-42A3-88B3-1155F43B194E}" destId="{46717EE5-C429-4274-911E-6CE0B80D8733}" srcOrd="0" destOrd="0" presId="urn:microsoft.com/office/officeart/2018/2/layout/IconVerticalSolidList"/>
    <dgm:cxn modelId="{059DE862-F1FF-495F-9438-D2F8CDEED013}" type="presParOf" srcId="{36BCFD15-9BE2-42A3-88B3-1155F43B194E}" destId="{7E59A4A8-CD94-43CF-A78E-EFE74D2AB820}" srcOrd="1" destOrd="0" presId="urn:microsoft.com/office/officeart/2018/2/layout/IconVerticalSolidList"/>
    <dgm:cxn modelId="{90D3025C-8DCE-4F0C-821D-78A9E970BFF6}" type="presParOf" srcId="{36BCFD15-9BE2-42A3-88B3-1155F43B194E}" destId="{F43A2383-2506-48EA-B97F-40BA8593E085}" srcOrd="2" destOrd="0" presId="urn:microsoft.com/office/officeart/2018/2/layout/IconVerticalSolidList"/>
    <dgm:cxn modelId="{BA12C815-9A21-4E13-9287-2790E34B955E}" type="presParOf" srcId="{36BCFD15-9BE2-42A3-88B3-1155F43B194E}" destId="{8050A5A9-7313-490F-8AD9-C09293009C7E}" srcOrd="3" destOrd="0" presId="urn:microsoft.com/office/officeart/2018/2/layout/IconVerticalSolidList"/>
    <dgm:cxn modelId="{557A75BF-B57A-4520-A0CF-32A0BF930485}" type="presParOf" srcId="{C6FC51C3-4E70-4E10-9183-1A4701FF29B2}" destId="{84E80E3A-7A3A-4164-91E2-A8F891F9F878}" srcOrd="1" destOrd="0" presId="urn:microsoft.com/office/officeart/2018/2/layout/IconVerticalSolidList"/>
    <dgm:cxn modelId="{6A288FF9-1636-463C-B2B5-1454E492585F}" type="presParOf" srcId="{C6FC51C3-4E70-4E10-9183-1A4701FF29B2}" destId="{01F6B4C9-0EEF-4B07-9760-DB93C4B81E30}" srcOrd="2" destOrd="0" presId="urn:microsoft.com/office/officeart/2018/2/layout/IconVerticalSolidList"/>
    <dgm:cxn modelId="{490594EF-8B45-4C6F-AF6D-2F646E525133}" type="presParOf" srcId="{01F6B4C9-0EEF-4B07-9760-DB93C4B81E30}" destId="{4448F83D-45E2-4B5B-B06D-E2A60D04B9AB}" srcOrd="0" destOrd="0" presId="urn:microsoft.com/office/officeart/2018/2/layout/IconVerticalSolidList"/>
    <dgm:cxn modelId="{4CABBFD3-47A3-44D4-802F-463518AB4165}" type="presParOf" srcId="{01F6B4C9-0EEF-4B07-9760-DB93C4B81E30}" destId="{CF624C8F-34EB-44EA-9E37-7306A9A0BDED}" srcOrd="1" destOrd="0" presId="urn:microsoft.com/office/officeart/2018/2/layout/IconVerticalSolidList"/>
    <dgm:cxn modelId="{CA5BE6F4-C10A-4C89-A8CA-1AD1DF887C92}" type="presParOf" srcId="{01F6B4C9-0EEF-4B07-9760-DB93C4B81E30}" destId="{F4A4B045-BBC4-4BD7-9670-4C7114BEDDE1}" srcOrd="2" destOrd="0" presId="urn:microsoft.com/office/officeart/2018/2/layout/IconVerticalSolidList"/>
    <dgm:cxn modelId="{2B01A9F0-09D3-4951-B509-0A1A5C3679D0}" type="presParOf" srcId="{01F6B4C9-0EEF-4B07-9760-DB93C4B81E30}" destId="{08A4DB75-B7FA-476E-9754-9B099A830A28}" srcOrd="3" destOrd="0" presId="urn:microsoft.com/office/officeart/2018/2/layout/IconVerticalSolidList"/>
    <dgm:cxn modelId="{A16CBCE3-9523-4DCA-AE29-C8B05FEEFA61}" type="presParOf" srcId="{C6FC51C3-4E70-4E10-9183-1A4701FF29B2}" destId="{9613B71F-607F-45AC-BFF6-FAFE0E70C876}" srcOrd="3" destOrd="0" presId="urn:microsoft.com/office/officeart/2018/2/layout/IconVerticalSolidList"/>
    <dgm:cxn modelId="{7CA07EC0-FA7B-4AEB-A735-611E3A12BD97}" type="presParOf" srcId="{C6FC51C3-4E70-4E10-9183-1A4701FF29B2}" destId="{2E434074-2C4B-470F-BF47-6356857C79C3}" srcOrd="4" destOrd="0" presId="urn:microsoft.com/office/officeart/2018/2/layout/IconVerticalSolidList"/>
    <dgm:cxn modelId="{233837F1-1DFB-45A0-8F40-6AF0F407752B}" type="presParOf" srcId="{2E434074-2C4B-470F-BF47-6356857C79C3}" destId="{C8FABC52-AF3D-495C-A0F8-49CD3712A21D}" srcOrd="0" destOrd="0" presId="urn:microsoft.com/office/officeart/2018/2/layout/IconVerticalSolidList"/>
    <dgm:cxn modelId="{326E9273-0E5D-4F3A-BD18-C7BE7CF0F4B5}" type="presParOf" srcId="{2E434074-2C4B-470F-BF47-6356857C79C3}" destId="{09510548-6A5A-484E-A191-03870341401D}" srcOrd="1" destOrd="0" presId="urn:microsoft.com/office/officeart/2018/2/layout/IconVerticalSolidList"/>
    <dgm:cxn modelId="{593ED30E-2211-42E3-81A5-08C325BAD6F7}" type="presParOf" srcId="{2E434074-2C4B-470F-BF47-6356857C79C3}" destId="{4571BCE3-1D39-4534-AE56-59BC6A7FBBBF}" srcOrd="2" destOrd="0" presId="urn:microsoft.com/office/officeart/2018/2/layout/IconVerticalSolidList"/>
    <dgm:cxn modelId="{9199D51F-3214-4349-8E87-BF372BDB9E70}" type="presParOf" srcId="{2E434074-2C4B-470F-BF47-6356857C79C3}" destId="{CF0E1ABA-8FFF-40D7-B56B-18F82ED37C90}" srcOrd="3" destOrd="0" presId="urn:microsoft.com/office/officeart/2018/2/layout/IconVerticalSolidList"/>
    <dgm:cxn modelId="{16BFA41D-65F0-4C62-BA53-FEA8B255BFD3}" type="presParOf" srcId="{C6FC51C3-4E70-4E10-9183-1A4701FF29B2}" destId="{8BD19FDA-222E-4ED3-930F-9BDF626A61D9}" srcOrd="5" destOrd="0" presId="urn:microsoft.com/office/officeart/2018/2/layout/IconVerticalSolidList"/>
    <dgm:cxn modelId="{AD0F9B53-0281-4F56-B64A-81AB8E6216DA}" type="presParOf" srcId="{C6FC51C3-4E70-4E10-9183-1A4701FF29B2}" destId="{5917B37A-3C18-4D54-B4DD-2E467148D383}" srcOrd="6" destOrd="0" presId="urn:microsoft.com/office/officeart/2018/2/layout/IconVerticalSolidList"/>
    <dgm:cxn modelId="{18CFBCE4-BF39-4983-B902-5C0D09B5F549}" type="presParOf" srcId="{5917B37A-3C18-4D54-B4DD-2E467148D383}" destId="{34B62260-C5C1-4306-BEEA-0808345478ED}" srcOrd="0" destOrd="0" presId="urn:microsoft.com/office/officeart/2018/2/layout/IconVerticalSolidList"/>
    <dgm:cxn modelId="{C3C552CD-4437-4501-A812-5B145096D3B2}" type="presParOf" srcId="{5917B37A-3C18-4D54-B4DD-2E467148D383}" destId="{9AA86D62-3E95-43EA-92C0-0E293326B6C0}" srcOrd="1" destOrd="0" presId="urn:microsoft.com/office/officeart/2018/2/layout/IconVerticalSolidList"/>
    <dgm:cxn modelId="{2ADADD9C-E2CA-4B42-A6CF-42225B07F17B}" type="presParOf" srcId="{5917B37A-3C18-4D54-B4DD-2E467148D383}" destId="{65E87491-26B2-4C9C-861F-D1D8A76C5BF7}" srcOrd="2" destOrd="0" presId="urn:microsoft.com/office/officeart/2018/2/layout/IconVerticalSolidList"/>
    <dgm:cxn modelId="{6D4C5DB0-9489-4996-B0D7-7BAEAB344E6E}" type="presParOf" srcId="{5917B37A-3C18-4D54-B4DD-2E467148D383}" destId="{B0C9643A-C025-435A-8957-C194775F986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2D543A1-0F72-40C2-A610-368B7D7F75F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A554C5B1-62B0-435D-B0B8-EFAFC9256261}">
      <dgm:prSet/>
      <dgm:spPr/>
      <dgm:t>
        <a:bodyPr/>
        <a:lstStyle/>
        <a:p>
          <a:r>
            <a:rPr lang="en-US"/>
            <a:t>Min Max Scaling</a:t>
          </a:r>
        </a:p>
      </dgm:t>
    </dgm:pt>
    <dgm:pt modelId="{3AEFB9DD-7D20-448A-9B65-3053E540BE8D}" type="parTrans" cxnId="{86872D9A-2B7B-487B-9908-0A7BED3D4532}">
      <dgm:prSet/>
      <dgm:spPr/>
      <dgm:t>
        <a:bodyPr/>
        <a:lstStyle/>
        <a:p>
          <a:endParaRPr lang="en-US"/>
        </a:p>
      </dgm:t>
    </dgm:pt>
    <dgm:pt modelId="{55ACB2A9-34C4-4ADD-8E96-760C6D00C3AF}" type="sibTrans" cxnId="{86872D9A-2B7B-487B-9908-0A7BED3D4532}">
      <dgm:prSet/>
      <dgm:spPr/>
      <dgm:t>
        <a:bodyPr/>
        <a:lstStyle/>
        <a:p>
          <a:endParaRPr lang="en-US"/>
        </a:p>
      </dgm:t>
    </dgm:pt>
    <dgm:pt modelId="{A87B063C-7751-4D63-8F8A-EF008B5D9E0C}">
      <dgm:prSet/>
      <dgm:spPr/>
      <dgm:t>
        <a:bodyPr/>
        <a:lstStyle/>
        <a:p>
          <a:r>
            <a:rPr lang="en-US"/>
            <a:t>Low r^2 = 0.404</a:t>
          </a:r>
        </a:p>
      </dgm:t>
    </dgm:pt>
    <dgm:pt modelId="{E8765C20-868A-495D-A51D-2ADE067C7567}" type="parTrans" cxnId="{90AFA8D6-D166-447D-9C8A-4AC3E42236FF}">
      <dgm:prSet/>
      <dgm:spPr/>
      <dgm:t>
        <a:bodyPr/>
        <a:lstStyle/>
        <a:p>
          <a:endParaRPr lang="en-US"/>
        </a:p>
      </dgm:t>
    </dgm:pt>
    <dgm:pt modelId="{67084B12-75C4-4E83-AC46-0D61872DF07E}" type="sibTrans" cxnId="{90AFA8D6-D166-447D-9C8A-4AC3E42236FF}">
      <dgm:prSet/>
      <dgm:spPr/>
      <dgm:t>
        <a:bodyPr/>
        <a:lstStyle/>
        <a:p>
          <a:endParaRPr lang="en-US"/>
        </a:p>
      </dgm:t>
    </dgm:pt>
    <dgm:pt modelId="{26384DBA-F707-45DC-BD52-9B1E24A4A611}">
      <dgm:prSet/>
      <dgm:spPr/>
      <dgm:t>
        <a:bodyPr/>
        <a:lstStyle/>
        <a:p>
          <a:r>
            <a:rPr lang="en-US"/>
            <a:t>Columns 'bedrooms', 'bathrooms', 'sqft_living', 'floors','sqft_above', 'sqft_living15', 'sqft_lot15’</a:t>
          </a:r>
        </a:p>
      </dgm:t>
    </dgm:pt>
    <dgm:pt modelId="{8B8B3A2B-9A9B-4454-90B8-7DE9C3AE6FEB}" type="parTrans" cxnId="{D0909769-0C51-4787-8892-2E53A9205FCD}">
      <dgm:prSet/>
      <dgm:spPr/>
      <dgm:t>
        <a:bodyPr/>
        <a:lstStyle/>
        <a:p>
          <a:endParaRPr lang="en-US"/>
        </a:p>
      </dgm:t>
    </dgm:pt>
    <dgm:pt modelId="{D186EFF8-E2B8-4869-AD38-052272EAD7D4}" type="sibTrans" cxnId="{D0909769-0C51-4787-8892-2E53A9205FCD}">
      <dgm:prSet/>
      <dgm:spPr/>
      <dgm:t>
        <a:bodyPr/>
        <a:lstStyle/>
        <a:p>
          <a:endParaRPr lang="en-US"/>
        </a:p>
      </dgm:t>
    </dgm:pt>
    <dgm:pt modelId="{A222C90F-DDFF-4DA3-AF56-737987D99543}">
      <dgm:prSet/>
      <dgm:spPr/>
      <dgm:t>
        <a:bodyPr/>
        <a:lstStyle/>
        <a:p>
          <a:r>
            <a:rPr lang="en-US"/>
            <a:t>Root mean squared error = 140934</a:t>
          </a:r>
        </a:p>
      </dgm:t>
    </dgm:pt>
    <dgm:pt modelId="{256CFDC6-04AB-4CE2-9501-BDCC39F45DC2}" type="parTrans" cxnId="{52EDDA16-A752-49E1-801A-A2BD6D0B5C16}">
      <dgm:prSet/>
      <dgm:spPr/>
      <dgm:t>
        <a:bodyPr/>
        <a:lstStyle/>
        <a:p>
          <a:endParaRPr lang="en-US"/>
        </a:p>
      </dgm:t>
    </dgm:pt>
    <dgm:pt modelId="{F7CD52ED-C335-4F7E-82B0-5C94C5D5F40E}" type="sibTrans" cxnId="{52EDDA16-A752-49E1-801A-A2BD6D0B5C16}">
      <dgm:prSet/>
      <dgm:spPr/>
      <dgm:t>
        <a:bodyPr/>
        <a:lstStyle/>
        <a:p>
          <a:endParaRPr lang="en-US"/>
        </a:p>
      </dgm:t>
    </dgm:pt>
    <dgm:pt modelId="{CB2E63AF-3DE6-4ACF-AD3F-19EBE0E30D6E}" type="pres">
      <dgm:prSet presAssocID="{02D543A1-0F72-40C2-A610-368B7D7F75FE}" presName="root" presStyleCnt="0">
        <dgm:presLayoutVars>
          <dgm:dir/>
          <dgm:resizeHandles val="exact"/>
        </dgm:presLayoutVars>
      </dgm:prSet>
      <dgm:spPr/>
    </dgm:pt>
    <dgm:pt modelId="{B0F9704D-DD58-4FB5-ABB3-7E68F97B2EE3}" type="pres">
      <dgm:prSet presAssocID="{A554C5B1-62B0-435D-B0B8-EFAFC9256261}" presName="compNode" presStyleCnt="0"/>
      <dgm:spPr/>
    </dgm:pt>
    <dgm:pt modelId="{B82DC097-E5BD-4BA8-A23A-3796712105F2}" type="pres">
      <dgm:prSet presAssocID="{A554C5B1-62B0-435D-B0B8-EFAFC9256261}" presName="bgRect" presStyleLbl="bgShp" presStyleIdx="0" presStyleCnt="4"/>
      <dgm:spPr/>
    </dgm:pt>
    <dgm:pt modelId="{26F37563-4C77-46C4-BE71-F35A12B2D282}" type="pres">
      <dgm:prSet presAssocID="{A554C5B1-62B0-435D-B0B8-EFAFC925626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42594C04-C482-45DC-B8BC-5C8E458CE882}" type="pres">
      <dgm:prSet presAssocID="{A554C5B1-62B0-435D-B0B8-EFAFC9256261}" presName="spaceRect" presStyleCnt="0"/>
      <dgm:spPr/>
    </dgm:pt>
    <dgm:pt modelId="{2E6FAAD6-571B-4CB2-99DA-CE2B40D2AD13}" type="pres">
      <dgm:prSet presAssocID="{A554C5B1-62B0-435D-B0B8-EFAFC9256261}" presName="parTx" presStyleLbl="revTx" presStyleIdx="0" presStyleCnt="4">
        <dgm:presLayoutVars>
          <dgm:chMax val="0"/>
          <dgm:chPref val="0"/>
        </dgm:presLayoutVars>
      </dgm:prSet>
      <dgm:spPr/>
    </dgm:pt>
    <dgm:pt modelId="{E51884EE-BE7A-4A6A-8FF6-ED29AB01C9C1}" type="pres">
      <dgm:prSet presAssocID="{55ACB2A9-34C4-4ADD-8E96-760C6D00C3AF}" presName="sibTrans" presStyleCnt="0"/>
      <dgm:spPr/>
    </dgm:pt>
    <dgm:pt modelId="{064DBC7D-C534-44D2-A0EA-1FAB3E755760}" type="pres">
      <dgm:prSet presAssocID="{A87B063C-7751-4D63-8F8A-EF008B5D9E0C}" presName="compNode" presStyleCnt="0"/>
      <dgm:spPr/>
    </dgm:pt>
    <dgm:pt modelId="{5517268E-181D-4AFD-AFCC-606759467E13}" type="pres">
      <dgm:prSet presAssocID="{A87B063C-7751-4D63-8F8A-EF008B5D9E0C}" presName="bgRect" presStyleLbl="bgShp" presStyleIdx="1" presStyleCnt="4"/>
      <dgm:spPr/>
    </dgm:pt>
    <dgm:pt modelId="{2518F3BB-DB64-4641-9AF9-E1FAE6CF49A4}" type="pres">
      <dgm:prSet presAssocID="{A87B063C-7751-4D63-8F8A-EF008B5D9E0C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nieBottle"/>
        </a:ext>
      </dgm:extLst>
    </dgm:pt>
    <dgm:pt modelId="{A78257EE-A79D-4994-9AF5-B987822CF832}" type="pres">
      <dgm:prSet presAssocID="{A87B063C-7751-4D63-8F8A-EF008B5D9E0C}" presName="spaceRect" presStyleCnt="0"/>
      <dgm:spPr/>
    </dgm:pt>
    <dgm:pt modelId="{037519C9-FA94-4CCB-BC1E-53F48AF44778}" type="pres">
      <dgm:prSet presAssocID="{A87B063C-7751-4D63-8F8A-EF008B5D9E0C}" presName="parTx" presStyleLbl="revTx" presStyleIdx="1" presStyleCnt="4">
        <dgm:presLayoutVars>
          <dgm:chMax val="0"/>
          <dgm:chPref val="0"/>
        </dgm:presLayoutVars>
      </dgm:prSet>
      <dgm:spPr/>
    </dgm:pt>
    <dgm:pt modelId="{E5503E95-D370-45CE-B917-CE92F48C881B}" type="pres">
      <dgm:prSet presAssocID="{67084B12-75C4-4E83-AC46-0D61872DF07E}" presName="sibTrans" presStyleCnt="0"/>
      <dgm:spPr/>
    </dgm:pt>
    <dgm:pt modelId="{55CFD5BF-901A-449D-90D8-BE4C05C0E54F}" type="pres">
      <dgm:prSet presAssocID="{26384DBA-F707-45DC-BD52-9B1E24A4A611}" presName="compNode" presStyleCnt="0"/>
      <dgm:spPr/>
    </dgm:pt>
    <dgm:pt modelId="{F1CD3313-43F2-457C-817B-F573D9DBC6C7}" type="pres">
      <dgm:prSet presAssocID="{26384DBA-F707-45DC-BD52-9B1E24A4A611}" presName="bgRect" presStyleLbl="bgShp" presStyleIdx="2" presStyleCnt="4"/>
      <dgm:spPr/>
    </dgm:pt>
    <dgm:pt modelId="{02459C26-B2EE-4C19-A187-3091FFEDFCB7}" type="pres">
      <dgm:prSet presAssocID="{26384DBA-F707-45DC-BD52-9B1E24A4A61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95D69D0F-EE9D-42B4-8BC7-7EC6937F78CC}" type="pres">
      <dgm:prSet presAssocID="{26384DBA-F707-45DC-BD52-9B1E24A4A611}" presName="spaceRect" presStyleCnt="0"/>
      <dgm:spPr/>
    </dgm:pt>
    <dgm:pt modelId="{463376ED-52D9-4D93-BC0D-9A26758357C3}" type="pres">
      <dgm:prSet presAssocID="{26384DBA-F707-45DC-BD52-9B1E24A4A611}" presName="parTx" presStyleLbl="revTx" presStyleIdx="2" presStyleCnt="4">
        <dgm:presLayoutVars>
          <dgm:chMax val="0"/>
          <dgm:chPref val="0"/>
        </dgm:presLayoutVars>
      </dgm:prSet>
      <dgm:spPr/>
    </dgm:pt>
    <dgm:pt modelId="{85CA462C-F37E-4B54-82B8-9CE057D21BD6}" type="pres">
      <dgm:prSet presAssocID="{D186EFF8-E2B8-4869-AD38-052272EAD7D4}" presName="sibTrans" presStyleCnt="0"/>
      <dgm:spPr/>
    </dgm:pt>
    <dgm:pt modelId="{4438666A-23A2-4D0E-8A41-C573941D7320}" type="pres">
      <dgm:prSet presAssocID="{A222C90F-DDFF-4DA3-AF56-737987D99543}" presName="compNode" presStyleCnt="0"/>
      <dgm:spPr/>
    </dgm:pt>
    <dgm:pt modelId="{9B96282B-2264-4721-9E16-1779E68A5B0D}" type="pres">
      <dgm:prSet presAssocID="{A222C90F-DDFF-4DA3-AF56-737987D99543}" presName="bgRect" presStyleLbl="bgShp" presStyleIdx="3" presStyleCnt="4"/>
      <dgm:spPr/>
    </dgm:pt>
    <dgm:pt modelId="{A2330DC8-667C-420C-A7B9-4CC36FEE83E2}" type="pres">
      <dgm:prSet presAssocID="{A222C90F-DDFF-4DA3-AF56-737987D9954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"/>
        </a:ext>
      </dgm:extLst>
    </dgm:pt>
    <dgm:pt modelId="{4A9229D1-DD0C-44E4-8C01-2C59682A293B}" type="pres">
      <dgm:prSet presAssocID="{A222C90F-DDFF-4DA3-AF56-737987D99543}" presName="spaceRect" presStyleCnt="0"/>
      <dgm:spPr/>
    </dgm:pt>
    <dgm:pt modelId="{C5B01DB5-2C4E-4BEB-9BD6-9A23D329526A}" type="pres">
      <dgm:prSet presAssocID="{A222C90F-DDFF-4DA3-AF56-737987D99543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52EDDA16-A752-49E1-801A-A2BD6D0B5C16}" srcId="{02D543A1-0F72-40C2-A610-368B7D7F75FE}" destId="{A222C90F-DDFF-4DA3-AF56-737987D99543}" srcOrd="3" destOrd="0" parTransId="{256CFDC6-04AB-4CE2-9501-BDCC39F45DC2}" sibTransId="{F7CD52ED-C335-4F7E-82B0-5C94C5D5F40E}"/>
    <dgm:cxn modelId="{D0909769-0C51-4787-8892-2E53A9205FCD}" srcId="{02D543A1-0F72-40C2-A610-368B7D7F75FE}" destId="{26384DBA-F707-45DC-BD52-9B1E24A4A611}" srcOrd="2" destOrd="0" parTransId="{8B8B3A2B-9A9B-4454-90B8-7DE9C3AE6FEB}" sibTransId="{D186EFF8-E2B8-4869-AD38-052272EAD7D4}"/>
    <dgm:cxn modelId="{86872D9A-2B7B-487B-9908-0A7BED3D4532}" srcId="{02D543A1-0F72-40C2-A610-368B7D7F75FE}" destId="{A554C5B1-62B0-435D-B0B8-EFAFC9256261}" srcOrd="0" destOrd="0" parTransId="{3AEFB9DD-7D20-448A-9B65-3053E540BE8D}" sibTransId="{55ACB2A9-34C4-4ADD-8E96-760C6D00C3AF}"/>
    <dgm:cxn modelId="{47AA8FC7-B74F-47C4-937E-B15125C3FA1B}" type="presOf" srcId="{02D543A1-0F72-40C2-A610-368B7D7F75FE}" destId="{CB2E63AF-3DE6-4ACF-AD3F-19EBE0E30D6E}" srcOrd="0" destOrd="0" presId="urn:microsoft.com/office/officeart/2018/2/layout/IconVerticalSolidList"/>
    <dgm:cxn modelId="{19D029D1-1CFA-4A04-8566-C0E7D5FB6EA8}" type="presOf" srcId="{A554C5B1-62B0-435D-B0B8-EFAFC9256261}" destId="{2E6FAAD6-571B-4CB2-99DA-CE2B40D2AD13}" srcOrd="0" destOrd="0" presId="urn:microsoft.com/office/officeart/2018/2/layout/IconVerticalSolidList"/>
    <dgm:cxn modelId="{90AFA8D6-D166-447D-9C8A-4AC3E42236FF}" srcId="{02D543A1-0F72-40C2-A610-368B7D7F75FE}" destId="{A87B063C-7751-4D63-8F8A-EF008B5D9E0C}" srcOrd="1" destOrd="0" parTransId="{E8765C20-868A-495D-A51D-2ADE067C7567}" sibTransId="{67084B12-75C4-4E83-AC46-0D61872DF07E}"/>
    <dgm:cxn modelId="{333858E0-2E6F-4E6C-96DF-DF409F73D5C3}" type="presOf" srcId="{A222C90F-DDFF-4DA3-AF56-737987D99543}" destId="{C5B01DB5-2C4E-4BEB-9BD6-9A23D329526A}" srcOrd="0" destOrd="0" presId="urn:microsoft.com/office/officeart/2018/2/layout/IconVerticalSolidList"/>
    <dgm:cxn modelId="{A2562FF1-2048-45B1-A69B-BD710628AE33}" type="presOf" srcId="{A87B063C-7751-4D63-8F8A-EF008B5D9E0C}" destId="{037519C9-FA94-4CCB-BC1E-53F48AF44778}" srcOrd="0" destOrd="0" presId="urn:microsoft.com/office/officeart/2018/2/layout/IconVerticalSolidList"/>
    <dgm:cxn modelId="{2DF1D5F1-FFA8-44F6-A21C-A26BB794D80B}" type="presOf" srcId="{26384DBA-F707-45DC-BD52-9B1E24A4A611}" destId="{463376ED-52D9-4D93-BC0D-9A26758357C3}" srcOrd="0" destOrd="0" presId="urn:microsoft.com/office/officeart/2018/2/layout/IconVerticalSolidList"/>
    <dgm:cxn modelId="{72C54BF1-502A-4F93-BFEE-7EDF39396EA8}" type="presParOf" srcId="{CB2E63AF-3DE6-4ACF-AD3F-19EBE0E30D6E}" destId="{B0F9704D-DD58-4FB5-ABB3-7E68F97B2EE3}" srcOrd="0" destOrd="0" presId="urn:microsoft.com/office/officeart/2018/2/layout/IconVerticalSolidList"/>
    <dgm:cxn modelId="{3603FA79-3362-4DC5-92B9-08277C96667D}" type="presParOf" srcId="{B0F9704D-DD58-4FB5-ABB3-7E68F97B2EE3}" destId="{B82DC097-E5BD-4BA8-A23A-3796712105F2}" srcOrd="0" destOrd="0" presId="urn:microsoft.com/office/officeart/2018/2/layout/IconVerticalSolidList"/>
    <dgm:cxn modelId="{F965EE37-9EEB-4A29-A18B-2D706BEC9B80}" type="presParOf" srcId="{B0F9704D-DD58-4FB5-ABB3-7E68F97B2EE3}" destId="{26F37563-4C77-46C4-BE71-F35A12B2D282}" srcOrd="1" destOrd="0" presId="urn:microsoft.com/office/officeart/2018/2/layout/IconVerticalSolidList"/>
    <dgm:cxn modelId="{47C15FB1-AD45-4CE1-943C-BB93161D8AF9}" type="presParOf" srcId="{B0F9704D-DD58-4FB5-ABB3-7E68F97B2EE3}" destId="{42594C04-C482-45DC-B8BC-5C8E458CE882}" srcOrd="2" destOrd="0" presId="urn:microsoft.com/office/officeart/2018/2/layout/IconVerticalSolidList"/>
    <dgm:cxn modelId="{2A7E0225-7D5E-4AB8-A2B5-9E324499F112}" type="presParOf" srcId="{B0F9704D-DD58-4FB5-ABB3-7E68F97B2EE3}" destId="{2E6FAAD6-571B-4CB2-99DA-CE2B40D2AD13}" srcOrd="3" destOrd="0" presId="urn:microsoft.com/office/officeart/2018/2/layout/IconVerticalSolidList"/>
    <dgm:cxn modelId="{FFBA9B21-AC35-4F95-8923-3C77C9D54712}" type="presParOf" srcId="{CB2E63AF-3DE6-4ACF-AD3F-19EBE0E30D6E}" destId="{E51884EE-BE7A-4A6A-8FF6-ED29AB01C9C1}" srcOrd="1" destOrd="0" presId="urn:microsoft.com/office/officeart/2018/2/layout/IconVerticalSolidList"/>
    <dgm:cxn modelId="{EA089EEB-6508-4673-8783-6BAB8CB7E228}" type="presParOf" srcId="{CB2E63AF-3DE6-4ACF-AD3F-19EBE0E30D6E}" destId="{064DBC7D-C534-44D2-A0EA-1FAB3E755760}" srcOrd="2" destOrd="0" presId="urn:microsoft.com/office/officeart/2018/2/layout/IconVerticalSolidList"/>
    <dgm:cxn modelId="{99E8F253-6389-47EE-9A2B-FCD50F3FADEF}" type="presParOf" srcId="{064DBC7D-C534-44D2-A0EA-1FAB3E755760}" destId="{5517268E-181D-4AFD-AFCC-606759467E13}" srcOrd="0" destOrd="0" presId="urn:microsoft.com/office/officeart/2018/2/layout/IconVerticalSolidList"/>
    <dgm:cxn modelId="{EC33B13F-BA0A-4441-8704-77960CEE3DD4}" type="presParOf" srcId="{064DBC7D-C534-44D2-A0EA-1FAB3E755760}" destId="{2518F3BB-DB64-4641-9AF9-E1FAE6CF49A4}" srcOrd="1" destOrd="0" presId="urn:microsoft.com/office/officeart/2018/2/layout/IconVerticalSolidList"/>
    <dgm:cxn modelId="{2900884D-C1CD-4637-82FC-6586D6784315}" type="presParOf" srcId="{064DBC7D-C534-44D2-A0EA-1FAB3E755760}" destId="{A78257EE-A79D-4994-9AF5-B987822CF832}" srcOrd="2" destOrd="0" presId="urn:microsoft.com/office/officeart/2018/2/layout/IconVerticalSolidList"/>
    <dgm:cxn modelId="{447FE9A2-84DB-47D7-92B6-0FADCE6C847C}" type="presParOf" srcId="{064DBC7D-C534-44D2-A0EA-1FAB3E755760}" destId="{037519C9-FA94-4CCB-BC1E-53F48AF44778}" srcOrd="3" destOrd="0" presId="urn:microsoft.com/office/officeart/2018/2/layout/IconVerticalSolidList"/>
    <dgm:cxn modelId="{75EBD405-A0BA-4494-946B-E8EA0EE12DED}" type="presParOf" srcId="{CB2E63AF-3DE6-4ACF-AD3F-19EBE0E30D6E}" destId="{E5503E95-D370-45CE-B917-CE92F48C881B}" srcOrd="3" destOrd="0" presId="urn:microsoft.com/office/officeart/2018/2/layout/IconVerticalSolidList"/>
    <dgm:cxn modelId="{609BB877-C13B-4098-AD17-19BE7C529FC0}" type="presParOf" srcId="{CB2E63AF-3DE6-4ACF-AD3F-19EBE0E30D6E}" destId="{55CFD5BF-901A-449D-90D8-BE4C05C0E54F}" srcOrd="4" destOrd="0" presId="urn:microsoft.com/office/officeart/2018/2/layout/IconVerticalSolidList"/>
    <dgm:cxn modelId="{0D2DD45A-6C2A-43C7-B72D-982AB3551B69}" type="presParOf" srcId="{55CFD5BF-901A-449D-90D8-BE4C05C0E54F}" destId="{F1CD3313-43F2-457C-817B-F573D9DBC6C7}" srcOrd="0" destOrd="0" presId="urn:microsoft.com/office/officeart/2018/2/layout/IconVerticalSolidList"/>
    <dgm:cxn modelId="{6D171F48-586C-4BA6-9F95-0D62F33C1C82}" type="presParOf" srcId="{55CFD5BF-901A-449D-90D8-BE4C05C0E54F}" destId="{02459C26-B2EE-4C19-A187-3091FFEDFCB7}" srcOrd="1" destOrd="0" presId="urn:microsoft.com/office/officeart/2018/2/layout/IconVerticalSolidList"/>
    <dgm:cxn modelId="{9F3FCAEC-174C-497E-AA8F-627CBE62EF5C}" type="presParOf" srcId="{55CFD5BF-901A-449D-90D8-BE4C05C0E54F}" destId="{95D69D0F-EE9D-42B4-8BC7-7EC6937F78CC}" srcOrd="2" destOrd="0" presId="urn:microsoft.com/office/officeart/2018/2/layout/IconVerticalSolidList"/>
    <dgm:cxn modelId="{FCFB1792-AD81-4458-B19F-DD1DA7174E18}" type="presParOf" srcId="{55CFD5BF-901A-449D-90D8-BE4C05C0E54F}" destId="{463376ED-52D9-4D93-BC0D-9A26758357C3}" srcOrd="3" destOrd="0" presId="urn:microsoft.com/office/officeart/2018/2/layout/IconVerticalSolidList"/>
    <dgm:cxn modelId="{90B207F3-9CC5-4ACD-A8B8-D28C14B93481}" type="presParOf" srcId="{CB2E63AF-3DE6-4ACF-AD3F-19EBE0E30D6E}" destId="{85CA462C-F37E-4B54-82B8-9CE057D21BD6}" srcOrd="5" destOrd="0" presId="urn:microsoft.com/office/officeart/2018/2/layout/IconVerticalSolidList"/>
    <dgm:cxn modelId="{AFF15403-E927-4F49-B888-E0E38DF64F0A}" type="presParOf" srcId="{CB2E63AF-3DE6-4ACF-AD3F-19EBE0E30D6E}" destId="{4438666A-23A2-4D0E-8A41-C573941D7320}" srcOrd="6" destOrd="0" presId="urn:microsoft.com/office/officeart/2018/2/layout/IconVerticalSolidList"/>
    <dgm:cxn modelId="{53B3D941-7499-4008-BDF5-47DAEA237EEB}" type="presParOf" srcId="{4438666A-23A2-4D0E-8A41-C573941D7320}" destId="{9B96282B-2264-4721-9E16-1779E68A5B0D}" srcOrd="0" destOrd="0" presId="urn:microsoft.com/office/officeart/2018/2/layout/IconVerticalSolidList"/>
    <dgm:cxn modelId="{CDD14B16-9F0E-43D2-ABB2-377BCAF9768F}" type="presParOf" srcId="{4438666A-23A2-4D0E-8A41-C573941D7320}" destId="{A2330DC8-667C-420C-A7B9-4CC36FEE83E2}" srcOrd="1" destOrd="0" presId="urn:microsoft.com/office/officeart/2018/2/layout/IconVerticalSolidList"/>
    <dgm:cxn modelId="{86CA33DA-3BD8-4F09-A332-13838BF6C8B6}" type="presParOf" srcId="{4438666A-23A2-4D0E-8A41-C573941D7320}" destId="{4A9229D1-DD0C-44E4-8C01-2C59682A293B}" srcOrd="2" destOrd="0" presId="urn:microsoft.com/office/officeart/2018/2/layout/IconVerticalSolidList"/>
    <dgm:cxn modelId="{6AAFF740-0CF9-4005-AC29-E7A31FD0601A}" type="presParOf" srcId="{4438666A-23A2-4D0E-8A41-C573941D7320}" destId="{C5B01DB5-2C4E-4BEB-9BD6-9A23D329526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2D543A1-0F72-40C2-A610-368B7D7F75F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A554C5B1-62B0-435D-B0B8-EFAFC9256261}">
      <dgm:prSet/>
      <dgm:spPr/>
      <dgm:t>
        <a:bodyPr/>
        <a:lstStyle/>
        <a:p>
          <a:r>
            <a:rPr lang="en-US" dirty="0"/>
            <a:t>Decided to bin years, encode grade and only include columns with p = 0</a:t>
          </a:r>
        </a:p>
      </dgm:t>
    </dgm:pt>
    <dgm:pt modelId="{3AEFB9DD-7D20-448A-9B65-3053E540BE8D}" type="parTrans" cxnId="{86872D9A-2B7B-487B-9908-0A7BED3D4532}">
      <dgm:prSet/>
      <dgm:spPr/>
      <dgm:t>
        <a:bodyPr/>
        <a:lstStyle/>
        <a:p>
          <a:endParaRPr lang="en-US"/>
        </a:p>
      </dgm:t>
    </dgm:pt>
    <dgm:pt modelId="{55ACB2A9-34C4-4ADD-8E96-760C6D00C3AF}" type="sibTrans" cxnId="{86872D9A-2B7B-487B-9908-0A7BED3D4532}">
      <dgm:prSet/>
      <dgm:spPr/>
      <dgm:t>
        <a:bodyPr/>
        <a:lstStyle/>
        <a:p>
          <a:endParaRPr lang="en-US"/>
        </a:p>
      </dgm:t>
    </dgm:pt>
    <dgm:pt modelId="{A87B063C-7751-4D63-8F8A-EF008B5D9E0C}">
      <dgm:prSet/>
      <dgm:spPr/>
      <dgm:t>
        <a:bodyPr/>
        <a:lstStyle/>
        <a:p>
          <a:r>
            <a:rPr lang="en-US" dirty="0"/>
            <a:t>Best r^2 score  - 0.565</a:t>
          </a:r>
        </a:p>
      </dgm:t>
    </dgm:pt>
    <dgm:pt modelId="{E8765C20-868A-495D-A51D-2ADE067C7567}" type="parTrans" cxnId="{90AFA8D6-D166-447D-9C8A-4AC3E42236FF}">
      <dgm:prSet/>
      <dgm:spPr/>
      <dgm:t>
        <a:bodyPr/>
        <a:lstStyle/>
        <a:p>
          <a:endParaRPr lang="en-US"/>
        </a:p>
      </dgm:t>
    </dgm:pt>
    <dgm:pt modelId="{67084B12-75C4-4E83-AC46-0D61872DF07E}" type="sibTrans" cxnId="{90AFA8D6-D166-447D-9C8A-4AC3E42236FF}">
      <dgm:prSet/>
      <dgm:spPr/>
      <dgm:t>
        <a:bodyPr/>
        <a:lstStyle/>
        <a:p>
          <a:endParaRPr lang="en-US"/>
        </a:p>
      </dgm:t>
    </dgm:pt>
    <dgm:pt modelId="{26384DBA-F707-45DC-BD52-9B1E24A4A611}">
      <dgm:prSet/>
      <dgm:spPr/>
      <dgm:t>
        <a:bodyPr/>
        <a:lstStyle/>
        <a:p>
          <a:r>
            <a:rPr lang="en-US" dirty="0"/>
            <a:t>Columns have been selected from best performing </a:t>
          </a:r>
        </a:p>
      </dgm:t>
    </dgm:pt>
    <dgm:pt modelId="{8B8B3A2B-9A9B-4454-90B8-7DE9C3AE6FEB}" type="parTrans" cxnId="{D0909769-0C51-4787-8892-2E53A9205FCD}">
      <dgm:prSet/>
      <dgm:spPr/>
      <dgm:t>
        <a:bodyPr/>
        <a:lstStyle/>
        <a:p>
          <a:endParaRPr lang="en-US"/>
        </a:p>
      </dgm:t>
    </dgm:pt>
    <dgm:pt modelId="{D186EFF8-E2B8-4869-AD38-052272EAD7D4}" type="sibTrans" cxnId="{D0909769-0C51-4787-8892-2E53A9205FCD}">
      <dgm:prSet/>
      <dgm:spPr/>
      <dgm:t>
        <a:bodyPr/>
        <a:lstStyle/>
        <a:p>
          <a:endParaRPr lang="en-US"/>
        </a:p>
      </dgm:t>
    </dgm:pt>
    <dgm:pt modelId="{A222C90F-DDFF-4DA3-AF56-737987D99543}">
      <dgm:prSet/>
      <dgm:spPr/>
      <dgm:t>
        <a:bodyPr/>
        <a:lstStyle/>
        <a:p>
          <a:r>
            <a:rPr lang="en-US" dirty="0"/>
            <a:t>Root mean squared error = </a:t>
          </a:r>
          <a:r>
            <a:rPr lang="en-US" b="0" i="0" u="none" dirty="0"/>
            <a:t>127098.691731 </a:t>
          </a:r>
          <a:endParaRPr lang="en-US" dirty="0"/>
        </a:p>
      </dgm:t>
    </dgm:pt>
    <dgm:pt modelId="{256CFDC6-04AB-4CE2-9501-BDCC39F45DC2}" type="parTrans" cxnId="{52EDDA16-A752-49E1-801A-A2BD6D0B5C16}">
      <dgm:prSet/>
      <dgm:spPr/>
      <dgm:t>
        <a:bodyPr/>
        <a:lstStyle/>
        <a:p>
          <a:endParaRPr lang="en-US"/>
        </a:p>
      </dgm:t>
    </dgm:pt>
    <dgm:pt modelId="{F7CD52ED-C335-4F7E-82B0-5C94C5D5F40E}" type="sibTrans" cxnId="{52EDDA16-A752-49E1-801A-A2BD6D0B5C16}">
      <dgm:prSet/>
      <dgm:spPr/>
      <dgm:t>
        <a:bodyPr/>
        <a:lstStyle/>
        <a:p>
          <a:endParaRPr lang="en-US"/>
        </a:p>
      </dgm:t>
    </dgm:pt>
    <dgm:pt modelId="{CB2E63AF-3DE6-4ACF-AD3F-19EBE0E30D6E}" type="pres">
      <dgm:prSet presAssocID="{02D543A1-0F72-40C2-A610-368B7D7F75FE}" presName="root" presStyleCnt="0">
        <dgm:presLayoutVars>
          <dgm:dir/>
          <dgm:resizeHandles val="exact"/>
        </dgm:presLayoutVars>
      </dgm:prSet>
      <dgm:spPr/>
    </dgm:pt>
    <dgm:pt modelId="{B0F9704D-DD58-4FB5-ABB3-7E68F97B2EE3}" type="pres">
      <dgm:prSet presAssocID="{A554C5B1-62B0-435D-B0B8-EFAFC9256261}" presName="compNode" presStyleCnt="0"/>
      <dgm:spPr/>
    </dgm:pt>
    <dgm:pt modelId="{B82DC097-E5BD-4BA8-A23A-3796712105F2}" type="pres">
      <dgm:prSet presAssocID="{A554C5B1-62B0-435D-B0B8-EFAFC9256261}" presName="bgRect" presStyleLbl="bgShp" presStyleIdx="0" presStyleCnt="4" custLinFactNeighborX="0" custLinFactNeighborY="-197"/>
      <dgm:spPr/>
    </dgm:pt>
    <dgm:pt modelId="{26F37563-4C77-46C4-BE71-F35A12B2D282}" type="pres">
      <dgm:prSet presAssocID="{A554C5B1-62B0-435D-B0B8-EFAFC925626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42594C04-C482-45DC-B8BC-5C8E458CE882}" type="pres">
      <dgm:prSet presAssocID="{A554C5B1-62B0-435D-B0B8-EFAFC9256261}" presName="spaceRect" presStyleCnt="0"/>
      <dgm:spPr/>
    </dgm:pt>
    <dgm:pt modelId="{2E6FAAD6-571B-4CB2-99DA-CE2B40D2AD13}" type="pres">
      <dgm:prSet presAssocID="{A554C5B1-62B0-435D-B0B8-EFAFC9256261}" presName="parTx" presStyleLbl="revTx" presStyleIdx="0" presStyleCnt="4">
        <dgm:presLayoutVars>
          <dgm:chMax val="0"/>
          <dgm:chPref val="0"/>
        </dgm:presLayoutVars>
      </dgm:prSet>
      <dgm:spPr/>
    </dgm:pt>
    <dgm:pt modelId="{E51884EE-BE7A-4A6A-8FF6-ED29AB01C9C1}" type="pres">
      <dgm:prSet presAssocID="{55ACB2A9-34C4-4ADD-8E96-760C6D00C3AF}" presName="sibTrans" presStyleCnt="0"/>
      <dgm:spPr/>
    </dgm:pt>
    <dgm:pt modelId="{064DBC7D-C534-44D2-A0EA-1FAB3E755760}" type="pres">
      <dgm:prSet presAssocID="{A87B063C-7751-4D63-8F8A-EF008B5D9E0C}" presName="compNode" presStyleCnt="0"/>
      <dgm:spPr/>
    </dgm:pt>
    <dgm:pt modelId="{5517268E-181D-4AFD-AFCC-606759467E13}" type="pres">
      <dgm:prSet presAssocID="{A87B063C-7751-4D63-8F8A-EF008B5D9E0C}" presName="bgRect" presStyleLbl="bgShp" presStyleIdx="1" presStyleCnt="4"/>
      <dgm:spPr/>
    </dgm:pt>
    <dgm:pt modelId="{2518F3BB-DB64-4641-9AF9-E1FAE6CF49A4}" type="pres">
      <dgm:prSet presAssocID="{A87B063C-7751-4D63-8F8A-EF008B5D9E0C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nieBottle"/>
        </a:ext>
      </dgm:extLst>
    </dgm:pt>
    <dgm:pt modelId="{A78257EE-A79D-4994-9AF5-B987822CF832}" type="pres">
      <dgm:prSet presAssocID="{A87B063C-7751-4D63-8F8A-EF008B5D9E0C}" presName="spaceRect" presStyleCnt="0"/>
      <dgm:spPr/>
    </dgm:pt>
    <dgm:pt modelId="{037519C9-FA94-4CCB-BC1E-53F48AF44778}" type="pres">
      <dgm:prSet presAssocID="{A87B063C-7751-4D63-8F8A-EF008B5D9E0C}" presName="parTx" presStyleLbl="revTx" presStyleIdx="1" presStyleCnt="4">
        <dgm:presLayoutVars>
          <dgm:chMax val="0"/>
          <dgm:chPref val="0"/>
        </dgm:presLayoutVars>
      </dgm:prSet>
      <dgm:spPr/>
    </dgm:pt>
    <dgm:pt modelId="{E5503E95-D370-45CE-B917-CE92F48C881B}" type="pres">
      <dgm:prSet presAssocID="{67084B12-75C4-4E83-AC46-0D61872DF07E}" presName="sibTrans" presStyleCnt="0"/>
      <dgm:spPr/>
    </dgm:pt>
    <dgm:pt modelId="{55CFD5BF-901A-449D-90D8-BE4C05C0E54F}" type="pres">
      <dgm:prSet presAssocID="{26384DBA-F707-45DC-BD52-9B1E24A4A611}" presName="compNode" presStyleCnt="0"/>
      <dgm:spPr/>
    </dgm:pt>
    <dgm:pt modelId="{F1CD3313-43F2-457C-817B-F573D9DBC6C7}" type="pres">
      <dgm:prSet presAssocID="{26384DBA-F707-45DC-BD52-9B1E24A4A611}" presName="bgRect" presStyleLbl="bgShp" presStyleIdx="2" presStyleCnt="4"/>
      <dgm:spPr/>
    </dgm:pt>
    <dgm:pt modelId="{02459C26-B2EE-4C19-A187-3091FFEDFCB7}" type="pres">
      <dgm:prSet presAssocID="{26384DBA-F707-45DC-BD52-9B1E24A4A61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95D69D0F-EE9D-42B4-8BC7-7EC6937F78CC}" type="pres">
      <dgm:prSet presAssocID="{26384DBA-F707-45DC-BD52-9B1E24A4A611}" presName="spaceRect" presStyleCnt="0"/>
      <dgm:spPr/>
    </dgm:pt>
    <dgm:pt modelId="{463376ED-52D9-4D93-BC0D-9A26758357C3}" type="pres">
      <dgm:prSet presAssocID="{26384DBA-F707-45DC-BD52-9B1E24A4A611}" presName="parTx" presStyleLbl="revTx" presStyleIdx="2" presStyleCnt="4">
        <dgm:presLayoutVars>
          <dgm:chMax val="0"/>
          <dgm:chPref val="0"/>
        </dgm:presLayoutVars>
      </dgm:prSet>
      <dgm:spPr/>
    </dgm:pt>
    <dgm:pt modelId="{85CA462C-F37E-4B54-82B8-9CE057D21BD6}" type="pres">
      <dgm:prSet presAssocID="{D186EFF8-E2B8-4869-AD38-052272EAD7D4}" presName="sibTrans" presStyleCnt="0"/>
      <dgm:spPr/>
    </dgm:pt>
    <dgm:pt modelId="{4438666A-23A2-4D0E-8A41-C573941D7320}" type="pres">
      <dgm:prSet presAssocID="{A222C90F-DDFF-4DA3-AF56-737987D99543}" presName="compNode" presStyleCnt="0"/>
      <dgm:spPr/>
    </dgm:pt>
    <dgm:pt modelId="{9B96282B-2264-4721-9E16-1779E68A5B0D}" type="pres">
      <dgm:prSet presAssocID="{A222C90F-DDFF-4DA3-AF56-737987D99543}" presName="bgRect" presStyleLbl="bgShp" presStyleIdx="3" presStyleCnt="4"/>
      <dgm:spPr/>
    </dgm:pt>
    <dgm:pt modelId="{A2330DC8-667C-420C-A7B9-4CC36FEE83E2}" type="pres">
      <dgm:prSet presAssocID="{A222C90F-DDFF-4DA3-AF56-737987D9954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"/>
        </a:ext>
      </dgm:extLst>
    </dgm:pt>
    <dgm:pt modelId="{4A9229D1-DD0C-44E4-8C01-2C59682A293B}" type="pres">
      <dgm:prSet presAssocID="{A222C90F-DDFF-4DA3-AF56-737987D99543}" presName="spaceRect" presStyleCnt="0"/>
      <dgm:spPr/>
    </dgm:pt>
    <dgm:pt modelId="{C5B01DB5-2C4E-4BEB-9BD6-9A23D329526A}" type="pres">
      <dgm:prSet presAssocID="{A222C90F-DDFF-4DA3-AF56-737987D99543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52EDDA16-A752-49E1-801A-A2BD6D0B5C16}" srcId="{02D543A1-0F72-40C2-A610-368B7D7F75FE}" destId="{A222C90F-DDFF-4DA3-AF56-737987D99543}" srcOrd="3" destOrd="0" parTransId="{256CFDC6-04AB-4CE2-9501-BDCC39F45DC2}" sibTransId="{F7CD52ED-C335-4F7E-82B0-5C94C5D5F40E}"/>
    <dgm:cxn modelId="{D0909769-0C51-4787-8892-2E53A9205FCD}" srcId="{02D543A1-0F72-40C2-A610-368B7D7F75FE}" destId="{26384DBA-F707-45DC-BD52-9B1E24A4A611}" srcOrd="2" destOrd="0" parTransId="{8B8B3A2B-9A9B-4454-90B8-7DE9C3AE6FEB}" sibTransId="{D186EFF8-E2B8-4869-AD38-052272EAD7D4}"/>
    <dgm:cxn modelId="{86872D9A-2B7B-487B-9908-0A7BED3D4532}" srcId="{02D543A1-0F72-40C2-A610-368B7D7F75FE}" destId="{A554C5B1-62B0-435D-B0B8-EFAFC9256261}" srcOrd="0" destOrd="0" parTransId="{3AEFB9DD-7D20-448A-9B65-3053E540BE8D}" sibTransId="{55ACB2A9-34C4-4ADD-8E96-760C6D00C3AF}"/>
    <dgm:cxn modelId="{47AA8FC7-B74F-47C4-937E-B15125C3FA1B}" type="presOf" srcId="{02D543A1-0F72-40C2-A610-368B7D7F75FE}" destId="{CB2E63AF-3DE6-4ACF-AD3F-19EBE0E30D6E}" srcOrd="0" destOrd="0" presId="urn:microsoft.com/office/officeart/2018/2/layout/IconVerticalSolidList"/>
    <dgm:cxn modelId="{19D029D1-1CFA-4A04-8566-C0E7D5FB6EA8}" type="presOf" srcId="{A554C5B1-62B0-435D-B0B8-EFAFC9256261}" destId="{2E6FAAD6-571B-4CB2-99DA-CE2B40D2AD13}" srcOrd="0" destOrd="0" presId="urn:microsoft.com/office/officeart/2018/2/layout/IconVerticalSolidList"/>
    <dgm:cxn modelId="{90AFA8D6-D166-447D-9C8A-4AC3E42236FF}" srcId="{02D543A1-0F72-40C2-A610-368B7D7F75FE}" destId="{A87B063C-7751-4D63-8F8A-EF008B5D9E0C}" srcOrd="1" destOrd="0" parTransId="{E8765C20-868A-495D-A51D-2ADE067C7567}" sibTransId="{67084B12-75C4-4E83-AC46-0D61872DF07E}"/>
    <dgm:cxn modelId="{333858E0-2E6F-4E6C-96DF-DF409F73D5C3}" type="presOf" srcId="{A222C90F-DDFF-4DA3-AF56-737987D99543}" destId="{C5B01DB5-2C4E-4BEB-9BD6-9A23D329526A}" srcOrd="0" destOrd="0" presId="urn:microsoft.com/office/officeart/2018/2/layout/IconVerticalSolidList"/>
    <dgm:cxn modelId="{A2562FF1-2048-45B1-A69B-BD710628AE33}" type="presOf" srcId="{A87B063C-7751-4D63-8F8A-EF008B5D9E0C}" destId="{037519C9-FA94-4CCB-BC1E-53F48AF44778}" srcOrd="0" destOrd="0" presId="urn:microsoft.com/office/officeart/2018/2/layout/IconVerticalSolidList"/>
    <dgm:cxn modelId="{2DF1D5F1-FFA8-44F6-A21C-A26BB794D80B}" type="presOf" srcId="{26384DBA-F707-45DC-BD52-9B1E24A4A611}" destId="{463376ED-52D9-4D93-BC0D-9A26758357C3}" srcOrd="0" destOrd="0" presId="urn:microsoft.com/office/officeart/2018/2/layout/IconVerticalSolidList"/>
    <dgm:cxn modelId="{72C54BF1-502A-4F93-BFEE-7EDF39396EA8}" type="presParOf" srcId="{CB2E63AF-3DE6-4ACF-AD3F-19EBE0E30D6E}" destId="{B0F9704D-DD58-4FB5-ABB3-7E68F97B2EE3}" srcOrd="0" destOrd="0" presId="urn:microsoft.com/office/officeart/2018/2/layout/IconVerticalSolidList"/>
    <dgm:cxn modelId="{3603FA79-3362-4DC5-92B9-08277C96667D}" type="presParOf" srcId="{B0F9704D-DD58-4FB5-ABB3-7E68F97B2EE3}" destId="{B82DC097-E5BD-4BA8-A23A-3796712105F2}" srcOrd="0" destOrd="0" presId="urn:microsoft.com/office/officeart/2018/2/layout/IconVerticalSolidList"/>
    <dgm:cxn modelId="{F965EE37-9EEB-4A29-A18B-2D706BEC9B80}" type="presParOf" srcId="{B0F9704D-DD58-4FB5-ABB3-7E68F97B2EE3}" destId="{26F37563-4C77-46C4-BE71-F35A12B2D282}" srcOrd="1" destOrd="0" presId="urn:microsoft.com/office/officeart/2018/2/layout/IconVerticalSolidList"/>
    <dgm:cxn modelId="{47C15FB1-AD45-4CE1-943C-BB93161D8AF9}" type="presParOf" srcId="{B0F9704D-DD58-4FB5-ABB3-7E68F97B2EE3}" destId="{42594C04-C482-45DC-B8BC-5C8E458CE882}" srcOrd="2" destOrd="0" presId="urn:microsoft.com/office/officeart/2018/2/layout/IconVerticalSolidList"/>
    <dgm:cxn modelId="{2A7E0225-7D5E-4AB8-A2B5-9E324499F112}" type="presParOf" srcId="{B0F9704D-DD58-4FB5-ABB3-7E68F97B2EE3}" destId="{2E6FAAD6-571B-4CB2-99DA-CE2B40D2AD13}" srcOrd="3" destOrd="0" presId="urn:microsoft.com/office/officeart/2018/2/layout/IconVerticalSolidList"/>
    <dgm:cxn modelId="{FFBA9B21-AC35-4F95-8923-3C77C9D54712}" type="presParOf" srcId="{CB2E63AF-3DE6-4ACF-AD3F-19EBE0E30D6E}" destId="{E51884EE-BE7A-4A6A-8FF6-ED29AB01C9C1}" srcOrd="1" destOrd="0" presId="urn:microsoft.com/office/officeart/2018/2/layout/IconVerticalSolidList"/>
    <dgm:cxn modelId="{EA089EEB-6508-4673-8783-6BAB8CB7E228}" type="presParOf" srcId="{CB2E63AF-3DE6-4ACF-AD3F-19EBE0E30D6E}" destId="{064DBC7D-C534-44D2-A0EA-1FAB3E755760}" srcOrd="2" destOrd="0" presId="urn:microsoft.com/office/officeart/2018/2/layout/IconVerticalSolidList"/>
    <dgm:cxn modelId="{99E8F253-6389-47EE-9A2B-FCD50F3FADEF}" type="presParOf" srcId="{064DBC7D-C534-44D2-A0EA-1FAB3E755760}" destId="{5517268E-181D-4AFD-AFCC-606759467E13}" srcOrd="0" destOrd="0" presId="urn:microsoft.com/office/officeart/2018/2/layout/IconVerticalSolidList"/>
    <dgm:cxn modelId="{EC33B13F-BA0A-4441-8704-77960CEE3DD4}" type="presParOf" srcId="{064DBC7D-C534-44D2-A0EA-1FAB3E755760}" destId="{2518F3BB-DB64-4641-9AF9-E1FAE6CF49A4}" srcOrd="1" destOrd="0" presId="urn:microsoft.com/office/officeart/2018/2/layout/IconVerticalSolidList"/>
    <dgm:cxn modelId="{2900884D-C1CD-4637-82FC-6586D6784315}" type="presParOf" srcId="{064DBC7D-C534-44D2-A0EA-1FAB3E755760}" destId="{A78257EE-A79D-4994-9AF5-B987822CF832}" srcOrd="2" destOrd="0" presId="urn:microsoft.com/office/officeart/2018/2/layout/IconVerticalSolidList"/>
    <dgm:cxn modelId="{447FE9A2-84DB-47D7-92B6-0FADCE6C847C}" type="presParOf" srcId="{064DBC7D-C534-44D2-A0EA-1FAB3E755760}" destId="{037519C9-FA94-4CCB-BC1E-53F48AF44778}" srcOrd="3" destOrd="0" presId="urn:microsoft.com/office/officeart/2018/2/layout/IconVerticalSolidList"/>
    <dgm:cxn modelId="{75EBD405-A0BA-4494-946B-E8EA0EE12DED}" type="presParOf" srcId="{CB2E63AF-3DE6-4ACF-AD3F-19EBE0E30D6E}" destId="{E5503E95-D370-45CE-B917-CE92F48C881B}" srcOrd="3" destOrd="0" presId="urn:microsoft.com/office/officeart/2018/2/layout/IconVerticalSolidList"/>
    <dgm:cxn modelId="{609BB877-C13B-4098-AD17-19BE7C529FC0}" type="presParOf" srcId="{CB2E63AF-3DE6-4ACF-AD3F-19EBE0E30D6E}" destId="{55CFD5BF-901A-449D-90D8-BE4C05C0E54F}" srcOrd="4" destOrd="0" presId="urn:microsoft.com/office/officeart/2018/2/layout/IconVerticalSolidList"/>
    <dgm:cxn modelId="{0D2DD45A-6C2A-43C7-B72D-982AB3551B69}" type="presParOf" srcId="{55CFD5BF-901A-449D-90D8-BE4C05C0E54F}" destId="{F1CD3313-43F2-457C-817B-F573D9DBC6C7}" srcOrd="0" destOrd="0" presId="urn:microsoft.com/office/officeart/2018/2/layout/IconVerticalSolidList"/>
    <dgm:cxn modelId="{6D171F48-586C-4BA6-9F95-0D62F33C1C82}" type="presParOf" srcId="{55CFD5BF-901A-449D-90D8-BE4C05C0E54F}" destId="{02459C26-B2EE-4C19-A187-3091FFEDFCB7}" srcOrd="1" destOrd="0" presId="urn:microsoft.com/office/officeart/2018/2/layout/IconVerticalSolidList"/>
    <dgm:cxn modelId="{9F3FCAEC-174C-497E-AA8F-627CBE62EF5C}" type="presParOf" srcId="{55CFD5BF-901A-449D-90D8-BE4C05C0E54F}" destId="{95D69D0F-EE9D-42B4-8BC7-7EC6937F78CC}" srcOrd="2" destOrd="0" presId="urn:microsoft.com/office/officeart/2018/2/layout/IconVerticalSolidList"/>
    <dgm:cxn modelId="{FCFB1792-AD81-4458-B19F-DD1DA7174E18}" type="presParOf" srcId="{55CFD5BF-901A-449D-90D8-BE4C05C0E54F}" destId="{463376ED-52D9-4D93-BC0D-9A26758357C3}" srcOrd="3" destOrd="0" presId="urn:microsoft.com/office/officeart/2018/2/layout/IconVerticalSolidList"/>
    <dgm:cxn modelId="{90B207F3-9CC5-4ACD-A8B8-D28C14B93481}" type="presParOf" srcId="{CB2E63AF-3DE6-4ACF-AD3F-19EBE0E30D6E}" destId="{85CA462C-F37E-4B54-82B8-9CE057D21BD6}" srcOrd="5" destOrd="0" presId="urn:microsoft.com/office/officeart/2018/2/layout/IconVerticalSolidList"/>
    <dgm:cxn modelId="{AFF15403-E927-4F49-B888-E0E38DF64F0A}" type="presParOf" srcId="{CB2E63AF-3DE6-4ACF-AD3F-19EBE0E30D6E}" destId="{4438666A-23A2-4D0E-8A41-C573941D7320}" srcOrd="6" destOrd="0" presId="urn:microsoft.com/office/officeart/2018/2/layout/IconVerticalSolidList"/>
    <dgm:cxn modelId="{53B3D941-7499-4008-BDF5-47DAEA237EEB}" type="presParOf" srcId="{4438666A-23A2-4D0E-8A41-C573941D7320}" destId="{9B96282B-2264-4721-9E16-1779E68A5B0D}" srcOrd="0" destOrd="0" presId="urn:microsoft.com/office/officeart/2018/2/layout/IconVerticalSolidList"/>
    <dgm:cxn modelId="{CDD14B16-9F0E-43D2-ABB2-377BCAF9768F}" type="presParOf" srcId="{4438666A-23A2-4D0E-8A41-C573941D7320}" destId="{A2330DC8-667C-420C-A7B9-4CC36FEE83E2}" srcOrd="1" destOrd="0" presId="urn:microsoft.com/office/officeart/2018/2/layout/IconVerticalSolidList"/>
    <dgm:cxn modelId="{86CA33DA-3BD8-4F09-A332-13838BF6C8B6}" type="presParOf" srcId="{4438666A-23A2-4D0E-8A41-C573941D7320}" destId="{4A9229D1-DD0C-44E4-8C01-2C59682A293B}" srcOrd="2" destOrd="0" presId="urn:microsoft.com/office/officeart/2018/2/layout/IconVerticalSolidList"/>
    <dgm:cxn modelId="{6AAFF740-0CF9-4005-AC29-E7A31FD0601A}" type="presParOf" srcId="{4438666A-23A2-4D0E-8A41-C573941D7320}" destId="{C5B01DB5-2C4E-4BEB-9BD6-9A23D329526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87FE75A-3101-4051-A107-F5006C812CB9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65EB2F52-D48C-44C5-AC10-7BDBF168A385}">
      <dgm:prSet/>
      <dgm:spPr/>
      <dgm:t>
        <a:bodyPr/>
        <a:lstStyle/>
        <a:p>
          <a:pPr>
            <a:defRPr cap="all"/>
          </a:pPr>
          <a:r>
            <a:rPr lang="en-US" dirty="0"/>
            <a:t>The best performing model was the first one with unprocessed variables, encoded grade and binned years</a:t>
          </a:r>
        </a:p>
      </dgm:t>
    </dgm:pt>
    <dgm:pt modelId="{04830B7C-8053-46CD-934B-9E6260FB2F64}" type="parTrans" cxnId="{F9C26763-A533-4570-B7F8-126973285A21}">
      <dgm:prSet/>
      <dgm:spPr/>
      <dgm:t>
        <a:bodyPr/>
        <a:lstStyle/>
        <a:p>
          <a:endParaRPr lang="en-US"/>
        </a:p>
      </dgm:t>
    </dgm:pt>
    <dgm:pt modelId="{4DB62040-9DAC-4258-BF5F-2A3709AF53EB}" type="sibTrans" cxnId="{F9C26763-A533-4570-B7F8-126973285A21}">
      <dgm:prSet/>
      <dgm:spPr/>
      <dgm:t>
        <a:bodyPr/>
        <a:lstStyle/>
        <a:p>
          <a:endParaRPr lang="en-US"/>
        </a:p>
      </dgm:t>
    </dgm:pt>
    <dgm:pt modelId="{1F85E45B-15BD-4011-8D44-18EF495061C1}">
      <dgm:prSet/>
      <dgm:spPr/>
      <dgm:t>
        <a:bodyPr/>
        <a:lstStyle/>
        <a:p>
          <a:pPr>
            <a:defRPr cap="all"/>
          </a:pPr>
          <a:r>
            <a:rPr lang="en-US" dirty="0"/>
            <a:t>There is more work needed to isolate key variables in that impact price. </a:t>
          </a:r>
        </a:p>
      </dgm:t>
    </dgm:pt>
    <dgm:pt modelId="{41AB33C4-7F19-4357-984D-FD3B86633094}" type="parTrans" cxnId="{995C46D4-0143-4E4E-BFE8-FEB8664D77A3}">
      <dgm:prSet/>
      <dgm:spPr/>
      <dgm:t>
        <a:bodyPr/>
        <a:lstStyle/>
        <a:p>
          <a:endParaRPr lang="en-US"/>
        </a:p>
      </dgm:t>
    </dgm:pt>
    <dgm:pt modelId="{441680FD-E368-4D60-9CBC-1E4F10742EFA}" type="sibTrans" cxnId="{995C46D4-0143-4E4E-BFE8-FEB8664D77A3}">
      <dgm:prSet/>
      <dgm:spPr/>
      <dgm:t>
        <a:bodyPr/>
        <a:lstStyle/>
        <a:p>
          <a:endParaRPr lang="en-US"/>
        </a:p>
      </dgm:t>
    </dgm:pt>
    <dgm:pt modelId="{65163C1C-C117-4801-9B44-16D14EE22970}">
      <dgm:prSet/>
      <dgm:spPr/>
      <dgm:t>
        <a:bodyPr/>
        <a:lstStyle/>
        <a:p>
          <a:pPr>
            <a:defRPr cap="all"/>
          </a:pPr>
          <a:r>
            <a:rPr lang="en-US"/>
            <a:t>Additional treatment of categorical variables and zipcode are the recommended next steps </a:t>
          </a:r>
        </a:p>
      </dgm:t>
    </dgm:pt>
    <dgm:pt modelId="{66057584-C150-4EBB-AA71-8C0F034CB34D}" type="parTrans" cxnId="{FD56D00D-C1F2-4333-B228-98C2F1CFF313}">
      <dgm:prSet/>
      <dgm:spPr/>
      <dgm:t>
        <a:bodyPr/>
        <a:lstStyle/>
        <a:p>
          <a:endParaRPr lang="en-US"/>
        </a:p>
      </dgm:t>
    </dgm:pt>
    <dgm:pt modelId="{D8CCC51C-CFDC-4CE2-B743-E5959CF7639C}" type="sibTrans" cxnId="{FD56D00D-C1F2-4333-B228-98C2F1CFF313}">
      <dgm:prSet/>
      <dgm:spPr/>
      <dgm:t>
        <a:bodyPr/>
        <a:lstStyle/>
        <a:p>
          <a:endParaRPr lang="en-US"/>
        </a:p>
      </dgm:t>
    </dgm:pt>
    <dgm:pt modelId="{C2D6E618-83B6-405A-89DC-609C2D0A85E4}" type="pres">
      <dgm:prSet presAssocID="{687FE75A-3101-4051-A107-F5006C812CB9}" presName="root" presStyleCnt="0">
        <dgm:presLayoutVars>
          <dgm:dir/>
          <dgm:resizeHandles val="exact"/>
        </dgm:presLayoutVars>
      </dgm:prSet>
      <dgm:spPr/>
    </dgm:pt>
    <dgm:pt modelId="{01E83F05-DB3D-4CF6-8CAA-204283CC9FA6}" type="pres">
      <dgm:prSet presAssocID="{65EB2F52-D48C-44C5-AC10-7BDBF168A385}" presName="compNode" presStyleCnt="0"/>
      <dgm:spPr/>
    </dgm:pt>
    <dgm:pt modelId="{92971B8E-4D76-42DC-84D0-B33ED581FFE6}" type="pres">
      <dgm:prSet presAssocID="{65EB2F52-D48C-44C5-AC10-7BDBF168A385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D3408825-6F1F-4A81-8FE4-B77BCC5C04B4}" type="pres">
      <dgm:prSet presAssocID="{65EB2F52-D48C-44C5-AC10-7BDBF168A38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ormalDistribution"/>
        </a:ext>
      </dgm:extLst>
    </dgm:pt>
    <dgm:pt modelId="{63364370-5840-41A6-9FA4-8E94FED7350C}" type="pres">
      <dgm:prSet presAssocID="{65EB2F52-D48C-44C5-AC10-7BDBF168A385}" presName="spaceRect" presStyleCnt="0"/>
      <dgm:spPr/>
    </dgm:pt>
    <dgm:pt modelId="{B9DBA040-BB34-4E4B-B4CC-0748EC84ED69}" type="pres">
      <dgm:prSet presAssocID="{65EB2F52-D48C-44C5-AC10-7BDBF168A385}" presName="textRect" presStyleLbl="revTx" presStyleIdx="0" presStyleCnt="3">
        <dgm:presLayoutVars>
          <dgm:chMax val="1"/>
          <dgm:chPref val="1"/>
        </dgm:presLayoutVars>
      </dgm:prSet>
      <dgm:spPr/>
    </dgm:pt>
    <dgm:pt modelId="{A78DAA45-DAF9-4D44-B1B0-614C20A540D5}" type="pres">
      <dgm:prSet presAssocID="{4DB62040-9DAC-4258-BF5F-2A3709AF53EB}" presName="sibTrans" presStyleCnt="0"/>
      <dgm:spPr/>
    </dgm:pt>
    <dgm:pt modelId="{14498E1F-86CD-4EB2-A4C7-7A36825FB5C2}" type="pres">
      <dgm:prSet presAssocID="{1F85E45B-15BD-4011-8D44-18EF495061C1}" presName="compNode" presStyleCnt="0"/>
      <dgm:spPr/>
    </dgm:pt>
    <dgm:pt modelId="{935A47DB-FCD2-4649-BAE3-9C69C140EAAA}" type="pres">
      <dgm:prSet presAssocID="{1F85E45B-15BD-4011-8D44-18EF495061C1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97F55ABC-EA4C-44A0-A957-D649D50D794B}" type="pres">
      <dgm:prSet presAssocID="{1F85E45B-15BD-4011-8D44-18EF495061C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575FEAFA-2317-46F6-A624-22446BC5A3C1}" type="pres">
      <dgm:prSet presAssocID="{1F85E45B-15BD-4011-8D44-18EF495061C1}" presName="spaceRect" presStyleCnt="0"/>
      <dgm:spPr/>
    </dgm:pt>
    <dgm:pt modelId="{91C18053-5134-4009-8501-0698B52187AB}" type="pres">
      <dgm:prSet presAssocID="{1F85E45B-15BD-4011-8D44-18EF495061C1}" presName="textRect" presStyleLbl="revTx" presStyleIdx="1" presStyleCnt="3">
        <dgm:presLayoutVars>
          <dgm:chMax val="1"/>
          <dgm:chPref val="1"/>
        </dgm:presLayoutVars>
      </dgm:prSet>
      <dgm:spPr/>
    </dgm:pt>
    <dgm:pt modelId="{2797E281-C5BD-42F0-A824-53CD99C75AF6}" type="pres">
      <dgm:prSet presAssocID="{441680FD-E368-4D60-9CBC-1E4F10742EFA}" presName="sibTrans" presStyleCnt="0"/>
      <dgm:spPr/>
    </dgm:pt>
    <dgm:pt modelId="{BD4B1174-F85C-4B03-B881-2F7EA597C816}" type="pres">
      <dgm:prSet presAssocID="{65163C1C-C117-4801-9B44-16D14EE22970}" presName="compNode" presStyleCnt="0"/>
      <dgm:spPr/>
    </dgm:pt>
    <dgm:pt modelId="{17541453-9BF7-47F0-83B6-ED310BDEFF09}" type="pres">
      <dgm:prSet presAssocID="{65163C1C-C117-4801-9B44-16D14EE22970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87062AFB-06A4-4357-9046-E52CD72500B1}" type="pres">
      <dgm:prSet presAssocID="{65163C1C-C117-4801-9B44-16D14EE2297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6583EC97-6C06-44B0-9A68-3FF8F5EEFAA2}" type="pres">
      <dgm:prSet presAssocID="{65163C1C-C117-4801-9B44-16D14EE22970}" presName="spaceRect" presStyleCnt="0"/>
      <dgm:spPr/>
    </dgm:pt>
    <dgm:pt modelId="{A85043E0-B85B-4728-81E2-3D6D47862D5C}" type="pres">
      <dgm:prSet presAssocID="{65163C1C-C117-4801-9B44-16D14EE22970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FD56D00D-C1F2-4333-B228-98C2F1CFF313}" srcId="{687FE75A-3101-4051-A107-F5006C812CB9}" destId="{65163C1C-C117-4801-9B44-16D14EE22970}" srcOrd="2" destOrd="0" parTransId="{66057584-C150-4EBB-AA71-8C0F034CB34D}" sibTransId="{D8CCC51C-CFDC-4CE2-B743-E5959CF7639C}"/>
    <dgm:cxn modelId="{9D18551A-D708-43AA-8862-18EDA801D9A0}" type="presOf" srcId="{687FE75A-3101-4051-A107-F5006C812CB9}" destId="{C2D6E618-83B6-405A-89DC-609C2D0A85E4}" srcOrd="0" destOrd="0" presId="urn:microsoft.com/office/officeart/2018/5/layout/IconLeafLabelList"/>
    <dgm:cxn modelId="{F9C26763-A533-4570-B7F8-126973285A21}" srcId="{687FE75A-3101-4051-A107-F5006C812CB9}" destId="{65EB2F52-D48C-44C5-AC10-7BDBF168A385}" srcOrd="0" destOrd="0" parTransId="{04830B7C-8053-46CD-934B-9E6260FB2F64}" sibTransId="{4DB62040-9DAC-4258-BF5F-2A3709AF53EB}"/>
    <dgm:cxn modelId="{3D7D35A4-27DE-4BD0-9982-5920CCDD2208}" type="presOf" srcId="{1F85E45B-15BD-4011-8D44-18EF495061C1}" destId="{91C18053-5134-4009-8501-0698B52187AB}" srcOrd="0" destOrd="0" presId="urn:microsoft.com/office/officeart/2018/5/layout/IconLeafLabelList"/>
    <dgm:cxn modelId="{1A8FC6D1-9864-4303-B4F7-670930476577}" type="presOf" srcId="{65EB2F52-D48C-44C5-AC10-7BDBF168A385}" destId="{B9DBA040-BB34-4E4B-B4CC-0748EC84ED69}" srcOrd="0" destOrd="0" presId="urn:microsoft.com/office/officeart/2018/5/layout/IconLeafLabelList"/>
    <dgm:cxn modelId="{995C46D4-0143-4E4E-BFE8-FEB8664D77A3}" srcId="{687FE75A-3101-4051-A107-F5006C812CB9}" destId="{1F85E45B-15BD-4011-8D44-18EF495061C1}" srcOrd="1" destOrd="0" parTransId="{41AB33C4-7F19-4357-984D-FD3B86633094}" sibTransId="{441680FD-E368-4D60-9CBC-1E4F10742EFA}"/>
    <dgm:cxn modelId="{5E9222F7-EEC5-44FF-80F2-52915558DC72}" type="presOf" srcId="{65163C1C-C117-4801-9B44-16D14EE22970}" destId="{A85043E0-B85B-4728-81E2-3D6D47862D5C}" srcOrd="0" destOrd="0" presId="urn:microsoft.com/office/officeart/2018/5/layout/IconLeafLabelList"/>
    <dgm:cxn modelId="{DF8D427A-D1FF-4CFD-B219-027CAEFD02F6}" type="presParOf" srcId="{C2D6E618-83B6-405A-89DC-609C2D0A85E4}" destId="{01E83F05-DB3D-4CF6-8CAA-204283CC9FA6}" srcOrd="0" destOrd="0" presId="urn:microsoft.com/office/officeart/2018/5/layout/IconLeafLabelList"/>
    <dgm:cxn modelId="{603E2D4D-4345-44BC-A271-4F29B2EF019C}" type="presParOf" srcId="{01E83F05-DB3D-4CF6-8CAA-204283CC9FA6}" destId="{92971B8E-4D76-42DC-84D0-B33ED581FFE6}" srcOrd="0" destOrd="0" presId="urn:microsoft.com/office/officeart/2018/5/layout/IconLeafLabelList"/>
    <dgm:cxn modelId="{46FFC216-2EF4-4BEA-975F-B5F14D6E0A53}" type="presParOf" srcId="{01E83F05-DB3D-4CF6-8CAA-204283CC9FA6}" destId="{D3408825-6F1F-4A81-8FE4-B77BCC5C04B4}" srcOrd="1" destOrd="0" presId="urn:microsoft.com/office/officeart/2018/5/layout/IconLeafLabelList"/>
    <dgm:cxn modelId="{428C673A-E17B-4449-A180-EE29937F45DD}" type="presParOf" srcId="{01E83F05-DB3D-4CF6-8CAA-204283CC9FA6}" destId="{63364370-5840-41A6-9FA4-8E94FED7350C}" srcOrd="2" destOrd="0" presId="urn:microsoft.com/office/officeart/2018/5/layout/IconLeafLabelList"/>
    <dgm:cxn modelId="{D7012B50-7241-4601-9410-3B5AA93AA7DC}" type="presParOf" srcId="{01E83F05-DB3D-4CF6-8CAA-204283CC9FA6}" destId="{B9DBA040-BB34-4E4B-B4CC-0748EC84ED69}" srcOrd="3" destOrd="0" presId="urn:microsoft.com/office/officeart/2018/5/layout/IconLeafLabelList"/>
    <dgm:cxn modelId="{4FC4612C-7B36-438C-95E6-2A4930869D44}" type="presParOf" srcId="{C2D6E618-83B6-405A-89DC-609C2D0A85E4}" destId="{A78DAA45-DAF9-4D44-B1B0-614C20A540D5}" srcOrd="1" destOrd="0" presId="urn:microsoft.com/office/officeart/2018/5/layout/IconLeafLabelList"/>
    <dgm:cxn modelId="{08BE203D-E122-45EA-B4FB-E4FFA4F89A0F}" type="presParOf" srcId="{C2D6E618-83B6-405A-89DC-609C2D0A85E4}" destId="{14498E1F-86CD-4EB2-A4C7-7A36825FB5C2}" srcOrd="2" destOrd="0" presId="urn:microsoft.com/office/officeart/2018/5/layout/IconLeafLabelList"/>
    <dgm:cxn modelId="{BAA62C7A-B136-4FDA-ACC1-21042E3B2F11}" type="presParOf" srcId="{14498E1F-86CD-4EB2-A4C7-7A36825FB5C2}" destId="{935A47DB-FCD2-4649-BAE3-9C69C140EAAA}" srcOrd="0" destOrd="0" presId="urn:microsoft.com/office/officeart/2018/5/layout/IconLeafLabelList"/>
    <dgm:cxn modelId="{F1E79D1A-0AC3-4961-BFDF-632718361EF9}" type="presParOf" srcId="{14498E1F-86CD-4EB2-A4C7-7A36825FB5C2}" destId="{97F55ABC-EA4C-44A0-A957-D649D50D794B}" srcOrd="1" destOrd="0" presId="urn:microsoft.com/office/officeart/2018/5/layout/IconLeafLabelList"/>
    <dgm:cxn modelId="{3708E01C-C51F-43BB-88BE-BDCA014906C2}" type="presParOf" srcId="{14498E1F-86CD-4EB2-A4C7-7A36825FB5C2}" destId="{575FEAFA-2317-46F6-A624-22446BC5A3C1}" srcOrd="2" destOrd="0" presId="urn:microsoft.com/office/officeart/2018/5/layout/IconLeafLabelList"/>
    <dgm:cxn modelId="{7FCA8F7E-2198-4A8F-AA23-9ADF66FBEABE}" type="presParOf" srcId="{14498E1F-86CD-4EB2-A4C7-7A36825FB5C2}" destId="{91C18053-5134-4009-8501-0698B52187AB}" srcOrd="3" destOrd="0" presId="urn:microsoft.com/office/officeart/2018/5/layout/IconLeafLabelList"/>
    <dgm:cxn modelId="{D2E9B967-492C-4B6F-A900-FC7619612871}" type="presParOf" srcId="{C2D6E618-83B6-405A-89DC-609C2D0A85E4}" destId="{2797E281-C5BD-42F0-A824-53CD99C75AF6}" srcOrd="3" destOrd="0" presId="urn:microsoft.com/office/officeart/2018/5/layout/IconLeafLabelList"/>
    <dgm:cxn modelId="{649F90F0-6691-4416-BA6D-9F41EDBAD88B}" type="presParOf" srcId="{C2D6E618-83B6-405A-89DC-609C2D0A85E4}" destId="{BD4B1174-F85C-4B03-B881-2F7EA597C816}" srcOrd="4" destOrd="0" presId="urn:microsoft.com/office/officeart/2018/5/layout/IconLeafLabelList"/>
    <dgm:cxn modelId="{49E0021D-BC64-46BE-9D3F-2C5DA9AFED4F}" type="presParOf" srcId="{BD4B1174-F85C-4B03-B881-2F7EA597C816}" destId="{17541453-9BF7-47F0-83B6-ED310BDEFF09}" srcOrd="0" destOrd="0" presId="urn:microsoft.com/office/officeart/2018/5/layout/IconLeafLabelList"/>
    <dgm:cxn modelId="{998CDEE1-C4C2-4789-9561-C1B342195076}" type="presParOf" srcId="{BD4B1174-F85C-4B03-B881-2F7EA597C816}" destId="{87062AFB-06A4-4357-9046-E52CD72500B1}" srcOrd="1" destOrd="0" presId="urn:microsoft.com/office/officeart/2018/5/layout/IconLeafLabelList"/>
    <dgm:cxn modelId="{8794A15A-0BE2-4F7A-82E7-0626AD4926DF}" type="presParOf" srcId="{BD4B1174-F85C-4B03-B881-2F7EA597C816}" destId="{6583EC97-6C06-44B0-9A68-3FF8F5EEFAA2}" srcOrd="2" destOrd="0" presId="urn:microsoft.com/office/officeart/2018/5/layout/IconLeafLabelList"/>
    <dgm:cxn modelId="{6A6D7C6D-EA96-4066-AC39-3B1CD365CC69}" type="presParOf" srcId="{BD4B1174-F85C-4B03-B881-2F7EA597C816}" destId="{A85043E0-B85B-4728-81E2-3D6D47862D5C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765C42-79D1-4EF9-9B5D-D483E8954711}">
      <dsp:nvSpPr>
        <dsp:cNvPr id="0" name=""/>
        <dsp:cNvSpPr/>
      </dsp:nvSpPr>
      <dsp:spPr>
        <a:xfrm>
          <a:off x="0" y="690"/>
          <a:ext cx="6248400" cy="161568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3CB55E-DDB9-49AB-869F-A7C31F547D41}">
      <dsp:nvSpPr>
        <dsp:cNvPr id="0" name=""/>
        <dsp:cNvSpPr/>
      </dsp:nvSpPr>
      <dsp:spPr>
        <a:xfrm>
          <a:off x="488743" y="364218"/>
          <a:ext cx="888624" cy="88862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8347F0-92C7-493A-B062-32B0ECABD863}">
      <dsp:nvSpPr>
        <dsp:cNvPr id="0" name=""/>
        <dsp:cNvSpPr/>
      </dsp:nvSpPr>
      <dsp:spPr>
        <a:xfrm>
          <a:off x="1866111" y="690"/>
          <a:ext cx="4382288" cy="1615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993" tIns="170993" rIns="170993" bIns="17099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The dataset contains homes sold between may 2014 and may 2015 </a:t>
          </a:r>
        </a:p>
      </dsp:txBody>
      <dsp:txXfrm>
        <a:off x="1866111" y="690"/>
        <a:ext cx="4382288" cy="1615680"/>
      </dsp:txXfrm>
    </dsp:sp>
    <dsp:sp modelId="{625DDB7F-BDCE-4B14-AE56-C31DD0BF65B3}">
      <dsp:nvSpPr>
        <dsp:cNvPr id="0" name=""/>
        <dsp:cNvSpPr/>
      </dsp:nvSpPr>
      <dsp:spPr>
        <a:xfrm>
          <a:off x="0" y="2020291"/>
          <a:ext cx="6248400" cy="161568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4E67D6-F9DA-462B-858C-635F969B6623}">
      <dsp:nvSpPr>
        <dsp:cNvPr id="0" name=""/>
        <dsp:cNvSpPr/>
      </dsp:nvSpPr>
      <dsp:spPr>
        <a:xfrm>
          <a:off x="488743" y="2383819"/>
          <a:ext cx="888624" cy="88862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896839-883F-4653-9D88-CE92A28460A3}">
      <dsp:nvSpPr>
        <dsp:cNvPr id="0" name=""/>
        <dsp:cNvSpPr/>
      </dsp:nvSpPr>
      <dsp:spPr>
        <a:xfrm>
          <a:off x="1866111" y="2020291"/>
          <a:ext cx="4382288" cy="1615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993" tIns="170993" rIns="170993" bIns="17099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We want to predict the price of a house </a:t>
          </a:r>
        </a:p>
      </dsp:txBody>
      <dsp:txXfrm>
        <a:off x="1866111" y="2020291"/>
        <a:ext cx="4382288" cy="1615680"/>
      </dsp:txXfrm>
    </dsp:sp>
    <dsp:sp modelId="{A80E83B2-A0A1-4906-94A2-C359754E5AEA}">
      <dsp:nvSpPr>
        <dsp:cNvPr id="0" name=""/>
        <dsp:cNvSpPr/>
      </dsp:nvSpPr>
      <dsp:spPr>
        <a:xfrm>
          <a:off x="0" y="4015721"/>
          <a:ext cx="6248400" cy="161568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F0BC9B-D64B-4B91-B87C-A96D5E5B8A23}">
      <dsp:nvSpPr>
        <dsp:cNvPr id="0" name=""/>
        <dsp:cNvSpPr/>
      </dsp:nvSpPr>
      <dsp:spPr>
        <a:xfrm>
          <a:off x="488743" y="4403420"/>
          <a:ext cx="888624" cy="88862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73AB92-4965-426C-9B8C-DE3208EFC6F6}">
      <dsp:nvSpPr>
        <dsp:cNvPr id="0" name=""/>
        <dsp:cNvSpPr/>
      </dsp:nvSpPr>
      <dsp:spPr>
        <a:xfrm>
          <a:off x="1866111" y="4039891"/>
          <a:ext cx="4382288" cy="1615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993" tIns="170993" rIns="170993" bIns="17099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We Will Clean, Explore, Model, Test and Iterate several models</a:t>
          </a:r>
        </a:p>
      </dsp:txBody>
      <dsp:txXfrm>
        <a:off x="1866111" y="4039891"/>
        <a:ext cx="4382288" cy="16156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D57089-FB31-4406-A7BA-2A3A71AEE27B}">
      <dsp:nvSpPr>
        <dsp:cNvPr id="0" name=""/>
        <dsp:cNvSpPr/>
      </dsp:nvSpPr>
      <dsp:spPr>
        <a:xfrm>
          <a:off x="0" y="2442"/>
          <a:ext cx="6513603" cy="123800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C52DBA-1DBA-441A-9CA9-8396E68A4300}">
      <dsp:nvSpPr>
        <dsp:cNvPr id="0" name=""/>
        <dsp:cNvSpPr/>
      </dsp:nvSpPr>
      <dsp:spPr>
        <a:xfrm>
          <a:off x="374497" y="280994"/>
          <a:ext cx="680904" cy="6809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CAB6D7-3444-417C-B1E5-F1A2EE212320}">
      <dsp:nvSpPr>
        <dsp:cNvPr id="0" name=""/>
        <dsp:cNvSpPr/>
      </dsp:nvSpPr>
      <dsp:spPr>
        <a:xfrm>
          <a:off x="1429899" y="2442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Expected variables to impact price include sqft_living, bedrooms, view and zipcode. </a:t>
          </a:r>
        </a:p>
      </dsp:txBody>
      <dsp:txXfrm>
        <a:off x="1429899" y="2442"/>
        <a:ext cx="5083704" cy="1238008"/>
      </dsp:txXfrm>
    </dsp:sp>
    <dsp:sp modelId="{B538A626-8ACB-4179-907E-75CADA990656}">
      <dsp:nvSpPr>
        <dsp:cNvPr id="0" name=""/>
        <dsp:cNvSpPr/>
      </dsp:nvSpPr>
      <dsp:spPr>
        <a:xfrm>
          <a:off x="0" y="1549953"/>
          <a:ext cx="6513603" cy="123800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1698BD-FE4F-465A-9027-AA35445EC48F}">
      <dsp:nvSpPr>
        <dsp:cNvPr id="0" name=""/>
        <dsp:cNvSpPr/>
      </dsp:nvSpPr>
      <dsp:spPr>
        <a:xfrm>
          <a:off x="374497" y="1828505"/>
          <a:ext cx="680904" cy="6809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1FF0C0-3FD8-4557-973C-5CB30572C8D6}">
      <dsp:nvSpPr>
        <dsp:cNvPr id="0" name=""/>
        <dsp:cNvSpPr/>
      </dsp:nvSpPr>
      <dsp:spPr>
        <a:xfrm>
          <a:off x="1429899" y="1549953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Decided to proceed with numerical to isolate the value of these  categories: 'bedrooms', 'bathrooms', 'sqft_living', 'floors', 'view', 'condition', 'grade', 'yr_built', 'sqft_living15', 'sqft_lot15’ </a:t>
          </a:r>
        </a:p>
      </dsp:txBody>
      <dsp:txXfrm>
        <a:off x="1429899" y="1549953"/>
        <a:ext cx="5083704" cy="1238008"/>
      </dsp:txXfrm>
    </dsp:sp>
    <dsp:sp modelId="{DAD8C6B4-CA7D-462F-B42A-A468545E9631}">
      <dsp:nvSpPr>
        <dsp:cNvPr id="0" name=""/>
        <dsp:cNvSpPr/>
      </dsp:nvSpPr>
      <dsp:spPr>
        <a:xfrm>
          <a:off x="0" y="3097464"/>
          <a:ext cx="6513603" cy="123800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AEC070-AF21-4BE6-AD36-C08D5B10D6B5}">
      <dsp:nvSpPr>
        <dsp:cNvPr id="0" name=""/>
        <dsp:cNvSpPr/>
      </dsp:nvSpPr>
      <dsp:spPr>
        <a:xfrm>
          <a:off x="374497" y="3376015"/>
          <a:ext cx="680904" cy="6809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441C9F-EF3B-4112-9DD1-70E353CB7CEB}">
      <dsp:nvSpPr>
        <dsp:cNvPr id="0" name=""/>
        <dsp:cNvSpPr/>
      </dsp:nvSpPr>
      <dsp:spPr>
        <a:xfrm>
          <a:off x="1429899" y="309746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R^2 – 0.563</a:t>
          </a:r>
        </a:p>
      </dsp:txBody>
      <dsp:txXfrm>
        <a:off x="1429899" y="3097464"/>
        <a:ext cx="5083704" cy="1238008"/>
      </dsp:txXfrm>
    </dsp:sp>
    <dsp:sp modelId="{B962409B-BC84-4846-A45B-FB14C9D247F0}">
      <dsp:nvSpPr>
        <dsp:cNvPr id="0" name=""/>
        <dsp:cNvSpPr/>
      </dsp:nvSpPr>
      <dsp:spPr>
        <a:xfrm>
          <a:off x="0" y="4644974"/>
          <a:ext cx="6513603" cy="123800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8EEED5-F978-4273-93D1-91521A080053}">
      <dsp:nvSpPr>
        <dsp:cNvPr id="0" name=""/>
        <dsp:cNvSpPr/>
      </dsp:nvSpPr>
      <dsp:spPr>
        <a:xfrm>
          <a:off x="374497" y="4923526"/>
          <a:ext cx="680904" cy="68090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139ED4-925F-4301-93EE-6AA3E1F3DE01}">
      <dsp:nvSpPr>
        <dsp:cNvPr id="0" name=""/>
        <dsp:cNvSpPr/>
      </dsp:nvSpPr>
      <dsp:spPr>
        <a:xfrm>
          <a:off x="1429899" y="464497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Test MSE – 127,728</a:t>
          </a:r>
        </a:p>
      </dsp:txBody>
      <dsp:txXfrm>
        <a:off x="1429899" y="4644974"/>
        <a:ext cx="5083704" cy="123800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49E851-9B09-47E3-BB35-D12A1D233A42}">
      <dsp:nvSpPr>
        <dsp:cNvPr id="0" name=""/>
        <dsp:cNvSpPr/>
      </dsp:nvSpPr>
      <dsp:spPr>
        <a:xfrm>
          <a:off x="0" y="690913"/>
          <a:ext cx="6513603" cy="14320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Decided to log numeric variables due to high levels of skew</a:t>
          </a:r>
        </a:p>
      </dsp:txBody>
      <dsp:txXfrm>
        <a:off x="69908" y="760821"/>
        <a:ext cx="6373787" cy="1292264"/>
      </dsp:txXfrm>
    </dsp:sp>
    <dsp:sp modelId="{870FB390-5EB9-40DB-8E2A-9EE5B5801C40}">
      <dsp:nvSpPr>
        <dsp:cNvPr id="0" name=""/>
        <dsp:cNvSpPr/>
      </dsp:nvSpPr>
      <dsp:spPr>
        <a:xfrm>
          <a:off x="0" y="2226673"/>
          <a:ext cx="6513603" cy="1432080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Model appeared highly ineffective with r^2 at 0.4</a:t>
          </a:r>
        </a:p>
      </dsp:txBody>
      <dsp:txXfrm>
        <a:off x="69908" y="2296581"/>
        <a:ext cx="6373787" cy="1292264"/>
      </dsp:txXfrm>
    </dsp:sp>
    <dsp:sp modelId="{8CDC5A9E-01DA-4CFF-9C98-906E2B39C4A5}">
      <dsp:nvSpPr>
        <dsp:cNvPr id="0" name=""/>
        <dsp:cNvSpPr/>
      </dsp:nvSpPr>
      <dsp:spPr>
        <a:xfrm>
          <a:off x="0" y="3762433"/>
          <a:ext cx="6513603" cy="143208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Test MSE 57346802082</a:t>
          </a:r>
        </a:p>
      </dsp:txBody>
      <dsp:txXfrm>
        <a:off x="69908" y="3832341"/>
        <a:ext cx="6373787" cy="129226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717EE5-C429-4274-911E-6CE0B80D8733}">
      <dsp:nvSpPr>
        <dsp:cNvPr id="0" name=""/>
        <dsp:cNvSpPr/>
      </dsp:nvSpPr>
      <dsp:spPr>
        <a:xfrm>
          <a:off x="0" y="2442"/>
          <a:ext cx="6513603" cy="123800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59A4A8-CD94-43CF-A78E-EFE74D2AB820}">
      <dsp:nvSpPr>
        <dsp:cNvPr id="0" name=""/>
        <dsp:cNvSpPr/>
      </dsp:nvSpPr>
      <dsp:spPr>
        <a:xfrm>
          <a:off x="374497" y="280994"/>
          <a:ext cx="680904" cy="6809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50A5A9-7313-490F-8AD9-C09293009C7E}">
      <dsp:nvSpPr>
        <dsp:cNvPr id="0" name=""/>
        <dsp:cNvSpPr/>
      </dsp:nvSpPr>
      <dsp:spPr>
        <a:xfrm>
          <a:off x="1429899" y="2442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R^2 = 0.472</a:t>
          </a:r>
        </a:p>
      </dsp:txBody>
      <dsp:txXfrm>
        <a:off x="1429899" y="2442"/>
        <a:ext cx="5083704" cy="1238008"/>
      </dsp:txXfrm>
    </dsp:sp>
    <dsp:sp modelId="{4448F83D-45E2-4B5B-B06D-E2A60D04B9AB}">
      <dsp:nvSpPr>
        <dsp:cNvPr id="0" name=""/>
        <dsp:cNvSpPr/>
      </dsp:nvSpPr>
      <dsp:spPr>
        <a:xfrm>
          <a:off x="0" y="1549953"/>
          <a:ext cx="6513603" cy="123800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624C8F-34EB-44EA-9E37-7306A9A0BDED}">
      <dsp:nvSpPr>
        <dsp:cNvPr id="0" name=""/>
        <dsp:cNvSpPr/>
      </dsp:nvSpPr>
      <dsp:spPr>
        <a:xfrm>
          <a:off x="374497" y="1828505"/>
          <a:ext cx="680904" cy="6809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A4DB75-B7FA-476E-9754-9B099A830A28}">
      <dsp:nvSpPr>
        <dsp:cNvPr id="0" name=""/>
        <dsp:cNvSpPr/>
      </dsp:nvSpPr>
      <dsp:spPr>
        <a:xfrm>
          <a:off x="1429899" y="1549953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SQRT(MSE) = 20434655948</a:t>
          </a:r>
        </a:p>
      </dsp:txBody>
      <dsp:txXfrm>
        <a:off x="1429899" y="1549953"/>
        <a:ext cx="5083704" cy="1238008"/>
      </dsp:txXfrm>
    </dsp:sp>
    <dsp:sp modelId="{C8FABC52-AF3D-495C-A0F8-49CD3712A21D}">
      <dsp:nvSpPr>
        <dsp:cNvPr id="0" name=""/>
        <dsp:cNvSpPr/>
      </dsp:nvSpPr>
      <dsp:spPr>
        <a:xfrm>
          <a:off x="0" y="3097464"/>
          <a:ext cx="6513603" cy="123800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510548-6A5A-484E-A191-03870341401D}">
      <dsp:nvSpPr>
        <dsp:cNvPr id="0" name=""/>
        <dsp:cNvSpPr/>
      </dsp:nvSpPr>
      <dsp:spPr>
        <a:xfrm>
          <a:off x="374497" y="3376015"/>
          <a:ext cx="680904" cy="6809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0E1ABA-8FFF-40D7-B56B-18F82ED37C90}">
      <dsp:nvSpPr>
        <dsp:cNvPr id="0" name=""/>
        <dsp:cNvSpPr/>
      </dsp:nvSpPr>
      <dsp:spPr>
        <a:xfrm>
          <a:off x="1429899" y="309746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Not logged</a:t>
          </a:r>
        </a:p>
      </dsp:txBody>
      <dsp:txXfrm>
        <a:off x="1429899" y="3097464"/>
        <a:ext cx="5083704" cy="1238008"/>
      </dsp:txXfrm>
    </dsp:sp>
    <dsp:sp modelId="{34B62260-C5C1-4306-BEEA-0808345478ED}">
      <dsp:nvSpPr>
        <dsp:cNvPr id="0" name=""/>
        <dsp:cNvSpPr/>
      </dsp:nvSpPr>
      <dsp:spPr>
        <a:xfrm>
          <a:off x="0" y="4644974"/>
          <a:ext cx="6513603" cy="123800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A86D62-3E95-43EA-92C0-0E293326B6C0}">
      <dsp:nvSpPr>
        <dsp:cNvPr id="0" name=""/>
        <dsp:cNvSpPr/>
      </dsp:nvSpPr>
      <dsp:spPr>
        <a:xfrm>
          <a:off x="374497" y="4923526"/>
          <a:ext cx="680904" cy="68090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C9643A-C025-435A-8957-C194775F9861}">
      <dsp:nvSpPr>
        <dsp:cNvPr id="0" name=""/>
        <dsp:cNvSpPr/>
      </dsp:nvSpPr>
      <dsp:spPr>
        <a:xfrm>
          <a:off x="1429899" y="464497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Features are 'bedrooms', 'bathrooms', '</a:t>
          </a:r>
          <a:r>
            <a:rPr lang="en-US" sz="2200" kern="1200" dirty="0" err="1"/>
            <a:t>sqft_living</a:t>
          </a:r>
          <a:r>
            <a:rPr lang="en-US" sz="2200" kern="1200" dirty="0"/>
            <a:t>', 'floors', '</a:t>
          </a:r>
          <a:r>
            <a:rPr lang="en-US" sz="2200" kern="1200" dirty="0" err="1"/>
            <a:t>yr_built</a:t>
          </a:r>
          <a:r>
            <a:rPr lang="en-US" sz="2200" kern="1200" dirty="0"/>
            <a:t>', 'sqft_living15', 'sqft_lot15’</a:t>
          </a:r>
        </a:p>
      </dsp:txBody>
      <dsp:txXfrm>
        <a:off x="1429899" y="4644974"/>
        <a:ext cx="5083704" cy="123800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2DC097-E5BD-4BA8-A23A-3796712105F2}">
      <dsp:nvSpPr>
        <dsp:cNvPr id="0" name=""/>
        <dsp:cNvSpPr/>
      </dsp:nvSpPr>
      <dsp:spPr>
        <a:xfrm>
          <a:off x="0" y="2442"/>
          <a:ext cx="6513603" cy="123800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F37563-4C77-46C4-BE71-F35A12B2D282}">
      <dsp:nvSpPr>
        <dsp:cNvPr id="0" name=""/>
        <dsp:cNvSpPr/>
      </dsp:nvSpPr>
      <dsp:spPr>
        <a:xfrm>
          <a:off x="374497" y="280994"/>
          <a:ext cx="680904" cy="6809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6FAAD6-571B-4CB2-99DA-CE2B40D2AD13}">
      <dsp:nvSpPr>
        <dsp:cNvPr id="0" name=""/>
        <dsp:cNvSpPr/>
      </dsp:nvSpPr>
      <dsp:spPr>
        <a:xfrm>
          <a:off x="1429899" y="2442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Min Max Scaling</a:t>
          </a:r>
        </a:p>
      </dsp:txBody>
      <dsp:txXfrm>
        <a:off x="1429899" y="2442"/>
        <a:ext cx="5083704" cy="1238008"/>
      </dsp:txXfrm>
    </dsp:sp>
    <dsp:sp modelId="{5517268E-181D-4AFD-AFCC-606759467E13}">
      <dsp:nvSpPr>
        <dsp:cNvPr id="0" name=""/>
        <dsp:cNvSpPr/>
      </dsp:nvSpPr>
      <dsp:spPr>
        <a:xfrm>
          <a:off x="0" y="1549953"/>
          <a:ext cx="6513603" cy="123800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18F3BB-DB64-4641-9AF9-E1FAE6CF49A4}">
      <dsp:nvSpPr>
        <dsp:cNvPr id="0" name=""/>
        <dsp:cNvSpPr/>
      </dsp:nvSpPr>
      <dsp:spPr>
        <a:xfrm>
          <a:off x="374497" y="1828505"/>
          <a:ext cx="680904" cy="6809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7519C9-FA94-4CCB-BC1E-53F48AF44778}">
      <dsp:nvSpPr>
        <dsp:cNvPr id="0" name=""/>
        <dsp:cNvSpPr/>
      </dsp:nvSpPr>
      <dsp:spPr>
        <a:xfrm>
          <a:off x="1429899" y="1549953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Low r^2 = 0.404</a:t>
          </a:r>
        </a:p>
      </dsp:txBody>
      <dsp:txXfrm>
        <a:off x="1429899" y="1549953"/>
        <a:ext cx="5083704" cy="1238008"/>
      </dsp:txXfrm>
    </dsp:sp>
    <dsp:sp modelId="{F1CD3313-43F2-457C-817B-F573D9DBC6C7}">
      <dsp:nvSpPr>
        <dsp:cNvPr id="0" name=""/>
        <dsp:cNvSpPr/>
      </dsp:nvSpPr>
      <dsp:spPr>
        <a:xfrm>
          <a:off x="0" y="3097464"/>
          <a:ext cx="6513603" cy="123800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459C26-B2EE-4C19-A187-3091FFEDFCB7}">
      <dsp:nvSpPr>
        <dsp:cNvPr id="0" name=""/>
        <dsp:cNvSpPr/>
      </dsp:nvSpPr>
      <dsp:spPr>
        <a:xfrm>
          <a:off x="374497" y="3376015"/>
          <a:ext cx="680904" cy="6809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3376ED-52D9-4D93-BC0D-9A26758357C3}">
      <dsp:nvSpPr>
        <dsp:cNvPr id="0" name=""/>
        <dsp:cNvSpPr/>
      </dsp:nvSpPr>
      <dsp:spPr>
        <a:xfrm>
          <a:off x="1429899" y="309746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Columns 'bedrooms', 'bathrooms', 'sqft_living', 'floors','sqft_above', 'sqft_living15', 'sqft_lot15’</a:t>
          </a:r>
        </a:p>
      </dsp:txBody>
      <dsp:txXfrm>
        <a:off x="1429899" y="3097464"/>
        <a:ext cx="5083704" cy="1238008"/>
      </dsp:txXfrm>
    </dsp:sp>
    <dsp:sp modelId="{9B96282B-2264-4721-9E16-1779E68A5B0D}">
      <dsp:nvSpPr>
        <dsp:cNvPr id="0" name=""/>
        <dsp:cNvSpPr/>
      </dsp:nvSpPr>
      <dsp:spPr>
        <a:xfrm>
          <a:off x="0" y="4644974"/>
          <a:ext cx="6513603" cy="123800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330DC8-667C-420C-A7B9-4CC36FEE83E2}">
      <dsp:nvSpPr>
        <dsp:cNvPr id="0" name=""/>
        <dsp:cNvSpPr/>
      </dsp:nvSpPr>
      <dsp:spPr>
        <a:xfrm>
          <a:off x="374497" y="4923526"/>
          <a:ext cx="680904" cy="68090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B01DB5-2C4E-4BEB-9BD6-9A23D329526A}">
      <dsp:nvSpPr>
        <dsp:cNvPr id="0" name=""/>
        <dsp:cNvSpPr/>
      </dsp:nvSpPr>
      <dsp:spPr>
        <a:xfrm>
          <a:off x="1429899" y="464497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Root mean squared error = 140934</a:t>
          </a:r>
        </a:p>
      </dsp:txBody>
      <dsp:txXfrm>
        <a:off x="1429899" y="4644974"/>
        <a:ext cx="5083704" cy="123800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2DC097-E5BD-4BA8-A23A-3796712105F2}">
      <dsp:nvSpPr>
        <dsp:cNvPr id="0" name=""/>
        <dsp:cNvSpPr/>
      </dsp:nvSpPr>
      <dsp:spPr>
        <a:xfrm>
          <a:off x="0" y="3"/>
          <a:ext cx="6513603" cy="123800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F37563-4C77-46C4-BE71-F35A12B2D282}">
      <dsp:nvSpPr>
        <dsp:cNvPr id="0" name=""/>
        <dsp:cNvSpPr/>
      </dsp:nvSpPr>
      <dsp:spPr>
        <a:xfrm>
          <a:off x="374497" y="280994"/>
          <a:ext cx="680904" cy="6809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6FAAD6-571B-4CB2-99DA-CE2B40D2AD13}">
      <dsp:nvSpPr>
        <dsp:cNvPr id="0" name=""/>
        <dsp:cNvSpPr/>
      </dsp:nvSpPr>
      <dsp:spPr>
        <a:xfrm>
          <a:off x="1429899" y="2442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Decided to bin years, encode grade and only include columns with p = 0</a:t>
          </a:r>
        </a:p>
      </dsp:txBody>
      <dsp:txXfrm>
        <a:off x="1429899" y="2442"/>
        <a:ext cx="5083704" cy="1238008"/>
      </dsp:txXfrm>
    </dsp:sp>
    <dsp:sp modelId="{5517268E-181D-4AFD-AFCC-606759467E13}">
      <dsp:nvSpPr>
        <dsp:cNvPr id="0" name=""/>
        <dsp:cNvSpPr/>
      </dsp:nvSpPr>
      <dsp:spPr>
        <a:xfrm>
          <a:off x="0" y="1549953"/>
          <a:ext cx="6513603" cy="123800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18F3BB-DB64-4641-9AF9-E1FAE6CF49A4}">
      <dsp:nvSpPr>
        <dsp:cNvPr id="0" name=""/>
        <dsp:cNvSpPr/>
      </dsp:nvSpPr>
      <dsp:spPr>
        <a:xfrm>
          <a:off x="374497" y="1828505"/>
          <a:ext cx="680904" cy="6809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7519C9-FA94-4CCB-BC1E-53F48AF44778}">
      <dsp:nvSpPr>
        <dsp:cNvPr id="0" name=""/>
        <dsp:cNvSpPr/>
      </dsp:nvSpPr>
      <dsp:spPr>
        <a:xfrm>
          <a:off x="1429899" y="1549953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Best r^2 score  - 0.565</a:t>
          </a:r>
        </a:p>
      </dsp:txBody>
      <dsp:txXfrm>
        <a:off x="1429899" y="1549953"/>
        <a:ext cx="5083704" cy="1238008"/>
      </dsp:txXfrm>
    </dsp:sp>
    <dsp:sp modelId="{F1CD3313-43F2-457C-817B-F573D9DBC6C7}">
      <dsp:nvSpPr>
        <dsp:cNvPr id="0" name=""/>
        <dsp:cNvSpPr/>
      </dsp:nvSpPr>
      <dsp:spPr>
        <a:xfrm>
          <a:off x="0" y="3097464"/>
          <a:ext cx="6513603" cy="123800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459C26-B2EE-4C19-A187-3091FFEDFCB7}">
      <dsp:nvSpPr>
        <dsp:cNvPr id="0" name=""/>
        <dsp:cNvSpPr/>
      </dsp:nvSpPr>
      <dsp:spPr>
        <a:xfrm>
          <a:off x="374497" y="3376015"/>
          <a:ext cx="680904" cy="6809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3376ED-52D9-4D93-BC0D-9A26758357C3}">
      <dsp:nvSpPr>
        <dsp:cNvPr id="0" name=""/>
        <dsp:cNvSpPr/>
      </dsp:nvSpPr>
      <dsp:spPr>
        <a:xfrm>
          <a:off x="1429899" y="309746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Columns have been selected from best performing </a:t>
          </a:r>
        </a:p>
      </dsp:txBody>
      <dsp:txXfrm>
        <a:off x="1429899" y="3097464"/>
        <a:ext cx="5083704" cy="1238008"/>
      </dsp:txXfrm>
    </dsp:sp>
    <dsp:sp modelId="{9B96282B-2264-4721-9E16-1779E68A5B0D}">
      <dsp:nvSpPr>
        <dsp:cNvPr id="0" name=""/>
        <dsp:cNvSpPr/>
      </dsp:nvSpPr>
      <dsp:spPr>
        <a:xfrm>
          <a:off x="0" y="4644974"/>
          <a:ext cx="6513603" cy="123800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330DC8-667C-420C-A7B9-4CC36FEE83E2}">
      <dsp:nvSpPr>
        <dsp:cNvPr id="0" name=""/>
        <dsp:cNvSpPr/>
      </dsp:nvSpPr>
      <dsp:spPr>
        <a:xfrm>
          <a:off x="374497" y="4923526"/>
          <a:ext cx="680904" cy="68090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B01DB5-2C4E-4BEB-9BD6-9A23D329526A}">
      <dsp:nvSpPr>
        <dsp:cNvPr id="0" name=""/>
        <dsp:cNvSpPr/>
      </dsp:nvSpPr>
      <dsp:spPr>
        <a:xfrm>
          <a:off x="1429899" y="464497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Root mean squared error = </a:t>
          </a:r>
          <a:r>
            <a:rPr lang="en-US" sz="2200" b="0" i="0" u="none" kern="1200" dirty="0"/>
            <a:t>127098.691731 </a:t>
          </a:r>
          <a:endParaRPr lang="en-US" sz="2200" kern="1200" dirty="0"/>
        </a:p>
      </dsp:txBody>
      <dsp:txXfrm>
        <a:off x="1429899" y="4644974"/>
        <a:ext cx="5083704" cy="123800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971B8E-4D76-42DC-84D0-B33ED581FFE6}">
      <dsp:nvSpPr>
        <dsp:cNvPr id="0" name=""/>
        <dsp:cNvSpPr/>
      </dsp:nvSpPr>
      <dsp:spPr>
        <a:xfrm>
          <a:off x="708743" y="465668"/>
          <a:ext cx="2058750" cy="205875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408825-6F1F-4A81-8FE4-B77BCC5C04B4}">
      <dsp:nvSpPr>
        <dsp:cNvPr id="0" name=""/>
        <dsp:cNvSpPr/>
      </dsp:nvSpPr>
      <dsp:spPr>
        <a:xfrm>
          <a:off x="1147493" y="904419"/>
          <a:ext cx="1181250" cy="11812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DBA040-BB34-4E4B-B4CC-0748EC84ED69}">
      <dsp:nvSpPr>
        <dsp:cNvPr id="0" name=""/>
        <dsp:cNvSpPr/>
      </dsp:nvSpPr>
      <dsp:spPr>
        <a:xfrm>
          <a:off x="50618" y="3165669"/>
          <a:ext cx="337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 dirty="0"/>
            <a:t>The best performing model was the first one with unprocessed variables, encoded grade and binned years</a:t>
          </a:r>
        </a:p>
      </dsp:txBody>
      <dsp:txXfrm>
        <a:off x="50618" y="3165669"/>
        <a:ext cx="3375000" cy="720000"/>
      </dsp:txXfrm>
    </dsp:sp>
    <dsp:sp modelId="{935A47DB-FCD2-4649-BAE3-9C69C140EAAA}">
      <dsp:nvSpPr>
        <dsp:cNvPr id="0" name=""/>
        <dsp:cNvSpPr/>
      </dsp:nvSpPr>
      <dsp:spPr>
        <a:xfrm>
          <a:off x="4674368" y="465668"/>
          <a:ext cx="2058750" cy="205875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F55ABC-EA4C-44A0-A957-D649D50D794B}">
      <dsp:nvSpPr>
        <dsp:cNvPr id="0" name=""/>
        <dsp:cNvSpPr/>
      </dsp:nvSpPr>
      <dsp:spPr>
        <a:xfrm>
          <a:off x="5113118" y="904419"/>
          <a:ext cx="1181250" cy="11812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C18053-5134-4009-8501-0698B52187AB}">
      <dsp:nvSpPr>
        <dsp:cNvPr id="0" name=""/>
        <dsp:cNvSpPr/>
      </dsp:nvSpPr>
      <dsp:spPr>
        <a:xfrm>
          <a:off x="4016243" y="3165669"/>
          <a:ext cx="337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 dirty="0"/>
            <a:t>There is more work needed to isolate key variables in that impact price. </a:t>
          </a:r>
        </a:p>
      </dsp:txBody>
      <dsp:txXfrm>
        <a:off x="4016243" y="3165669"/>
        <a:ext cx="3375000" cy="720000"/>
      </dsp:txXfrm>
    </dsp:sp>
    <dsp:sp modelId="{17541453-9BF7-47F0-83B6-ED310BDEFF09}">
      <dsp:nvSpPr>
        <dsp:cNvPr id="0" name=""/>
        <dsp:cNvSpPr/>
      </dsp:nvSpPr>
      <dsp:spPr>
        <a:xfrm>
          <a:off x="8639993" y="465668"/>
          <a:ext cx="2058750" cy="2058750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062AFB-06A4-4357-9046-E52CD72500B1}">
      <dsp:nvSpPr>
        <dsp:cNvPr id="0" name=""/>
        <dsp:cNvSpPr/>
      </dsp:nvSpPr>
      <dsp:spPr>
        <a:xfrm>
          <a:off x="9078743" y="904419"/>
          <a:ext cx="1181250" cy="118125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5043E0-B85B-4728-81E2-3D6D47862D5C}">
      <dsp:nvSpPr>
        <dsp:cNvPr id="0" name=""/>
        <dsp:cNvSpPr/>
      </dsp:nvSpPr>
      <dsp:spPr>
        <a:xfrm>
          <a:off x="7981868" y="3165669"/>
          <a:ext cx="337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Additional treatment of categorical variables and zipcode are the recommended next steps </a:t>
          </a:r>
        </a:p>
      </dsp:txBody>
      <dsp:txXfrm>
        <a:off x="7981868" y="3165669"/>
        <a:ext cx="3375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8BA5F2-8DB4-4EF5-BC8B-D1C4A9D8A00B}" type="datetimeFigureOut">
              <a:rPr lang="en-US" smtClean="0"/>
              <a:t>02/21/2020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69EF2D-C873-4A45-86B2-62B580B12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8183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Lack of treatment of variables and </a:t>
            </a:r>
            <a:r>
              <a:rPr lang="en-US" dirty="0" err="1"/>
              <a:t>asusmptions</a:t>
            </a:r>
            <a:r>
              <a:rPr lang="en-US" dirty="0"/>
              <a:t> not met in certain categories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69EF2D-C873-4A45-86B2-62B580B12F9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7204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Proceeded to experiment with different data transformations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69EF2D-C873-4A45-86B2-62B580B12F9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6465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Selected more targeted variables and aimed at that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69EF2D-C873-4A45-86B2-62B580B12F9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6713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24FFD-094A-4E8C-8232-665572D714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35E435-06D8-4BF3-9859-6A2BC02EF4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905197-BB28-4F4D-B6DD-4B843E379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8849-103D-4669-8470-AEBF0CD569C2}" type="datetimeFigureOut">
              <a:rPr lang="en-US" smtClean="0"/>
              <a:t>02/21/2020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362F3D-E2AD-4C11-8CDC-64AC53BC0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016174-A1F3-4FEF-9120-3DD1181B9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5F121-7692-4583-83DE-1A21BB365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032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A8AEA-05C5-4C6A-BA0A-7BDDBB15D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ABE321-00FD-4A42-936F-7E35E213B9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6514C2-4D15-4699-9E01-8CDFCA3BE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8849-103D-4669-8470-AEBF0CD569C2}" type="datetimeFigureOut">
              <a:rPr lang="en-US" smtClean="0"/>
              <a:t>02/21/2020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AEFB3B-CAAC-49BD-801E-D81D183F1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B5A719-F03C-4C94-A42E-F51AF2FB5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5F121-7692-4583-83DE-1A21BB365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462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75C595-DBAC-4A2E-953A-E121E6DAE8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8ECB3C-34D3-446E-B9C8-C1524E2A3D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D96DE9-0D61-4C21-A67F-658B88A3A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8849-103D-4669-8470-AEBF0CD569C2}" type="datetimeFigureOut">
              <a:rPr lang="en-US" smtClean="0"/>
              <a:t>02/21/2020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00E8AA-A356-48F6-86C2-1110BE54C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52C379-EDF4-4E2A-AA9F-D3AC6A3CA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5F121-7692-4583-83DE-1A21BB365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806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FF7BF-B2BA-43BE-A799-9D392E0CB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129C1-E42E-42F6-A144-AC7E6B463E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FA0F4A-C160-4B12-BFD6-18CE003FB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8849-103D-4669-8470-AEBF0CD569C2}" type="datetimeFigureOut">
              <a:rPr lang="en-US" smtClean="0"/>
              <a:t>02/21/2020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749B91-3EDB-4AA8-8A43-5A14E8216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C17EB0-648C-4FED-812E-31D930814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5F121-7692-4583-83DE-1A21BB365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785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80141-B7A9-4D65-932E-6CBFE506A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29733F-695A-4C0C-B2C3-639ED36AD7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4B0131-6110-4CF9-971C-7D6D6111B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8849-103D-4669-8470-AEBF0CD569C2}" type="datetimeFigureOut">
              <a:rPr lang="en-US" smtClean="0"/>
              <a:t>02/21/2020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6B05AD-FA55-4160-93A7-FAB666021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4FE05D-1AC0-4AC0-854F-FDDE893C9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5F121-7692-4583-83DE-1A21BB365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192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F6D23-BCB6-4DCF-90F9-31A94A552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FBB95-F785-4661-9978-061A8E06ED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9052FF-D6D4-4F60-BAD9-184034E2BD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CFD2BD-4E7E-4018-9A08-3FEEC9653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8849-103D-4669-8470-AEBF0CD569C2}" type="datetimeFigureOut">
              <a:rPr lang="en-US" smtClean="0"/>
              <a:t>02/21/2020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4FF961-3DC9-4F1B-BCEB-D079AF057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4194F9-85C3-4B65-8B9B-D5244E4A2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5F121-7692-4583-83DE-1A21BB365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015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3535E-1A56-49F2-B2ED-77882B0B2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5F7407-3C0F-4784-8D3B-B26754745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71805E-7B4B-4BBF-AEFA-8632AF4AE5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86AEBE-9637-4BB1-99C5-65F3B5B659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C954CC-66B7-435B-A5F3-BF48001A47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8DB7E3-DCDA-46FC-8CCB-D2950AD00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8849-103D-4669-8470-AEBF0CD569C2}" type="datetimeFigureOut">
              <a:rPr lang="en-US" smtClean="0"/>
              <a:t>02/21/2020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6302B9-78F9-4DD0-95BA-58DF43BED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92F3A7-FCF8-45E6-B537-45DB5CCEB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5F121-7692-4583-83DE-1A21BB365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983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88145-AD36-4775-A75E-B9016E7F8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73264F-AA13-4BA1-AFD5-ADF29021E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8849-103D-4669-8470-AEBF0CD569C2}" type="datetimeFigureOut">
              <a:rPr lang="en-US" smtClean="0"/>
              <a:t>02/21/2020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4C4962-8763-4BC6-BDFB-B2E215D1E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4201C7-CAE3-48D1-BE05-EF337373D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5F121-7692-4583-83DE-1A21BB365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8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59B5E3-0210-47AB-AC66-31D8B3C5E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8849-103D-4669-8470-AEBF0CD569C2}" type="datetimeFigureOut">
              <a:rPr lang="en-US" smtClean="0"/>
              <a:t>02/21/2020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78E8E2-F0C5-4F37-947B-973E604A5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B07B53-6DBD-4582-B148-FB824622E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5F121-7692-4583-83DE-1A21BB365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817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C613C-7C7E-4CB6-B1CF-B94C5255C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6D85C5-2A1A-4C58-9D32-C1EA80C30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9FEFBD-91D0-455B-9CFB-CCD810FFB9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462E85-587B-4BA2-824B-ED47D4F62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8849-103D-4669-8470-AEBF0CD569C2}" type="datetimeFigureOut">
              <a:rPr lang="en-US" smtClean="0"/>
              <a:t>02/21/2020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19F2E0-490F-4482-8761-6E25ED0D5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95B86-3355-475B-8E39-961D869C8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5F121-7692-4583-83DE-1A21BB365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376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D26B6-B261-4B1F-94FB-80BB315A6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DC5EBA-909C-4400-A67F-3B0840FA65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3E3721-DCFE-44DE-8242-D5352E99AD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883E3E-E85E-48E7-A206-75CC9641C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8849-103D-4669-8470-AEBF0CD569C2}" type="datetimeFigureOut">
              <a:rPr lang="en-US" smtClean="0"/>
              <a:t>02/21/2020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8B8A3E-515C-4904-ADF0-44C5DEEC9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E858F2-0ED0-46E2-8890-896B0EEF5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5F121-7692-4583-83DE-1A21BB365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86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5A9458-F458-41CC-A485-84637A3F8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958732-1102-4033-B27A-7AD3F52CFF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5B04AC-4093-4247-9145-2C36C74B6D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888849-103D-4669-8470-AEBF0CD569C2}" type="datetimeFigureOut">
              <a:rPr lang="en-US" smtClean="0"/>
              <a:t>02/21/2020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BF54CC-4DFD-4FE4-B297-EE406F2211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AA51B8-1655-4061-814B-55C4D89D74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55F121-7692-4583-83DE-1A21BB365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507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904D24-C7F4-4904-BC41-9AF998113D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4525347"/>
            <a:ext cx="6801321" cy="1737360"/>
          </a:xfrm>
        </p:spPr>
        <p:txBody>
          <a:bodyPr anchor="ctr">
            <a:normAutofit/>
          </a:bodyPr>
          <a:lstStyle/>
          <a:p>
            <a:pPr algn="r"/>
            <a:r>
              <a:rPr lang="en-US" dirty="0"/>
              <a:t>Housing Data Prediction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7752B3-D518-412D-9CC4-6210ACF3AF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61258" y="4525347"/>
            <a:ext cx="3258675" cy="1737360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Kings County Dataset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5499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8575C10-8187-4AC4-AD72-C754EAFD28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65429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5A2B5C-A3E2-4C30-8CAD-05B7C0589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59678"/>
            <a:ext cx="3567915" cy="4952492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Dataset and Project Outline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4E776C9-ED67-41B7-B3A3-4DF76EF3A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99730"/>
            <a:ext cx="429768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8749212-9EC6-42A6-8690-0E030D6C5E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5991598"/>
              </p:ext>
            </p:extLst>
          </p:nvPr>
        </p:nvGraphicFramePr>
        <p:xfrm>
          <a:off x="5181600" y="568325"/>
          <a:ext cx="6248400" cy="56562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31636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BCAB1C-D9E1-4697-A15F-8AF2ACCC9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Model 1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AB2EF39-596B-4146-9AF9-DCB2512D25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9844971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97927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D668AE-F935-43F1-A4B1-96DEE1477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Model 2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83365F2-DB1D-4FDA-98CE-56878D4952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0470929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51190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4DC1A2-F068-4F1A-B6CB-C996D52ED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Model 3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4C5A5E7-9BB9-4E8D-B63C-5C7CF2ADC9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9125977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81629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698DCF-D42A-4800-957E-8F5403CA1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Model 4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BF919CD-6C18-47F9-9A17-3FD13167A2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2100963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87898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698DCF-D42A-4800-957E-8F5403CA1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Model 5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BF919CD-6C18-47F9-9A17-3FD13167A2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4862506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86402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677B6-2617-46B3-B02C-D5AAF50DD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378" y="320675"/>
            <a:ext cx="11407487" cy="1325563"/>
          </a:xfrm>
        </p:spPr>
        <p:txBody>
          <a:bodyPr>
            <a:normAutofit/>
          </a:bodyPr>
          <a:lstStyle/>
          <a:p>
            <a:r>
              <a:rPr lang="en-US" sz="5400"/>
              <a:t>Conclusion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A15A020-8AF6-4EDB-9B03-821AE1A5DD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7911959"/>
              </p:ext>
            </p:extLst>
          </p:nvPr>
        </p:nvGraphicFramePr>
        <p:xfrm>
          <a:off x="391379" y="1825625"/>
          <a:ext cx="11407487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837071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327</Words>
  <Application>Microsoft Office PowerPoint</Application>
  <PresentationFormat>Widescreen</PresentationFormat>
  <Paragraphs>40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Housing Data Prediction</vt:lpstr>
      <vt:lpstr>Dataset and Project Outline</vt:lpstr>
      <vt:lpstr>Model 1 </vt:lpstr>
      <vt:lpstr>Model 2</vt:lpstr>
      <vt:lpstr>Model 3</vt:lpstr>
      <vt:lpstr>Model 4</vt:lpstr>
      <vt:lpstr>Model 5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Housing Data Prediction</dc:title>
  <dc:creator>User</dc:creator>
  <cp:lastModifiedBy>User</cp:lastModifiedBy>
  <cp:revision>6</cp:revision>
  <dcterms:created xsi:type="dcterms:W3CDTF">2020-02-16T14:27:44Z</dcterms:created>
  <dcterms:modified xsi:type="dcterms:W3CDTF">2020-02-21T13:40:43Z</dcterms:modified>
</cp:coreProperties>
</file>