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EDFB-6864-4043-94CC-96B10830858B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64AD-6577-4607-895D-D392F9DE76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59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EDFB-6864-4043-94CC-96B10830858B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64AD-6577-4607-895D-D392F9DE76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93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EDFB-6864-4043-94CC-96B10830858B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64AD-6577-4607-895D-D392F9DE76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40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EDFB-6864-4043-94CC-96B10830858B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64AD-6577-4607-895D-D392F9DE76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16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EDFB-6864-4043-94CC-96B10830858B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64AD-6577-4607-895D-D392F9DE76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68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EDFB-6864-4043-94CC-96B10830858B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64AD-6577-4607-895D-D392F9DE76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92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EDFB-6864-4043-94CC-96B10830858B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64AD-6577-4607-895D-D392F9DE76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4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EDFB-6864-4043-94CC-96B10830858B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64AD-6577-4607-895D-D392F9DE76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86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EDFB-6864-4043-94CC-96B10830858B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64AD-6577-4607-895D-D392F9DE76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61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EDFB-6864-4043-94CC-96B10830858B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64AD-6577-4607-895D-D392F9DE76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27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EDFB-6864-4043-94CC-96B10830858B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64AD-6577-4607-895D-D392F9DE76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74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BEDFB-6864-4043-94CC-96B10830858B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864AD-6577-4607-895D-D392F9DE76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68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imer.financ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err="1" smtClean="0">
                <a:latin typeface="Baskerville Old Face" panose="02020602080505020303" pitchFamily="18" charset="0"/>
              </a:rPr>
              <a:t>Rimer</a:t>
            </a:r>
            <a:r>
              <a:rPr lang="en-US" sz="9600" dirty="0" smtClean="0">
                <a:latin typeface="Baskerville Old Face" panose="02020602080505020303" pitchFamily="18" charset="0"/>
              </a:rPr>
              <a:t> Finance</a:t>
            </a:r>
            <a:endParaRPr lang="ru-RU" sz="9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One of the Biggest future crypto-ecosystems</a:t>
            </a:r>
          </a:p>
          <a:p>
            <a:r>
              <a:rPr lang="en-US" dirty="0" smtClean="0"/>
              <a:t>New technologies, not like everyone else</a:t>
            </a:r>
          </a:p>
          <a:p>
            <a:r>
              <a:rPr lang="en-US" dirty="0" smtClean="0"/>
              <a:t>Big opportunities, new solutions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409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Rimer</a:t>
            </a:r>
            <a:r>
              <a:rPr lang="en-US" sz="3200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Finance (V3)[bep-20]</a:t>
            </a:r>
            <a:br>
              <a:rPr lang="en-US" sz="3200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</a:br>
            <a:r>
              <a:rPr lang="en-US" sz="3200" dirty="0" err="1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Tokenomics</a:t>
            </a:r>
            <a:r>
              <a:rPr lang="en-US" sz="3200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:</a:t>
            </a:r>
            <a:endParaRPr lang="ru-RU" sz="3200" dirty="0"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Name: </a:t>
            </a:r>
            <a:r>
              <a:rPr lang="en-US" sz="1600" dirty="0" err="1" smtClean="0"/>
              <a:t>Rimer</a:t>
            </a:r>
            <a:r>
              <a:rPr lang="en-US" sz="1600" dirty="0" smtClean="0"/>
              <a:t> Finance (V3)</a:t>
            </a:r>
          </a:p>
          <a:p>
            <a:r>
              <a:rPr lang="en-US" sz="1600" dirty="0" err="1" smtClean="0"/>
              <a:t>Simbol</a:t>
            </a:r>
            <a:r>
              <a:rPr lang="en-US" sz="1600" dirty="0" smtClean="0"/>
              <a:t>: </a:t>
            </a:r>
            <a:r>
              <a:rPr lang="en-US" sz="1600" dirty="0" err="1" smtClean="0"/>
              <a:t>Rimer</a:t>
            </a:r>
            <a:endParaRPr lang="en-US" sz="1600" dirty="0" smtClean="0"/>
          </a:p>
          <a:p>
            <a:r>
              <a:rPr lang="en-US" sz="1600" dirty="0" smtClean="0"/>
              <a:t>Start Supply: 100 000 000</a:t>
            </a:r>
          </a:p>
          <a:p>
            <a:r>
              <a:rPr lang="en-US" sz="1600" dirty="0" smtClean="0"/>
              <a:t>Decimal: 18</a:t>
            </a:r>
          </a:p>
          <a:p>
            <a:r>
              <a:rPr lang="en-US" sz="1600" dirty="0" smtClean="0"/>
              <a:t>Fees</a:t>
            </a:r>
            <a:r>
              <a:rPr lang="en-US" sz="1600" dirty="0" smtClean="0"/>
              <a:t>: 5%</a:t>
            </a:r>
          </a:p>
          <a:p>
            <a:r>
              <a:rPr lang="en-US" sz="1600" dirty="0" smtClean="0"/>
              <a:t>Staking: 8,76%/year</a:t>
            </a:r>
          </a:p>
        </p:txBody>
      </p:sp>
    </p:spTree>
    <p:extLst>
      <p:ext uri="{BB962C8B-B14F-4D97-AF65-F5344CB8AC3E}">
        <p14:creationId xmlns:p14="http://schemas.microsoft.com/office/powerpoint/2010/main" val="51569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Features of </a:t>
            </a:r>
            <a:r>
              <a:rPr lang="en-US" sz="3200" dirty="0" err="1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Rimer</a:t>
            </a:r>
            <a:r>
              <a:rPr lang="en-US" sz="3200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Finance V3(BSC bep-20 smart-contract):</a:t>
            </a:r>
            <a:endParaRPr lang="ru-RU" sz="3200" dirty="0"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All functions from </a:t>
            </a:r>
            <a:r>
              <a:rPr lang="en-US" sz="1600" dirty="0" err="1" smtClean="0"/>
              <a:t>Rimer</a:t>
            </a:r>
            <a:r>
              <a:rPr lang="en-US" sz="1600" dirty="0" smtClean="0"/>
              <a:t> Finance V2 + new abilities for fees + new ability to claim </a:t>
            </a:r>
            <a:r>
              <a:rPr lang="en-US" sz="1600" dirty="0" err="1" smtClean="0"/>
              <a:t>stucked</a:t>
            </a:r>
            <a:r>
              <a:rPr lang="en-US" sz="1600" dirty="0" smtClean="0"/>
              <a:t> money.</a:t>
            </a:r>
          </a:p>
          <a:p>
            <a:r>
              <a:rPr lang="en-US" sz="1600" dirty="0" smtClean="0"/>
              <a:t>New abilities:</a:t>
            </a:r>
            <a:endParaRPr lang="en-US" sz="1600" dirty="0"/>
          </a:p>
          <a:p>
            <a:r>
              <a:rPr lang="en-US" sz="1600" dirty="0" smtClean="0"/>
              <a:t>Admin can change the fee from 0% to 20%, but this fee will be transferred to the contract balance, it will not burn like in V2 contract.</a:t>
            </a:r>
          </a:p>
          <a:p>
            <a:r>
              <a:rPr lang="en-US" sz="1600" dirty="0" smtClean="0"/>
              <a:t>Admin will be able to set what part of tokens collected in the contract will go to each function.</a:t>
            </a:r>
          </a:p>
          <a:p>
            <a:r>
              <a:rPr lang="en-US" sz="1600" dirty="0" smtClean="0"/>
              <a:t>Money collected on contract will be able to go to this 10 ways:</a:t>
            </a:r>
          </a:p>
          <a:p>
            <a:r>
              <a:rPr lang="en-US" sz="1600" dirty="0" smtClean="0"/>
              <a:t>Burn; Reflections to holders in </a:t>
            </a:r>
            <a:r>
              <a:rPr lang="en-US" sz="1600" dirty="0" err="1" smtClean="0"/>
              <a:t>Rimer</a:t>
            </a:r>
            <a:r>
              <a:rPr lang="en-US" sz="1600" dirty="0" smtClean="0"/>
              <a:t>; Reflections in BNB; Reflections in Token; Admin Reward 1; Admin Reward 2;      Admin Reward in BNB 1; Admin Reward in BNB 2; Auto-Adding LP [</a:t>
            </a:r>
            <a:r>
              <a:rPr lang="en-US" sz="1600" dirty="0" err="1" smtClean="0"/>
              <a:t>Rimer</a:t>
            </a:r>
            <a:r>
              <a:rPr lang="en-US" sz="1600" dirty="0" smtClean="0"/>
              <a:t>-BNB]; Auto-Adding LP [</a:t>
            </a:r>
            <a:r>
              <a:rPr lang="en-US" sz="1600" dirty="0" err="1" smtClean="0"/>
              <a:t>Rimer</a:t>
            </a:r>
            <a:r>
              <a:rPr lang="en-US" sz="1600" dirty="0" smtClean="0"/>
              <a:t>-Token].</a:t>
            </a:r>
          </a:p>
          <a:p>
            <a:r>
              <a:rPr lang="en-US" sz="1600" dirty="0" smtClean="0"/>
              <a:t>And after big amount of </a:t>
            </a:r>
            <a:r>
              <a:rPr lang="en-US" sz="1600" dirty="0" err="1" smtClean="0"/>
              <a:t>Rimer</a:t>
            </a:r>
            <a:r>
              <a:rPr lang="en-US" sz="1600" dirty="0" smtClean="0"/>
              <a:t> collected on the contract – anyone can use the function “</a:t>
            </a:r>
            <a:r>
              <a:rPr lang="en-US" sz="1600" dirty="0" err="1" smtClean="0"/>
              <a:t>DistributeFees</a:t>
            </a:r>
            <a:r>
              <a:rPr lang="en-US" sz="1600" dirty="0" smtClean="0"/>
              <a:t>” and all </a:t>
            </a:r>
            <a:r>
              <a:rPr lang="en-US" sz="1600" dirty="0" err="1" smtClean="0"/>
              <a:t>Rimer</a:t>
            </a:r>
            <a:r>
              <a:rPr lang="en-US" sz="1600" dirty="0" smtClean="0"/>
              <a:t> on the contract will go to </a:t>
            </a:r>
            <a:r>
              <a:rPr lang="en-US" sz="1600" dirty="0" err="1" smtClean="0"/>
              <a:t>thisways</a:t>
            </a:r>
            <a:r>
              <a:rPr lang="en-US" sz="1600" dirty="0" smtClean="0"/>
              <a:t> in the part that the admin set.</a:t>
            </a:r>
          </a:p>
          <a:p>
            <a:endParaRPr lang="en-US" sz="1600" dirty="0"/>
          </a:p>
          <a:p>
            <a:r>
              <a:rPr lang="en-US" sz="1600" dirty="0" smtClean="0"/>
              <a:t>+Adding 2 functions – to claim </a:t>
            </a:r>
            <a:r>
              <a:rPr lang="en-US" sz="1600" dirty="0" err="1" smtClean="0"/>
              <a:t>Stucked</a:t>
            </a:r>
            <a:r>
              <a:rPr lang="en-US" sz="1600" dirty="0" smtClean="0"/>
              <a:t> Money on the contract:</a:t>
            </a:r>
          </a:p>
          <a:p>
            <a:r>
              <a:rPr lang="en-US" sz="1600" dirty="0" err="1" smtClean="0"/>
              <a:t>ClaimStuckedTokens</a:t>
            </a:r>
            <a:r>
              <a:rPr lang="en-US" sz="1600" dirty="0" smtClean="0"/>
              <a:t>; </a:t>
            </a:r>
            <a:r>
              <a:rPr lang="en-US" sz="1600" dirty="0" err="1" smtClean="0"/>
              <a:t>ClaimStuckedBNB</a:t>
            </a:r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538026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Rimer</a:t>
            </a:r>
            <a:r>
              <a:rPr lang="en-US" sz="3200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Finance Ecosystem</a:t>
            </a:r>
            <a:endParaRPr lang="ru-RU" sz="3200" dirty="0"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Main Site: </a:t>
            </a:r>
            <a:r>
              <a:rPr lang="en-US" sz="1600" dirty="0" smtClean="0">
                <a:hlinkClick r:id="rId2"/>
              </a:rPr>
              <a:t>https://rimer.finance</a:t>
            </a:r>
            <a:endParaRPr lang="en-US" sz="1600" dirty="0" smtClean="0"/>
          </a:p>
          <a:p>
            <a:r>
              <a:rPr lang="en-US" sz="1600" dirty="0" smtClean="0"/>
              <a:t>Future products of our one of the biggest crypto-ecosystems:</a:t>
            </a:r>
          </a:p>
          <a:p>
            <a:r>
              <a:rPr lang="en-US" sz="1600" dirty="0"/>
              <a:t>1. </a:t>
            </a:r>
            <a:r>
              <a:rPr lang="en-US" sz="1600" dirty="0" err="1"/>
              <a:t>Rimer</a:t>
            </a:r>
            <a:r>
              <a:rPr lang="en-US" sz="1600" dirty="0"/>
              <a:t> -Token with staking / </a:t>
            </a:r>
            <a:r>
              <a:rPr lang="en-US" sz="1600" dirty="0" err="1" smtClean="0"/>
              <a:t>rimer.finance</a:t>
            </a:r>
            <a:endParaRPr lang="en-US" sz="1600" dirty="0"/>
          </a:p>
          <a:p>
            <a:r>
              <a:rPr lang="en-US" sz="1600" dirty="0"/>
              <a:t>2. </a:t>
            </a:r>
            <a:r>
              <a:rPr lang="en-US" sz="1600" dirty="0" err="1"/>
              <a:t>Rootoo</a:t>
            </a:r>
            <a:r>
              <a:rPr lang="en-US" sz="1600" dirty="0"/>
              <a:t> Network -L1 Hardly modified EVM </a:t>
            </a:r>
            <a:r>
              <a:rPr lang="en-US" sz="1600" dirty="0" err="1"/>
              <a:t>blockchain</a:t>
            </a:r>
            <a:r>
              <a:rPr lang="en-US" sz="1600" dirty="0"/>
              <a:t> </a:t>
            </a:r>
            <a:r>
              <a:rPr lang="en-US" sz="1600" dirty="0" smtClean="0"/>
              <a:t>/</a:t>
            </a:r>
            <a:endParaRPr lang="en-US" sz="1600" dirty="0"/>
          </a:p>
          <a:p>
            <a:r>
              <a:rPr lang="en-US" sz="1600" dirty="0"/>
              <a:t>3. </a:t>
            </a:r>
            <a:r>
              <a:rPr lang="en-US" sz="1600" dirty="0" err="1"/>
              <a:t>RimerCraft</a:t>
            </a:r>
            <a:r>
              <a:rPr lang="en-US" sz="1600" dirty="0"/>
              <a:t> -</a:t>
            </a:r>
            <a:r>
              <a:rPr lang="en-US" sz="1600" dirty="0" err="1"/>
              <a:t>Nft</a:t>
            </a:r>
            <a:r>
              <a:rPr lang="en-US" sz="1600" dirty="0"/>
              <a:t> Game </a:t>
            </a:r>
            <a:r>
              <a:rPr lang="en-US" sz="1600" dirty="0" smtClean="0"/>
              <a:t>/</a:t>
            </a:r>
            <a:endParaRPr lang="en-US" sz="1600" dirty="0"/>
          </a:p>
          <a:p>
            <a:r>
              <a:rPr lang="en-US" sz="1600" dirty="0"/>
              <a:t>4. </a:t>
            </a:r>
            <a:r>
              <a:rPr lang="en-US" sz="1600" dirty="0" err="1"/>
              <a:t>RimerStore</a:t>
            </a:r>
            <a:r>
              <a:rPr lang="en-US" sz="1600" dirty="0"/>
              <a:t> -Crypto Market(</a:t>
            </a:r>
            <a:r>
              <a:rPr lang="ru-RU" sz="1600" dirty="0"/>
              <a:t>как </a:t>
            </a:r>
            <a:r>
              <a:rPr lang="en-US" sz="1600" dirty="0" err="1"/>
              <a:t>Wildberries</a:t>
            </a:r>
            <a:r>
              <a:rPr lang="en-US" sz="1600" dirty="0"/>
              <a:t>) </a:t>
            </a:r>
            <a:r>
              <a:rPr lang="en-US" sz="1600" dirty="0" smtClean="0"/>
              <a:t>/</a:t>
            </a:r>
            <a:endParaRPr lang="en-US" sz="1600" dirty="0"/>
          </a:p>
          <a:p>
            <a:r>
              <a:rPr lang="en-US" sz="1600" dirty="0"/>
              <a:t>5. </a:t>
            </a:r>
            <a:r>
              <a:rPr lang="en-US" sz="1600" dirty="0" err="1"/>
              <a:t>RimerView</a:t>
            </a:r>
            <a:r>
              <a:rPr lang="en-US" sz="1600" dirty="0"/>
              <a:t> -Crypto Social(</a:t>
            </a:r>
            <a:r>
              <a:rPr lang="ru-RU" sz="1600" dirty="0"/>
              <a:t>как </a:t>
            </a:r>
            <a:r>
              <a:rPr lang="en-US" sz="1600" dirty="0"/>
              <a:t>YouTube) </a:t>
            </a:r>
            <a:r>
              <a:rPr lang="en-US" sz="1600" dirty="0" smtClean="0"/>
              <a:t>/</a:t>
            </a:r>
            <a:endParaRPr lang="en-US" sz="1600" dirty="0"/>
          </a:p>
          <a:p>
            <a:r>
              <a:rPr lang="en-US" sz="1600" dirty="0"/>
              <a:t>6. </a:t>
            </a:r>
            <a:r>
              <a:rPr lang="en-US" sz="1600" dirty="0" err="1"/>
              <a:t>RimerChart</a:t>
            </a:r>
            <a:r>
              <a:rPr lang="en-US" sz="1600" dirty="0"/>
              <a:t> -Price and Charts(</a:t>
            </a:r>
            <a:r>
              <a:rPr lang="ru-RU" sz="1600" dirty="0"/>
              <a:t>как </a:t>
            </a:r>
            <a:r>
              <a:rPr lang="en-US" sz="1600" dirty="0" err="1"/>
              <a:t>DexTools</a:t>
            </a:r>
            <a:r>
              <a:rPr lang="en-US" sz="1600" dirty="0"/>
              <a:t>) </a:t>
            </a:r>
            <a:r>
              <a:rPr lang="en-US" sz="1600" dirty="0" smtClean="0"/>
              <a:t>/</a:t>
            </a:r>
            <a:endParaRPr lang="en-US" sz="1600" dirty="0"/>
          </a:p>
          <a:p>
            <a:r>
              <a:rPr lang="en-US" sz="1600" dirty="0"/>
              <a:t>7. </a:t>
            </a:r>
            <a:r>
              <a:rPr lang="en-US" sz="1600" dirty="0" err="1"/>
              <a:t>RimerMint</a:t>
            </a:r>
            <a:r>
              <a:rPr lang="en-US" sz="1600" dirty="0"/>
              <a:t> -Tokens, Contracts Auto-Minter(</a:t>
            </a:r>
            <a:r>
              <a:rPr lang="ru-RU" sz="1600" dirty="0"/>
              <a:t>как </a:t>
            </a:r>
            <a:r>
              <a:rPr lang="en-US" sz="1600" dirty="0" err="1"/>
              <a:t>PinkSale</a:t>
            </a:r>
            <a:r>
              <a:rPr lang="en-US" sz="1600" dirty="0"/>
              <a:t> token Create, </a:t>
            </a:r>
            <a:r>
              <a:rPr lang="ru-RU" sz="1600" dirty="0"/>
              <a:t>только дешевле и больше функций) </a:t>
            </a:r>
            <a:r>
              <a:rPr lang="ru-RU" sz="1600" dirty="0" smtClean="0"/>
              <a:t>/</a:t>
            </a:r>
            <a:endParaRPr lang="en-US" sz="1600" dirty="0"/>
          </a:p>
          <a:p>
            <a:r>
              <a:rPr lang="en-US" sz="1600" dirty="0"/>
              <a:t>8. </a:t>
            </a:r>
            <a:r>
              <a:rPr lang="en-US" sz="1600" dirty="0" err="1"/>
              <a:t>RimerXRocket</a:t>
            </a:r>
            <a:r>
              <a:rPr lang="en-US" sz="1600" dirty="0"/>
              <a:t> -Launchpad/IDO and Promoting platform(</a:t>
            </a:r>
            <a:r>
              <a:rPr lang="ru-RU" sz="1600" dirty="0"/>
              <a:t>Как реклама и </a:t>
            </a:r>
            <a:r>
              <a:rPr lang="ru-RU" sz="1600" dirty="0" err="1"/>
              <a:t>пресейлы</a:t>
            </a:r>
            <a:r>
              <a:rPr lang="ru-RU" sz="1600" dirty="0"/>
              <a:t> на </a:t>
            </a:r>
            <a:r>
              <a:rPr lang="en-US" sz="1600" dirty="0" err="1"/>
              <a:t>Binance</a:t>
            </a:r>
            <a:r>
              <a:rPr lang="en-US" sz="1600" dirty="0"/>
              <a:t>) </a:t>
            </a:r>
            <a:r>
              <a:rPr lang="en-US" sz="1600" dirty="0" smtClean="0"/>
              <a:t>/</a:t>
            </a:r>
            <a:endParaRPr lang="en-US" sz="1600" dirty="0"/>
          </a:p>
          <a:p>
            <a:r>
              <a:rPr lang="en-US" sz="1600" dirty="0"/>
              <a:t>9. </a:t>
            </a:r>
            <a:r>
              <a:rPr lang="en-US" sz="1600" dirty="0" err="1"/>
              <a:t>RimerSwap</a:t>
            </a:r>
            <a:r>
              <a:rPr lang="en-US" sz="1600" dirty="0"/>
              <a:t> -</a:t>
            </a:r>
            <a:r>
              <a:rPr lang="en-US" sz="1600" dirty="0" err="1"/>
              <a:t>Dex</a:t>
            </a:r>
            <a:r>
              <a:rPr lang="en-US" sz="1600" dirty="0"/>
              <a:t> on BSC(</a:t>
            </a:r>
            <a:r>
              <a:rPr lang="ru-RU" sz="1600" dirty="0"/>
              <a:t>как </a:t>
            </a:r>
            <a:r>
              <a:rPr lang="en-US" sz="1600" dirty="0" err="1"/>
              <a:t>PancakeSwap</a:t>
            </a:r>
            <a:r>
              <a:rPr lang="en-US" sz="1600" dirty="0"/>
              <a:t>) </a:t>
            </a:r>
            <a:r>
              <a:rPr lang="en-US" sz="1600" dirty="0" smtClean="0"/>
              <a:t>/</a:t>
            </a:r>
            <a:endParaRPr lang="en-US" sz="1600" dirty="0"/>
          </a:p>
          <a:p>
            <a:r>
              <a:rPr lang="en-US" sz="1600" dirty="0"/>
              <a:t>10. </a:t>
            </a:r>
            <a:r>
              <a:rPr lang="en-US" sz="1600" dirty="0" err="1"/>
              <a:t>RootEX</a:t>
            </a:r>
            <a:r>
              <a:rPr lang="en-US" sz="1600" dirty="0"/>
              <a:t>- Exchange of </a:t>
            </a:r>
            <a:r>
              <a:rPr lang="en-US" sz="1600" dirty="0" err="1"/>
              <a:t>Rimer</a:t>
            </a:r>
            <a:r>
              <a:rPr lang="en-US" sz="1600" dirty="0"/>
              <a:t>(</a:t>
            </a:r>
            <a:r>
              <a:rPr lang="ru-RU" sz="1600" dirty="0"/>
              <a:t>Биржа,  допустим как </a:t>
            </a:r>
            <a:r>
              <a:rPr lang="en-US" sz="1600" dirty="0" err="1"/>
              <a:t>Binance</a:t>
            </a:r>
            <a:r>
              <a:rPr lang="en-US" sz="1600" dirty="0"/>
              <a:t>) </a:t>
            </a:r>
            <a:r>
              <a:rPr lang="en-US" sz="1600" dirty="0" smtClean="0"/>
              <a:t>/</a:t>
            </a:r>
            <a:endParaRPr lang="en-US" sz="1600" dirty="0"/>
          </a:p>
          <a:p>
            <a:r>
              <a:rPr lang="en-US" sz="1600" dirty="0"/>
              <a:t>11. Financing Fund -Fund where people c an tell about </a:t>
            </a:r>
            <a:r>
              <a:rPr lang="en-US" sz="1600" dirty="0" err="1"/>
              <a:t>thir</a:t>
            </a:r>
            <a:r>
              <a:rPr lang="en-US" sz="1600" dirty="0"/>
              <a:t> project and get free money </a:t>
            </a:r>
            <a:r>
              <a:rPr lang="en-US" sz="1600" dirty="0" smtClean="0"/>
              <a:t>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861266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5365</TotalTime>
  <Words>405</Words>
  <Application>Microsoft Office PowerPoint</Application>
  <PresentationFormat>Широкоэкранный</PresentationFormat>
  <Paragraphs>36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Amiri</vt:lpstr>
      <vt:lpstr>Arial</vt:lpstr>
      <vt:lpstr>Baskerville Old Face</vt:lpstr>
      <vt:lpstr>Calibri</vt:lpstr>
      <vt:lpstr>Calibri Light</vt:lpstr>
      <vt:lpstr>Тема Office</vt:lpstr>
      <vt:lpstr>Rimer Finance</vt:lpstr>
      <vt:lpstr>Rimer Finance (V3)[bep-20] Tokenomics:</vt:lpstr>
      <vt:lpstr>Features of Rimer Finance V3(BSC bep-20 smart-contract):</vt:lpstr>
      <vt:lpstr>Rimer Finance Ecosystem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Rimer Finance</dc:title>
  <dc:creator>Honor</dc:creator>
  <cp:lastModifiedBy>Honor</cp:lastModifiedBy>
  <cp:revision>17</cp:revision>
  <dcterms:created xsi:type="dcterms:W3CDTF">2024-06-27T12:47:45Z</dcterms:created>
  <dcterms:modified xsi:type="dcterms:W3CDTF">2024-07-02T13:25:16Z</dcterms:modified>
</cp:coreProperties>
</file>