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2"/>
  </p:notesMasterIdLst>
  <p:sldIdLst>
    <p:sldId id="268" r:id="rId2"/>
    <p:sldId id="257" r:id="rId3"/>
    <p:sldId id="274" r:id="rId4"/>
    <p:sldId id="275" r:id="rId5"/>
    <p:sldId id="276" r:id="rId6"/>
    <p:sldId id="272" r:id="rId7"/>
    <p:sldId id="273" r:id="rId8"/>
    <p:sldId id="278" r:id="rId9"/>
    <p:sldId id="279" r:id="rId10"/>
    <p:sldId id="280" r:id="rId11"/>
  </p:sldIdLst>
  <p:sldSz cx="9144000" cy="6858000" type="screen4x3"/>
  <p:notesSz cx="6858000" cy="994727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4F6596F-61CB-4F1C-B2BF-7569A7B427EC}">
          <p14:sldIdLst>
            <p14:sldId id="268"/>
            <p14:sldId id="257"/>
            <p14:sldId id="274"/>
            <p14:sldId id="275"/>
            <p14:sldId id="276"/>
            <p14:sldId id="272"/>
            <p14:sldId id="273"/>
            <p14:sldId id="278"/>
            <p14:sldId id="279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730CF-9F9B-4EFF-884F-679A4593FAD8}" type="datetimeFigureOut">
              <a:rPr lang="ru-RU" smtClean="0"/>
              <a:pPr/>
              <a:t>13.01.2015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BB92A-4245-4F10-B90E-F92244DA921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610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7CB2A5-CEF0-43C9-A813-F88CF14D0836}" type="datetime1">
              <a:rPr lang="ru-RU" smtClean="0"/>
              <a:pPr/>
              <a:t>13.01.2015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C2429A-3926-4D72-9E03-6C19364A419C}" type="datetime1">
              <a:rPr lang="ru-RU" smtClean="0"/>
              <a:pPr/>
              <a:t>13.01.2015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CEA0F6-54D1-4C53-B0DA-37C4A8A1547C}" type="datetime1">
              <a:rPr lang="ru-RU" smtClean="0"/>
              <a:pPr/>
              <a:t>13.01.2015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0AB0C6-9F52-45FE-A451-528A7693B3FB}" type="datetime1">
              <a:rPr lang="ru-RU" smtClean="0"/>
              <a:pPr/>
              <a:t>13.01.2015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909454-35C3-4061-9C2B-011212422937}" type="datetime1">
              <a:rPr lang="ru-RU" smtClean="0"/>
              <a:pPr/>
              <a:t>13.01.2015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EB2962-8DBD-404B-AB89-1EA290FACA00}" type="datetime1">
              <a:rPr lang="ru-RU" smtClean="0"/>
              <a:pPr/>
              <a:t>13.01.2015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EB86C6-20F6-4C6B-BD42-04322F7348A7}" type="datetime1">
              <a:rPr lang="ru-RU" smtClean="0"/>
              <a:pPr/>
              <a:t>13.01.2015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BC02EF-A121-4E50-8E42-C22D40BAEDB1}" type="datetime1">
              <a:rPr lang="ru-RU" smtClean="0"/>
              <a:pPr/>
              <a:t>13.01.2015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88995C-7B83-4711-A5B8-3EA3478965A3}" type="datetime1">
              <a:rPr lang="ru-RU" smtClean="0"/>
              <a:pPr/>
              <a:t>13.01.2015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384FE8-9E78-4E7C-961C-2673845406F2}" type="datetime1">
              <a:rPr lang="ru-RU" smtClean="0"/>
              <a:pPr/>
              <a:t>13.01.2015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480A7E-FA07-4A33-934C-17A385001C05}" type="datetime1">
              <a:rPr lang="ru-RU" smtClean="0"/>
              <a:pPr/>
              <a:t>13.01.2015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032818A-BF97-4ACA-B8D0-FA6E1979912D}" type="datetime1">
              <a:rPr lang="ru-RU" smtClean="0"/>
              <a:pPr/>
              <a:t>13.01.2015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4643438" y="6357958"/>
            <a:ext cx="14287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Москва 201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5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2000232" y="4143380"/>
            <a:ext cx="664373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Группа   			  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</a:t>
            </a:r>
            <a:r>
              <a:rPr lang="en-US" sz="16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111131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Студент               	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	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ru-RU" sz="16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А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.Ю.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1600" b="1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Дьячук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Руководитель работы 			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</a:t>
            </a:r>
            <a:r>
              <a:rPr lang="ru-RU" sz="16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Н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.А.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Роганова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1071538" y="142852"/>
            <a:ext cx="7929618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МИНИСТЕРСТВО ОБРАЗОВАНИЯ И НАУКИ РОССИЙСКОЙ ФЕДЕРАЦИИ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ФЕДЕРАЛЬНОЕ ГОСУДАРСТВЕННОЕ БЮДЖЕТНОЕ ОБРАЗОВАТЕЛЬНОЕ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УЧРЕЖДЕНИЕ ВЫСШЕГО ПРОФЕССИОНАЛЬНОГО ОБРАЗОВАНИЯ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«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Московский государственный индустриальный университет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»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(ФГБОУ ВПО 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«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МГИУ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»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КАФЕДРА ИНФОРМАЦИОННЫХ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СИСТЕМ И ТЕХНОЛОГИЙ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1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ВЫПУСКНАЯ КВАЛИФИКАЦИОННАЯ РАБОТА БАКАЛАВРА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1600" dirty="0" smtClean="0"/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600" dirty="0" smtClean="0"/>
              <a:t>по дисциплине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r>
              <a:rPr lang="ru-RU" sz="1600" dirty="0" smtClean="0"/>
              <a:t>	«Проектирование и разработка корпоративных информационных систем»</a:t>
            </a:r>
          </a:p>
          <a:p>
            <a:pPr algn="ctr"/>
            <a:r>
              <a:rPr lang="ru-RU" sz="1600" dirty="0" smtClean="0"/>
              <a:t>на тему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b="1" dirty="0" smtClean="0">
                <a:latin typeface="Calibri"/>
                <a:ea typeface="Calibri" pitchFamily="34" charset="0"/>
                <a:cs typeface="Times New Roman" pitchFamily="18" charset="0"/>
              </a:rPr>
              <a:t>«</a:t>
            </a:r>
            <a:r>
              <a:rPr lang="ru-RU" sz="2000" b="1" dirty="0" smtClean="0"/>
              <a:t>Разработка интерактивной обучающей </a:t>
            </a:r>
            <a:r>
              <a:rPr lang="en-US" sz="2000" b="1" dirty="0" smtClean="0"/>
              <a:t>Web</a:t>
            </a:r>
            <a:r>
              <a:rPr lang="ru-RU" sz="2000" b="1" dirty="0" smtClean="0"/>
              <a:t> среды для студентов программистских направлений</a:t>
            </a:r>
            <a:r>
              <a:rPr lang="ru-RU" sz="2400" b="1" dirty="0" smtClean="0">
                <a:latin typeface="Calibri"/>
                <a:ea typeface="Calibri" pitchFamily="34" charset="0"/>
                <a:cs typeface="Times New Roman" pitchFamily="18" charset="0"/>
              </a:rPr>
              <a:t>»</a:t>
            </a:r>
            <a:endParaRPr lang="ru-RU" sz="2400" b="1" dirty="0" smtClean="0">
              <a:latin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35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Благодарю за внимание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976" y="0"/>
            <a:ext cx="7620000" cy="620688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Цель работы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620688"/>
            <a:ext cx="7858148" cy="6048672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Разработать информационную систему тестирование студентов</a:t>
            </a:r>
          </a:p>
          <a:p>
            <a:pPr marL="82296" indent="0" algn="ctr">
              <a:buNone/>
            </a:pPr>
            <a:r>
              <a:rPr lang="ru-RU" sz="3500" b="1" dirty="0" smtClean="0">
                <a:solidFill>
                  <a:srgbClr val="4F271C">
                    <a:satMod val="130000"/>
                  </a:srgb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Задачи</a:t>
            </a:r>
            <a:endParaRPr lang="ru-RU" sz="35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/>
              <a:t>Создание вопросов для тестирования.</a:t>
            </a:r>
          </a:p>
          <a:p>
            <a:pPr lvl="0"/>
            <a:r>
              <a:rPr lang="ru-RU" sz="2800" dirty="0" smtClean="0"/>
              <a:t>Ознакомление с материалами презентации с </a:t>
            </a:r>
            <a:r>
              <a:rPr lang="ru-RU" sz="2800" smtClean="0"/>
              <a:t>последующим </a:t>
            </a:r>
            <a:r>
              <a:rPr lang="ru-RU" sz="2800" smtClean="0"/>
              <a:t>прохождени</a:t>
            </a:r>
            <a:r>
              <a:rPr lang="ru-RU" sz="2800" smtClean="0"/>
              <a:t>ем</a:t>
            </a:r>
            <a:r>
              <a:rPr lang="ru-RU" sz="2800" smtClean="0"/>
              <a:t> </a:t>
            </a:r>
            <a:r>
              <a:rPr lang="ru-RU" sz="2800" dirty="0" smtClean="0"/>
              <a:t>тестирования.</a:t>
            </a:r>
          </a:p>
          <a:p>
            <a:pPr lvl="0"/>
            <a:r>
              <a:rPr lang="ru-RU" sz="2800" dirty="0" smtClean="0"/>
              <a:t>Формирование отчетов по тестам.</a:t>
            </a:r>
          </a:p>
          <a:p>
            <a:pPr lvl="0">
              <a:buClr>
                <a:srgbClr val="3891A7"/>
              </a:buClr>
            </a:pPr>
            <a:endParaRPr lang="ru-RU" dirty="0">
              <a:solidFill>
                <a:prstClr val="black"/>
              </a:solidFill>
            </a:endParaRPr>
          </a:p>
          <a:p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/>
          </a:p>
          <a:p>
            <a:endParaRPr lang="ru-RU" sz="3200" dirty="0" smtClean="0"/>
          </a:p>
          <a:p>
            <a:pPr marL="114300" indent="0">
              <a:buNone/>
            </a:pP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65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5852" y="142852"/>
            <a:ext cx="7498080" cy="1143000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Интерфейс с презентациями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7" name="Содержимое 6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35100" y="2097397"/>
            <a:ext cx="7499350" cy="3501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5852" y="142852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/>
              <a:t>Создание вопроса тестирования с типом ответа ручного ввода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7" name="Содержимое 6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35100" y="2105732"/>
            <a:ext cx="7499350" cy="410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7290" y="214290"/>
            <a:ext cx="749808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b="1" dirty="0" smtClean="0"/>
              <a:t>Создание вопроса тестирования с типом ответа выбора из списка</a:t>
            </a:r>
            <a:r>
              <a:rPr lang="ru-RU" sz="4000" dirty="0" smtClean="0"/>
              <a:t/>
            </a:r>
            <a:br>
              <a:rPr lang="ru-RU" sz="4000" dirty="0" smtClean="0"/>
            </a:br>
            <a:endParaRPr lang="ru-RU" sz="40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6" name="Содержимое 5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35100" y="1634504"/>
            <a:ext cx="7499350" cy="442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4414" y="0"/>
            <a:ext cx="7498080" cy="1143000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Редактирование вопроса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1538" y="857232"/>
            <a:ext cx="8072462" cy="58579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1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500174"/>
            <a:ext cx="7733730" cy="4843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algn="ctr">
              <a:buNone/>
            </a:pPr>
            <a:endParaRPr lang="ru-RU" sz="4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142984"/>
            <a:ext cx="7739085" cy="5238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Прохождение тестирования в презентации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5" name="Содержимое 4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357298"/>
            <a:ext cx="7499350" cy="973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2714620"/>
            <a:ext cx="7496194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3786190"/>
            <a:ext cx="7515922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Вывод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При создании информационной системы были решены следующие поставленные задачи:</a:t>
            </a:r>
          </a:p>
          <a:p>
            <a:pPr lvl="0"/>
            <a:r>
              <a:rPr lang="ru-RU" dirty="0" smtClean="0"/>
              <a:t>Спроектирована и реализована подсистема создания вопросов;</a:t>
            </a:r>
          </a:p>
          <a:p>
            <a:pPr lvl="0"/>
            <a:r>
              <a:rPr lang="ru-RU" dirty="0" smtClean="0"/>
              <a:t>Спроектирована и реализована навигация (</a:t>
            </a:r>
            <a:r>
              <a:rPr lang="en-US" dirty="0" smtClean="0">
                <a:sym typeface="Wingdings"/>
              </a:rPr>
              <a:t>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ru-RU" dirty="0" smtClean="0"/>
              <a:t>) в презентации;</a:t>
            </a:r>
          </a:p>
          <a:p>
            <a:pPr lvl="0"/>
            <a:r>
              <a:rPr lang="ru-RU" dirty="0" smtClean="0"/>
              <a:t>Спроектирована и реализована подсистема прохождения тестирования в презентации.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508</TotalTime>
  <Words>146</Words>
  <Application>Microsoft Office PowerPoint</Application>
  <PresentationFormat>Экран (4:3)</PresentationFormat>
  <Paragraphs>54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Солнцестояние</vt:lpstr>
      <vt:lpstr>Презентация PowerPoint</vt:lpstr>
      <vt:lpstr>Цель работы</vt:lpstr>
      <vt:lpstr>Интерфейс с презентациями</vt:lpstr>
      <vt:lpstr>Создание вопроса тестирования с типом ответа ручного ввода</vt:lpstr>
      <vt:lpstr>Создание вопроса тестирования с типом ответа выбора из списка </vt:lpstr>
      <vt:lpstr>Редактирование вопроса</vt:lpstr>
      <vt:lpstr>Презентация PowerPoint</vt:lpstr>
      <vt:lpstr>Прохождение тестирования в презентации </vt:lpstr>
      <vt:lpstr>Вывод </vt:lpstr>
      <vt:lpstr>Благодарю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информационной системы управления компьютерными классами с использованием библиотеки «WebGL».</dc:title>
  <dc:creator>Никита</dc:creator>
  <cp:lastModifiedBy>Loner-XP</cp:lastModifiedBy>
  <cp:revision>69</cp:revision>
  <cp:lastPrinted>2015-01-12T21:22:07Z</cp:lastPrinted>
  <dcterms:created xsi:type="dcterms:W3CDTF">2013-06-17T18:57:54Z</dcterms:created>
  <dcterms:modified xsi:type="dcterms:W3CDTF">2015-01-13T09:40:56Z</dcterms:modified>
</cp:coreProperties>
</file>