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FB5F-EB75-427A-862E-8D092554085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3DF-17BC-4005-B46B-5D6E5924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31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FB5F-EB75-427A-862E-8D092554085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3DF-17BC-4005-B46B-5D6E5924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3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FB5F-EB75-427A-862E-8D092554085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3DF-17BC-4005-B46B-5D6E5924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10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FB5F-EB75-427A-862E-8D092554085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3DF-17BC-4005-B46B-5D6E5924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51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FB5F-EB75-427A-862E-8D092554085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3DF-17BC-4005-B46B-5D6E5924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49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FB5F-EB75-427A-862E-8D092554085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3DF-17BC-4005-B46B-5D6E5924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87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FB5F-EB75-427A-862E-8D092554085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3DF-17BC-4005-B46B-5D6E5924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00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FB5F-EB75-427A-862E-8D092554085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3DF-17BC-4005-B46B-5D6E5924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88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FB5F-EB75-427A-862E-8D092554085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3DF-17BC-4005-B46B-5D6E5924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FB5F-EB75-427A-862E-8D092554085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3DF-17BC-4005-B46B-5D6E5924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FB5F-EB75-427A-862E-8D092554085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3DF-17BC-4005-B46B-5D6E5924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99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AFB5F-EB75-427A-862E-8D092554085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183DF-17BC-4005-B46B-5D6E5924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54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6942" y="675249"/>
            <a:ext cx="632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新建文件夹，在所在文件夹内打开</a:t>
            </a:r>
            <a:r>
              <a:rPr lang="en-US" altLang="zh-CN" dirty="0"/>
              <a:t>dos</a:t>
            </a:r>
            <a:r>
              <a:rPr lang="zh-CN" altLang="en-US" dirty="0"/>
              <a:t>窗口 </a:t>
            </a:r>
            <a:r>
              <a:rPr lang="en-US" altLang="zh-CN" dirty="0"/>
              <a:t>   </a:t>
            </a:r>
            <a:r>
              <a:rPr lang="zh-CN" altLang="en-US" dirty="0"/>
              <a:t>输入命令 </a:t>
            </a:r>
            <a:r>
              <a:rPr lang="en-US" altLang="zh-CN" dirty="0"/>
              <a:t>git init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46" y="1240128"/>
            <a:ext cx="9061344" cy="561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4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809" y="1647857"/>
            <a:ext cx="8481929" cy="49428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77108" y="492369"/>
            <a:ext cx="642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git add –A   </a:t>
            </a:r>
            <a:r>
              <a:rPr lang="zh-CN" altLang="en-US" sz="2400" dirty="0"/>
              <a:t>添加文件夹内的所有文件到暂存区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77108" y="1070113"/>
            <a:ext cx="5049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git commit –m </a:t>
            </a:r>
            <a:r>
              <a:rPr lang="zh-CN" altLang="en-US" sz="2400" dirty="0"/>
              <a:t>“</a:t>
            </a:r>
            <a:r>
              <a:rPr lang="en-US" altLang="zh-CN" sz="2400" dirty="0"/>
              <a:t>test</a:t>
            </a:r>
            <a:r>
              <a:rPr lang="zh-CN" altLang="en-US" sz="2400" dirty="0"/>
              <a:t>”添加到本地分支</a:t>
            </a:r>
          </a:p>
        </p:txBody>
      </p:sp>
    </p:spTree>
    <p:extLst>
      <p:ext uri="{BB962C8B-B14F-4D97-AF65-F5344CB8AC3E}">
        <p14:creationId xmlns:p14="http://schemas.microsoft.com/office/powerpoint/2010/main" val="361477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74" y="1478093"/>
            <a:ext cx="8650741" cy="49428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32203" y="393895"/>
            <a:ext cx="927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git remote add origin 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</a:t>
            </a:r>
            <a:r>
              <a:rPr lang="en-US" altLang="zh-CN" sz="2400" dirty="0" err="1"/>
              <a:t>daqingtian</a:t>
            </a:r>
            <a:r>
              <a:rPr lang="en-US" altLang="zh-CN" sz="2400" dirty="0"/>
              <a:t>/</a:t>
            </a:r>
            <a:r>
              <a:rPr lang="en-US" altLang="zh-CN" sz="2400" dirty="0" err="1"/>
              <a:t>gitrumenppt.git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432203" y="209229"/>
            <a:ext cx="610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 remote add  </a:t>
            </a:r>
            <a:r>
              <a:rPr lang="zh-CN" altLang="en-US" dirty="0"/>
              <a:t> </a:t>
            </a:r>
            <a:r>
              <a:rPr lang="en-US" altLang="zh-CN" dirty="0"/>
              <a:t>origin</a:t>
            </a:r>
            <a:r>
              <a:rPr lang="zh-CN" altLang="en-US" dirty="0"/>
              <a:t>（起的一个链接的别名）</a:t>
            </a:r>
            <a:r>
              <a:rPr lang="en-US" altLang="zh-CN" dirty="0"/>
              <a:t>+ </a:t>
            </a:r>
            <a:r>
              <a:rPr lang="zh-CN" altLang="en-US" dirty="0"/>
              <a:t>仓库链接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32203" y="1108761"/>
            <a:ext cx="37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 push origin master</a:t>
            </a:r>
            <a:r>
              <a:rPr lang="zh-CN" altLang="en-US" dirty="0"/>
              <a:t>（默认分支）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32203" y="82919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将文件推向远程分支</a:t>
            </a:r>
          </a:p>
        </p:txBody>
      </p:sp>
    </p:spTree>
    <p:extLst>
      <p:ext uri="{BB962C8B-B14F-4D97-AF65-F5344CB8AC3E}">
        <p14:creationId xmlns:p14="http://schemas.microsoft.com/office/powerpoint/2010/main" val="115748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711" y="1759429"/>
            <a:ext cx="8580403" cy="49428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0711" y="422031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添加文件       </a:t>
            </a:r>
            <a:r>
              <a:rPr lang="en-US" altLang="zh-CN" dirty="0"/>
              <a:t>git add –A</a:t>
            </a:r>
            <a:r>
              <a:rPr lang="zh-CN" altLang="en-US" dirty="0"/>
              <a:t>或文件名</a:t>
            </a:r>
          </a:p>
        </p:txBody>
      </p:sp>
      <p:sp>
        <p:nvSpPr>
          <p:cNvPr id="7" name="矩形 6"/>
          <p:cNvSpPr/>
          <p:nvPr/>
        </p:nvSpPr>
        <p:spPr>
          <a:xfrm>
            <a:off x="1210711" y="721398"/>
            <a:ext cx="3829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git commit –m </a:t>
            </a:r>
            <a:r>
              <a:rPr lang="zh-CN" altLang="en-US" dirty="0"/>
              <a:t>“</a:t>
            </a:r>
            <a:r>
              <a:rPr lang="en-US" altLang="zh-CN" dirty="0"/>
              <a:t>test</a:t>
            </a:r>
            <a:r>
              <a:rPr lang="zh-CN" altLang="en-US" dirty="0"/>
              <a:t>”添加到本地分支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10711" y="109073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推送到远程分支</a:t>
            </a:r>
          </a:p>
        </p:txBody>
      </p:sp>
    </p:spTree>
    <p:extLst>
      <p:ext uri="{BB962C8B-B14F-4D97-AF65-F5344CB8AC3E}">
        <p14:creationId xmlns:p14="http://schemas.microsoft.com/office/powerpoint/2010/main" val="339722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107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Daqingtian</dc:creator>
  <cp:lastModifiedBy>Daqingtian</cp:lastModifiedBy>
  <cp:revision>9</cp:revision>
  <dcterms:created xsi:type="dcterms:W3CDTF">2016-11-21T11:09:56Z</dcterms:created>
  <dcterms:modified xsi:type="dcterms:W3CDTF">2016-11-21T12:24:00Z</dcterms:modified>
</cp:coreProperties>
</file>