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70" r:id="rId12"/>
    <p:sldId id="265" r:id="rId13"/>
    <p:sldId id="269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4653-9301-B046-9E16-D81CB3906F3A}" type="datetimeFigureOut">
              <a:rPr lang="en-US" smtClean="0"/>
              <a:t>6/17/14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B2CC7-14EA-E64D-AF75-296EBEFA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because the status</a:t>
            </a:r>
            <a:r>
              <a:rPr lang="en-US" baseline="0" dirty="0" smtClean="0"/>
              <a:t> data here are transient. I’m expiring them after 20 minutes.</a:t>
            </a:r>
          </a:p>
          <a:p>
            <a:r>
              <a:rPr lang="en-US" baseline="0" dirty="0" smtClean="0"/>
              <a:t>This social network is geographical and based on maps.</a:t>
            </a:r>
          </a:p>
          <a:p>
            <a:r>
              <a:rPr lang="en-US" baseline="0" dirty="0" smtClean="0"/>
              <a:t>And also, it’s local. I can see just the statuses sent around 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B2CC7-14EA-E64D-AF75-296EBEFAF8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56CE66-2FEC-5246-A192-3954D8D19AD7}" type="datetimeFigureOut">
              <a:rPr lang="en-US" smtClean="0"/>
              <a:t>6/17/14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A85DFA3C-B614-4A45-9B03-C7A0EFA3C7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ts-go.herokuapp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geographical transient social network</a:t>
            </a:r>
            <a:endParaRPr lang="en-US" dirty="0"/>
          </a:p>
        </p:txBody>
      </p:sp>
      <p:pic>
        <p:nvPicPr>
          <p:cNvPr id="6" name="Picture 5" descr="Screen Shot 2014-06-17 at 2.5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6" y="4146363"/>
            <a:ext cx="22352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3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OS Simulator Screen shot Jun 17, 2014, 2.4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19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Messaging: It’s creepy I know, but all social networks are creepy to a certain degree :D</a:t>
            </a:r>
            <a:endParaRPr lang="en-US" sz="3000" dirty="0"/>
          </a:p>
        </p:txBody>
      </p:sp>
      <p:pic>
        <p:nvPicPr>
          <p:cNvPr id="6" name="Content Placeholder 5" descr="iOS Simulat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89" r="-97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91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OS Simulator Screen shot Jun 17, 2014, 2.4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49" y="0"/>
            <a:ext cx="386366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0749" y="2452675"/>
            <a:ext cx="124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OS Simulator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62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5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‘Play’ your status!</a:t>
            </a:r>
            <a:endParaRPr lang="en-US" dirty="0"/>
          </a:p>
        </p:txBody>
      </p:sp>
      <p:pic>
        <p:nvPicPr>
          <p:cNvPr id="5" name="Content Placeholder 4" descr="iOS Simulator Screen shot Jun 17, 2014, 2.40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89" r="-97489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 rot="18984622">
            <a:off x="7576509" y="2671664"/>
            <a:ext cx="142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Status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6282" y="4000196"/>
            <a:ext cx="518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user can just have one status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0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Page. For now just User ID and Token#</a:t>
            </a:r>
            <a:endParaRPr lang="en-US" dirty="0"/>
          </a:p>
        </p:txBody>
      </p:sp>
      <p:pic>
        <p:nvPicPr>
          <p:cNvPr id="4" name="Content Placeholder 3" descr="iOS Simulator Screen shot Jun 17, 2014, 2.40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89" r="-97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042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I’m using Ruby on Rails.</a:t>
            </a:r>
          </a:p>
          <a:p>
            <a:pPr lvl="1"/>
            <a:r>
              <a:rPr lang="en-US" sz="2800" dirty="0" smtClean="0"/>
              <a:t>Nothing is wrong with </a:t>
            </a:r>
            <a:r>
              <a:rPr lang="en-US" sz="2800" dirty="0" err="1" smtClean="0"/>
              <a:t>parse.com</a:t>
            </a:r>
            <a:endParaRPr lang="en-US" sz="2800" dirty="0" smtClean="0"/>
          </a:p>
          <a:p>
            <a:pPr lvl="1"/>
            <a:r>
              <a:rPr lang="en-US" sz="2800" dirty="0" smtClean="0"/>
              <a:t>I just like complete authority.</a:t>
            </a:r>
          </a:p>
          <a:p>
            <a:pPr lvl="1"/>
            <a:r>
              <a:rPr lang="en-US" sz="2800" dirty="0" smtClean="0"/>
              <a:t>A personal choice</a:t>
            </a:r>
            <a:endParaRPr lang="en-US" sz="2800" dirty="0"/>
          </a:p>
          <a:p>
            <a:pPr lvl="1"/>
            <a:r>
              <a:rPr lang="en-US" sz="2800" dirty="0" smtClean="0"/>
              <a:t>If I wasn’t in rush, I would choose lovely </a:t>
            </a:r>
            <a:r>
              <a:rPr lang="en-US" sz="2800" b="1" dirty="0" err="1" smtClean="0"/>
              <a:t>clojure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6163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not using normal </a:t>
            </a:r>
            <a:r>
              <a:rPr lang="en-US" dirty="0"/>
              <a:t>Rails, just Rails::API</a:t>
            </a:r>
          </a:p>
          <a:p>
            <a:r>
              <a:rPr lang="en-US" dirty="0"/>
              <a:t>By using it, we limit our Rails app to include only things necessary for API-driven apps.</a:t>
            </a:r>
          </a:p>
          <a:p>
            <a:pPr lvl="1"/>
            <a:r>
              <a:rPr lang="en-US" dirty="0"/>
              <a:t>$ gem install rails-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pl-PL" dirty="0" err="1"/>
              <a:t>It’s</a:t>
            </a:r>
            <a:r>
              <a:rPr lang="pl-PL" dirty="0"/>
              <a:t> </a:t>
            </a:r>
            <a:r>
              <a:rPr lang="pl-PL" dirty="0" err="1"/>
              <a:t>hosted</a:t>
            </a:r>
            <a:r>
              <a:rPr lang="pl-PL" dirty="0"/>
              <a:t> on </a:t>
            </a:r>
            <a:r>
              <a:rPr lang="pl-PL" dirty="0" smtClean="0"/>
              <a:t>Heroku</a:t>
            </a:r>
            <a:endParaRPr lang="pl-PL" dirty="0" smtClean="0">
              <a:hlinkClick r:id="rId2"/>
            </a:endParaRPr>
          </a:p>
          <a:p>
            <a:r>
              <a:rPr lang="pl-PL" sz="3200" dirty="0" smtClean="0">
                <a:hlinkClick r:id="rId2"/>
              </a:rPr>
              <a:t>http</a:t>
            </a:r>
            <a:r>
              <a:rPr lang="pl-PL" sz="3200" dirty="0">
                <a:hlinkClick r:id="rId2"/>
              </a:rPr>
              <a:t>://lets-</a:t>
            </a:r>
            <a:r>
              <a:rPr lang="pl-PL" sz="3200" dirty="0" smtClean="0">
                <a:hlinkClick r:id="rId2"/>
              </a:rPr>
              <a:t>go.herokuapp.com</a:t>
            </a:r>
            <a:endParaRPr lang="pl-PL" sz="3200" dirty="0" smtClean="0"/>
          </a:p>
        </p:txBody>
      </p:sp>
    </p:spTree>
    <p:extLst>
      <p:ext uri="{BB962C8B-B14F-4D97-AF65-F5344CB8AC3E}">
        <p14:creationId xmlns:p14="http://schemas.microsoft.com/office/powerpoint/2010/main" val="56890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pPr lvl="1"/>
            <a:r>
              <a:rPr lang="pl-PL" dirty="0" smtClean="0"/>
              <a:t>POST http</a:t>
            </a:r>
            <a:r>
              <a:rPr lang="pl-PL" dirty="0"/>
              <a:t>://lets-go.herokuapp.com/</a:t>
            </a:r>
            <a:r>
              <a:rPr lang="pl-PL" dirty="0" smtClean="0"/>
              <a:t>users</a:t>
            </a:r>
          </a:p>
          <a:p>
            <a:r>
              <a:rPr lang="en-US" dirty="0" smtClean="0"/>
              <a:t>Login</a:t>
            </a:r>
            <a:endParaRPr lang="en-US" dirty="0"/>
          </a:p>
          <a:p>
            <a:pPr lvl="1"/>
            <a:r>
              <a:rPr lang="pl-PL" dirty="0" smtClean="0"/>
              <a:t>POST http</a:t>
            </a:r>
            <a:r>
              <a:rPr lang="pl-PL" dirty="0"/>
              <a:t>://</a:t>
            </a:r>
            <a:r>
              <a:rPr lang="pl-PL" dirty="0" err="1"/>
              <a:t>lets-go.herokuapp.com</a:t>
            </a:r>
            <a:r>
              <a:rPr lang="pl-PL" dirty="0" smtClean="0"/>
              <a:t>/</a:t>
            </a:r>
            <a:r>
              <a:rPr lang="pl-PL" dirty="0" err="1" smtClean="0"/>
              <a:t>sessions</a:t>
            </a:r>
            <a:endParaRPr lang="pl-PL" dirty="0"/>
          </a:p>
          <a:p>
            <a:r>
              <a:rPr lang="en-US" dirty="0" smtClean="0"/>
              <a:t>Status List</a:t>
            </a:r>
            <a:endParaRPr lang="en-US" dirty="0"/>
          </a:p>
          <a:p>
            <a:pPr lvl="1"/>
            <a:r>
              <a:rPr lang="pl-PL" dirty="0" smtClean="0"/>
              <a:t>POST http</a:t>
            </a:r>
            <a:r>
              <a:rPr lang="pl-PL" dirty="0"/>
              <a:t>://lets-go.herokuapp.com/statuses/</a:t>
            </a:r>
            <a:r>
              <a:rPr lang="pl-PL" dirty="0" smtClean="0"/>
              <a:t>list</a:t>
            </a:r>
          </a:p>
          <a:p>
            <a:r>
              <a:rPr lang="en-US" dirty="0"/>
              <a:t>Status </a:t>
            </a:r>
            <a:r>
              <a:rPr lang="en-US" dirty="0" smtClean="0"/>
              <a:t>Creation</a:t>
            </a:r>
            <a:endParaRPr lang="en-US" dirty="0"/>
          </a:p>
          <a:p>
            <a:pPr lvl="1"/>
            <a:r>
              <a:rPr lang="pl-PL" dirty="0" smtClean="0"/>
              <a:t>POST http</a:t>
            </a:r>
            <a:r>
              <a:rPr lang="pl-PL" dirty="0"/>
              <a:t>://</a:t>
            </a:r>
            <a:r>
              <a:rPr lang="pl-PL" dirty="0" err="1"/>
              <a:t>lets-go.herokuapp.com</a:t>
            </a:r>
            <a:r>
              <a:rPr lang="pl-PL" dirty="0"/>
              <a:t>/</a:t>
            </a:r>
            <a:r>
              <a:rPr lang="pl-PL" dirty="0" err="1"/>
              <a:t>statuses</a:t>
            </a:r>
            <a:r>
              <a:rPr lang="pl-PL" dirty="0" smtClean="0"/>
              <a:t>/</a:t>
            </a:r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5359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Sign-in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need for logging in at every execution of the app.</a:t>
            </a:r>
          </a:p>
          <a:p>
            <a:r>
              <a:rPr lang="en-US" dirty="0" smtClean="0"/>
              <a:t>Storing token in keychain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UIKeyChainStore</a:t>
            </a:r>
            <a:r>
              <a:rPr lang="en-US" dirty="0" smtClean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90899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Let’s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social network!</a:t>
            </a:r>
          </a:p>
          <a:p>
            <a:r>
              <a:rPr lang="en-US" dirty="0" smtClean="0"/>
              <a:t>A user can post his  current status.</a:t>
            </a:r>
          </a:p>
          <a:p>
            <a:pPr lvl="1"/>
            <a:r>
              <a:rPr lang="en-US" dirty="0" smtClean="0"/>
              <a:t>The status will got annotated on the map.</a:t>
            </a:r>
          </a:p>
          <a:p>
            <a:r>
              <a:rPr lang="en-US" dirty="0" smtClean="0"/>
              <a:t>We already have a lot of social networks. Why do we need another one?</a:t>
            </a:r>
          </a:p>
          <a:p>
            <a:pPr lvl="1"/>
            <a:r>
              <a:rPr lang="en-US" dirty="0" smtClean="0"/>
              <a:t>Transient</a:t>
            </a:r>
          </a:p>
          <a:p>
            <a:pPr lvl="1"/>
            <a:r>
              <a:rPr lang="en-US" dirty="0" smtClean="0"/>
              <a:t>Geographical</a:t>
            </a:r>
          </a:p>
          <a:p>
            <a:pPr lvl="1"/>
            <a:r>
              <a:rPr lang="en-US" dirty="0" smtClean="0"/>
              <a:t>Local </a:t>
            </a:r>
          </a:p>
          <a:p>
            <a:pPr lvl="1"/>
            <a:r>
              <a:rPr lang="en-US" dirty="0" smtClean="0"/>
              <a:t>Based on maps!</a:t>
            </a:r>
          </a:p>
        </p:txBody>
      </p:sp>
      <p:pic>
        <p:nvPicPr>
          <p:cNvPr id="4" name="Picture 3" descr="Screen Shot 2014-06-17 at 2.57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82" y="4102391"/>
            <a:ext cx="2921678" cy="26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connectivity</a:t>
            </a:r>
            <a:endParaRPr lang="en-US" dirty="0"/>
          </a:p>
        </p:txBody>
      </p:sp>
      <p:pic>
        <p:nvPicPr>
          <p:cNvPr id="4" name="Content Placeholder 3" descr="iOS Simulator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50" b="33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802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URL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Scheme name of a URL is the first part of the URL.</a:t>
            </a:r>
          </a:p>
          <a:p>
            <a:pPr lvl="1"/>
            <a:r>
              <a:rPr lang="en-US" dirty="0" err="1" smtClean="0"/>
              <a:t>schemename</a:t>
            </a:r>
            <a:r>
              <a:rPr lang="en-US" dirty="0" smtClean="0"/>
              <a:t>://</a:t>
            </a:r>
          </a:p>
          <a:p>
            <a:pPr lvl="1"/>
            <a:r>
              <a:rPr lang="en-US" dirty="0" smtClean="0"/>
              <a:t>For web, the scheme is http or https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sz="6000" dirty="0" err="1" smtClean="0"/>
              <a:t>letsgo</a:t>
            </a:r>
            <a:r>
              <a:rPr lang="en-US" sz="6000" dirty="0" smtClean="0"/>
              <a:t>://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2535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???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0700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transient!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data will be wiped out from the servers in 20 minutes.</a:t>
            </a:r>
          </a:p>
          <a:p>
            <a:r>
              <a:rPr lang="en-US" dirty="0" smtClean="0"/>
              <a:t>From this perspective, it acts like </a:t>
            </a:r>
            <a:r>
              <a:rPr lang="en-US" dirty="0" err="1" smtClean="0"/>
              <a:t>Snapchat</a:t>
            </a:r>
            <a:r>
              <a:rPr lang="en-US" dirty="0" smtClean="0"/>
              <a:t>. No permanent data.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napchat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53" y="3760699"/>
            <a:ext cx="2969389" cy="29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2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server will just send back to user the statuses happened in her neighborhood.</a:t>
            </a:r>
          </a:p>
          <a:p>
            <a:pPr lvl="1"/>
            <a:r>
              <a:rPr lang="en-US" dirty="0" smtClean="0"/>
              <a:t>The radius is 5 miles for now.</a:t>
            </a:r>
            <a:endParaRPr lang="en-US" dirty="0"/>
          </a:p>
          <a:p>
            <a:pPr lvl="1"/>
            <a:r>
              <a:rPr lang="en-US" dirty="0" smtClean="0"/>
              <a:t>Rails Server will filter out the other statuses</a:t>
            </a:r>
          </a:p>
        </p:txBody>
      </p:sp>
    </p:spTree>
    <p:extLst>
      <p:ext uri="{BB962C8B-B14F-4D97-AF65-F5344CB8AC3E}">
        <p14:creationId xmlns:p14="http://schemas.microsoft.com/office/powerpoint/2010/main" val="285893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look like? (Login)</a:t>
            </a:r>
            <a:endParaRPr lang="en-US" dirty="0"/>
          </a:p>
        </p:txBody>
      </p:sp>
      <p:pic>
        <p:nvPicPr>
          <p:cNvPr id="4" name="Content Placeholder 3" descr="iOS Simulator Screen shot Jun 17, 2014, 2.39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97" r="-97497"/>
          <a:stretch>
            <a:fillRect/>
          </a:stretch>
        </p:blipFill>
        <p:spPr>
          <a:xfrm>
            <a:off x="-1054507" y="2553447"/>
            <a:ext cx="6508750" cy="3916363"/>
          </a:xfrm>
        </p:spPr>
      </p:pic>
      <p:pic>
        <p:nvPicPr>
          <p:cNvPr id="5" name="Picture 4" descr="iOS Simulator Screen shot Jun 17, 2014, 2.39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51" y="2553447"/>
            <a:ext cx="2448974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0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User</a:t>
            </a:r>
            <a:endParaRPr lang="en-US" dirty="0"/>
          </a:p>
        </p:txBody>
      </p:sp>
      <p:pic>
        <p:nvPicPr>
          <p:cNvPr id="4" name="Content Placeholder 3" descr="iOS Simulator Screen shot Jun 17, 2014, 2.39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89" r="-97489"/>
          <a:stretch>
            <a:fillRect/>
          </a:stretch>
        </p:blipFill>
        <p:spPr>
          <a:xfrm>
            <a:off x="-804820" y="2374152"/>
            <a:ext cx="6508377" cy="3916363"/>
          </a:xfrm>
        </p:spPr>
      </p:pic>
      <p:pic>
        <p:nvPicPr>
          <p:cNvPr id="5" name="Picture 4" descr="iOS Simulator Screen shot Jun 17, 2014, 2.3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01" y="2374152"/>
            <a:ext cx="2350184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6509" y="2365079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5" name="Picture 4" descr="iOS Simulator Screen shot Jun 17, 2014, 2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5" y="0"/>
            <a:ext cx="386366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5277" y="5270983"/>
            <a:ext cx="492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I’m fetching the statuses every one minute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0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OS Simulator Screen shot Jun 17, 2014, 2.41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23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1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OS Simulator Screen shot Jun 17, 2014, 2.4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31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4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246</TotalTime>
  <Words>436</Words>
  <Application>Microsoft Macintosh PowerPoint</Application>
  <PresentationFormat>On-screen Show (4:3)</PresentationFormat>
  <Paragraphs>70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Plaza</vt:lpstr>
      <vt:lpstr>Let’s go!</vt:lpstr>
      <vt:lpstr>What’s Let’s Go?</vt:lpstr>
      <vt:lpstr>It’s transient!</vt:lpstr>
      <vt:lpstr>It’s local</vt:lpstr>
      <vt:lpstr>How does it look like? (Login)</vt:lpstr>
      <vt:lpstr>Register User</vt:lpstr>
      <vt:lpstr>PowerPoint Presentation</vt:lpstr>
      <vt:lpstr>PowerPoint Presentation</vt:lpstr>
      <vt:lpstr>PowerPoint Presentation</vt:lpstr>
      <vt:lpstr>PowerPoint Presentation</vt:lpstr>
      <vt:lpstr>Messaging: It’s creepy I know, but all social networks are creepy to a certain degree :D</vt:lpstr>
      <vt:lpstr>PowerPoint Presentation</vt:lpstr>
      <vt:lpstr>PowerPoint Presentation</vt:lpstr>
      <vt:lpstr>‘Play’ your status!</vt:lpstr>
      <vt:lpstr>Settings Page. For now just User ID and Token#</vt:lpstr>
      <vt:lpstr>Backend</vt:lpstr>
      <vt:lpstr>Backend (Cont.)</vt:lpstr>
      <vt:lpstr>Public APIs</vt:lpstr>
      <vt:lpstr>Single Sign-in</vt:lpstr>
      <vt:lpstr>Internet connectivity</vt:lpstr>
      <vt:lpstr>Defining a URL Scheme</vt:lpstr>
      <vt:lpstr>Any 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go!</dc:title>
  <dc:creator>Davoud Qorashi</dc:creator>
  <cp:lastModifiedBy>Davoud Qorashi</cp:lastModifiedBy>
  <cp:revision>19</cp:revision>
  <dcterms:created xsi:type="dcterms:W3CDTF">2014-06-17T18:50:56Z</dcterms:created>
  <dcterms:modified xsi:type="dcterms:W3CDTF">2014-06-17T22:57:23Z</dcterms:modified>
</cp:coreProperties>
</file>