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Grobentwurf: KI-Personalisierungsplattform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Einblick in die Benutzeroberfläche und Funktionen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- 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Übersicht über Kundenaktivität</a:t>
            </a:r>
          </a:p>
          <a:p>
            <a:r>
              <a:t>• Verkaufsanalysen basierend auf personalisierten Empfehlungen</a:t>
            </a:r>
          </a:p>
          <a:p>
            <a:r>
              <a:t>• Kontrolle der Automatisierung und Einsicht in die Ergebnisse</a:t>
            </a:r>
          </a:p>
          <a:p>
            <a:r>
              <a:t>• Zugriff auf Echtzeit-Daten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Kundenanalyse - Verhaltensdaten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Detaillierte Einblicke in das Kaufverhalten der Kunden</a:t>
            </a:r>
          </a:p>
          <a:p>
            <a:r>
              <a:t>• Analyse der personalisierten Produktempfehlungen</a:t>
            </a:r>
          </a:p>
          <a:p>
            <a:r>
              <a:t>• Vorhersagen über zukünftiges Kundenverhalten</a:t>
            </a:r>
          </a:p>
          <a:p>
            <a:r>
              <a:t>• Automatisierte Berichte zur Optimierung der Verkaufsstrategie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Personalisierte Produktempfehlungen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Echtzeit-Generierung von Produktempfehlungen für Kunden</a:t>
            </a:r>
          </a:p>
          <a:p>
            <a:r>
              <a:t>• Anpassung der Empfehlungen basierend auf dem bisherigen Kaufverhalten</a:t>
            </a:r>
          </a:p>
          <a:p>
            <a:r>
              <a:t>• Möglichkeit, Empfehlungen manuell anzupassen und zu überwachen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Steuerung der Automatisierung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Vollständige Automatisierung der Produktempfehlungen</a:t>
            </a:r>
          </a:p>
          <a:p>
            <a:r>
              <a:t>• Option zur Überwachung und manuellen Steuerung</a:t>
            </a:r>
          </a:p>
          <a:p>
            <a:r>
              <a:t>• Echtzeit-Feedback zur Performance der KI-Modelle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