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swald" charset="1" panose="00000500000000000000"/>
      <p:regular r:id="rId14"/>
    </p:embeddedFont>
    <p:embeddedFont>
      <p:font typeface="Canva Sans Bold" charset="1" panose="020B0803030501040103"/>
      <p:regular r:id="rId15"/>
    </p:embeddedFont>
    <p:embeddedFont>
      <p:font typeface="Oswald Bold" charset="1" panose="00000800000000000000"/>
      <p:regular r:id="rId16"/>
    </p:embeddedFont>
    <p:embeddedFont>
      <p:font typeface="DM San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70021" y="2821069"/>
            <a:ext cx="13947957" cy="2420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EMS PARA RECORTE DE HORA PUNTA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90258" y="6178955"/>
            <a:ext cx="4507483" cy="2045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1"/>
              </a:lnSpc>
            </a:pPr>
            <a:r>
              <a:rPr lang="en-US" sz="3879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Darío Rojas Mesías</a:t>
            </a:r>
          </a:p>
          <a:p>
            <a:pPr algn="ctr">
              <a:lnSpc>
                <a:spcPts val="5431"/>
              </a:lnSpc>
            </a:pPr>
            <a:r>
              <a:rPr lang="en-US" sz="3879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Capstone 004D</a:t>
            </a:r>
          </a:p>
          <a:p>
            <a:pPr algn="ctr">
              <a:lnSpc>
                <a:spcPts val="5431"/>
              </a:lnSpc>
            </a:pPr>
            <a:r>
              <a:rPr lang="en-US" sz="3879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03-09-2024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346729" y="-10707942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20102" y="1678858"/>
            <a:ext cx="12057353" cy="3464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DESCRIPCIÓN DEL PROYECTO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465304" y="-354759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22696" y="5933945"/>
            <a:ext cx="12642608" cy="2316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7"/>
              </a:lnSpc>
            </a:pPr>
            <a:r>
              <a:rPr lang="en-US" sz="3345" spc="327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Sistema de control de energía (EMS) para recorte de hora punta, movilizando potencia en el tiempo mediante el uso de sistemas de almacenamiento de energía con baterías (BESS).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407217" y="-1068077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68679" y="-360534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16325" y="357760"/>
            <a:ext cx="12057353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JUSTIFICACIÓN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34040" y="3292485"/>
            <a:ext cx="13270247" cy="3625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4773" indent="-442386" lvl="1">
              <a:lnSpc>
                <a:spcPts val="5655"/>
              </a:lnSpc>
              <a:buFont typeface="Arial"/>
              <a:buChar char="•"/>
            </a:pPr>
            <a:r>
              <a:rPr lang="en-US" sz="4098" spc="401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Altos costos de energía en hora punta.</a:t>
            </a:r>
          </a:p>
          <a:p>
            <a:pPr algn="l" marL="884773" indent="-442386" lvl="1">
              <a:lnSpc>
                <a:spcPts val="5655"/>
              </a:lnSpc>
              <a:buFont typeface="Arial"/>
              <a:buChar char="•"/>
            </a:pPr>
            <a:r>
              <a:rPr lang="en-US" sz="4098" spc="401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Soluciónes con alamacenamiento de energía.</a:t>
            </a:r>
          </a:p>
          <a:p>
            <a:pPr algn="l" marL="884773" indent="-442386" lvl="1">
              <a:lnSpc>
                <a:spcPts val="5655"/>
              </a:lnSpc>
              <a:buFont typeface="Arial"/>
              <a:buChar char="•"/>
            </a:pPr>
            <a:r>
              <a:rPr lang="en-US" sz="4098" spc="401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Sin EMS, la batería no sabe cuánto ni cuándo cargarse o descargarse.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407217" y="-1068077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68679" y="-360534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17377" y="0"/>
            <a:ext cx="20844948" cy="10405103"/>
          </a:xfrm>
          <a:custGeom>
            <a:avLst/>
            <a:gdLst/>
            <a:ahLst/>
            <a:cxnLst/>
            <a:rect r="r" b="b" t="t" l="l"/>
            <a:pathLst>
              <a:path h="10405103" w="20844948">
                <a:moveTo>
                  <a:pt x="0" y="0"/>
                </a:moveTo>
                <a:lnTo>
                  <a:pt x="20844948" y="0"/>
                </a:lnTo>
                <a:lnTo>
                  <a:pt x="20844948" y="10405103"/>
                </a:lnTo>
                <a:lnTo>
                  <a:pt x="0" y="104051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98785" y="-603266"/>
            <a:ext cx="31574423" cy="14744763"/>
          </a:xfrm>
          <a:custGeom>
            <a:avLst/>
            <a:gdLst/>
            <a:ahLst/>
            <a:cxnLst/>
            <a:rect r="r" b="b" t="t" l="l"/>
            <a:pathLst>
              <a:path h="14744763" w="31574423">
                <a:moveTo>
                  <a:pt x="0" y="0"/>
                </a:moveTo>
                <a:lnTo>
                  <a:pt x="31574424" y="0"/>
                </a:lnTo>
                <a:lnTo>
                  <a:pt x="31574424" y="14744762"/>
                </a:lnTo>
                <a:lnTo>
                  <a:pt x="0" y="14744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445" r="0" b="-3445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892216" y="-1331473"/>
            <a:ext cx="23275740" cy="11618473"/>
          </a:xfrm>
          <a:custGeom>
            <a:avLst/>
            <a:gdLst/>
            <a:ahLst/>
            <a:cxnLst/>
            <a:rect r="r" b="b" t="t" l="l"/>
            <a:pathLst>
              <a:path h="11618473" w="23275740">
                <a:moveTo>
                  <a:pt x="0" y="0"/>
                </a:moveTo>
                <a:lnTo>
                  <a:pt x="23275740" y="0"/>
                </a:lnTo>
                <a:lnTo>
                  <a:pt x="23275740" y="11618473"/>
                </a:lnTo>
                <a:lnTo>
                  <a:pt x="0" y="11618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600353"/>
            <a:ext cx="18288000" cy="6219902"/>
          </a:xfrm>
          <a:custGeom>
            <a:avLst/>
            <a:gdLst/>
            <a:ahLst/>
            <a:cxnLst/>
            <a:rect r="r" b="b" t="t" l="l"/>
            <a:pathLst>
              <a:path h="6219902" w="18288000">
                <a:moveTo>
                  <a:pt x="0" y="0"/>
                </a:moveTo>
                <a:lnTo>
                  <a:pt x="18288000" y="0"/>
                </a:lnTo>
                <a:lnTo>
                  <a:pt x="18288000" y="6219902"/>
                </a:lnTo>
                <a:lnTo>
                  <a:pt x="0" y="62199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18108" y="4274503"/>
            <a:ext cx="665178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Carta Gantt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DAGPvAtABFM</dc:identifier>
  <dcterms:modified xsi:type="dcterms:W3CDTF">2011-08-01T06:04:30Z</dcterms:modified>
  <cp:revision>1</cp:revision>
  <dc:title>Capstone Avance Fase 1</dc:title>
</cp:coreProperties>
</file>