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EF9E540-0153-8141-BEB7-E86480231B8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2DAAEB2-8AEC-5045-B0E5-1EB172CBA22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E540-0153-8141-BEB7-E86480231B8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AEB2-8AEC-5045-B0E5-1EB172CBA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E540-0153-8141-BEB7-E86480231B8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AEB2-8AEC-5045-B0E5-1EB172CBA2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E540-0153-8141-BEB7-E86480231B8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AEB2-8AEC-5045-B0E5-1EB172CBA2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EF9E540-0153-8141-BEB7-E86480231B8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2DAAEB2-8AEC-5045-B0E5-1EB172CBA2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E540-0153-8141-BEB7-E86480231B8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AEB2-8AEC-5045-B0E5-1EB172CBA2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E540-0153-8141-BEB7-E86480231B8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AEB2-8AEC-5045-B0E5-1EB172CBA2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E540-0153-8141-BEB7-E86480231B8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AEB2-8AEC-5045-B0E5-1EB172CBA22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E540-0153-8141-BEB7-E86480231B8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AEB2-8AEC-5045-B0E5-1EB172CBA2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E540-0153-8141-BEB7-E86480231B8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AEB2-8AEC-5045-B0E5-1EB172CBA2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E540-0153-8141-BEB7-E86480231B8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AEB2-8AEC-5045-B0E5-1EB172CBA2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F9E540-0153-8141-BEB7-E86480231B8A}" type="datetimeFigureOut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DAAEB2-8AEC-5045-B0E5-1EB172CBA22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Financing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Darien Bouzakis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and Distribution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Sources where the manager is located </a:t>
            </a:r>
          </a:p>
          <a:p>
            <a:r>
              <a:rPr lang="en-US" sz="3200" dirty="0" smtClean="0"/>
              <a:t>Distribution describes the funds performance to illustrate </a:t>
            </a:r>
            <a:r>
              <a:rPr lang="en-US" sz="3200" dirty="0" err="1" smtClean="0"/>
              <a:t>skewness</a:t>
            </a:r>
            <a:r>
              <a:rPr lang="en-US" sz="3200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0707" y="2743200"/>
            <a:ext cx="7772196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/>
              <a:t>Analysis and observations  </a:t>
            </a:r>
          </a:p>
          <a:p>
            <a:pPr lvl="7"/>
            <a:r>
              <a:rPr lang="en-US" sz="2800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Valuation and Underlying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Benchmark </a:t>
            </a:r>
          </a:p>
          <a:p>
            <a:r>
              <a:rPr lang="en-US" sz="3200" dirty="0" smtClean="0"/>
              <a:t>Historical series through closing prices</a:t>
            </a:r>
          </a:p>
          <a:p>
            <a:r>
              <a:rPr lang="en-US" sz="3200" dirty="0" smtClean="0"/>
              <a:t>Equity events (</a:t>
            </a:r>
            <a:r>
              <a:rPr lang="en-US" sz="3200" dirty="0" err="1" smtClean="0"/>
              <a:t>strats</a:t>
            </a:r>
            <a:r>
              <a:rPr lang="en-US" sz="3200" dirty="0" smtClean="0"/>
              <a:t>: long-short, event-driven), through components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Active and Passive </a:t>
            </a:r>
          </a:p>
          <a:p>
            <a:r>
              <a:rPr lang="en-US" sz="3200" dirty="0" smtClean="0"/>
              <a:t>Holdings per fund </a:t>
            </a:r>
            <a:endParaRPr 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19</TotalTime>
  <Words>59</Words>
  <Application>Microsoft Macintosh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Financing Demo</vt:lpstr>
      <vt:lpstr>Mapping and Distribution </vt:lpstr>
      <vt:lpstr>Slide 3</vt:lpstr>
      <vt:lpstr>Valuation and Underlying</vt:lpstr>
      <vt:lpstr>Datasets</vt:lpstr>
    </vt:vector>
  </TitlesOfParts>
  <Company>Camden Catholic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Financing Demo</dc:title>
  <dc:creator>Darien  Bouzakis</dc:creator>
  <cp:lastModifiedBy>Darien  Bouzakis</cp:lastModifiedBy>
  <cp:revision>1</cp:revision>
  <dcterms:created xsi:type="dcterms:W3CDTF">2019-05-31T01:53:41Z</dcterms:created>
  <dcterms:modified xsi:type="dcterms:W3CDTF">2019-05-31T02:12:54Z</dcterms:modified>
</cp:coreProperties>
</file>