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Easy to use</a:t>
            </a:r>
            <a:br/>
            <a:br/>
            <a:r>
              <a:rPr/>
              <a:t>You are the next quarto author!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Polar Axis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Polar Axis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demonstration of a line plot on a polar axis, see Figure 1.</a:t>
            </a:r>
          </a:p>
        </p:txBody>
      </p:sp>
      <p:pic>
        <p:nvPicPr>
          <p:cNvPr descr="hello_files/figure-pptx/fig-polar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03200"/>
            <a:ext cx="4508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Basics</dc:title>
  <dc:creator>You are the next quarto author!</dc:creator>
  <cp:keywords/>
  <dcterms:created xsi:type="dcterms:W3CDTF">2024-04-16T23:06:06Z</dcterms:created>
  <dcterms:modified xsi:type="dcterms:W3CDTF">2024-04-16T23:06:06Z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Quarto can make your reporting and documenting life much easier.</vt:lpwstr>
  </property>
  <property fmtid="{D5CDD505-2E9C-101B-9397-08002B2CF9AE}" pid="3" name="abstract-title">
    <vt:lpwstr>TLDR</vt:lpwstr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uthor">
    <vt:lpwstr/>
  </property>
  <property fmtid="{D5CDD505-2E9C-101B-9397-08002B2CF9AE}" pid="7" name="date">
    <vt:lpwstr>2024-04-16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jupyter">
    <vt:lpwstr>python3</vt:lpwstr>
  </property>
  <property fmtid="{D5CDD505-2E9C-101B-9397-08002B2CF9AE}" pid="12" name="labels">
    <vt:lpwstr/>
  </property>
  <property fmtid="{D5CDD505-2E9C-101B-9397-08002B2CF9AE}" pid="13" name="subtitle">
    <vt:lpwstr>Easy to use</vt:lpwstr>
  </property>
  <property fmtid="{D5CDD505-2E9C-101B-9397-08002B2CF9AE}" pid="14" name="toc-title">
    <vt:lpwstr>Table of contents</vt:lpwstr>
  </property>
</Properties>
</file>