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3"/>
    <p:sldMasterId id="214748372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Abel"/>
      <p:regular r:id="rId19"/>
    </p:embeddedFont>
    <p:embeddedFont>
      <p:font typeface="Poppins SemiBol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SemiBold-regular.fntdata"/><Relationship Id="rId22" Type="http://schemas.openxmlformats.org/officeDocument/2006/relationships/font" Target="fonts/PoppinsSemiBold-italic.fntdata"/><Relationship Id="rId21" Type="http://schemas.openxmlformats.org/officeDocument/2006/relationships/font" Target="fonts/PoppinsSemiBold-bold.fntdata"/><Relationship Id="rId23" Type="http://schemas.openxmlformats.org/officeDocument/2006/relationships/font" Target="fonts/Poppins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Abel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bbc296355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bbc296355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bbc296355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bbc296355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bcd4fe9472_0_1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bcd4fe9472_0_1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2cd01726960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2cd01726960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2cdbf513bce_3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2cdbf513bce_3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2cd01726960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2cd01726960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bcd4fe9472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bcd4fe9472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bcd7bfbda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bcd7bfbda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892763"/>
            <a:ext cx="4176900" cy="3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2886100"/>
            <a:ext cx="41769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713225" y="1402650"/>
            <a:ext cx="4176900" cy="13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4373100"/>
            <a:ext cx="2999813" cy="295452"/>
          </a:xfrm>
          <a:custGeom>
            <a:rect b="b" l="l" r="r" t="t"/>
            <a:pathLst>
              <a:path extrusionOk="0" h="3952" w="45049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055400" y="364900"/>
            <a:ext cx="4088602" cy="349204"/>
          </a:xfrm>
          <a:custGeom>
            <a:rect b="b" l="l" r="r" t="t"/>
            <a:pathLst>
              <a:path extrusionOk="0" h="6391" w="74828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812" y="4215775"/>
            <a:ext cx="9145628" cy="2754507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69411"/>
                </a:srgbClr>
              </a:gs>
              <a:gs pos="2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hasCustomPrompt="1" type="title"/>
          </p:nvPr>
        </p:nvSpPr>
        <p:spPr>
          <a:xfrm>
            <a:off x="2123775" y="799125"/>
            <a:ext cx="6060000" cy="15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11"/>
          <p:cNvSpPr txBox="1"/>
          <p:nvPr>
            <p:ph idx="1" type="subTitle"/>
          </p:nvPr>
        </p:nvSpPr>
        <p:spPr>
          <a:xfrm>
            <a:off x="5544870" y="2417550"/>
            <a:ext cx="25824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1"/>
          <p:cNvSpPr/>
          <p:nvPr/>
        </p:nvSpPr>
        <p:spPr>
          <a:xfrm>
            <a:off x="825" y="2900601"/>
            <a:ext cx="9144064" cy="2242873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hasCustomPrompt="1" type="title"/>
          </p:nvPr>
        </p:nvSpPr>
        <p:spPr>
          <a:xfrm>
            <a:off x="853363" y="1322613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2" type="title"/>
          </p:nvPr>
        </p:nvSpPr>
        <p:spPr>
          <a:xfrm>
            <a:off x="853375" y="1697525"/>
            <a:ext cx="2671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1" type="subTitle"/>
          </p:nvPr>
        </p:nvSpPr>
        <p:spPr>
          <a:xfrm>
            <a:off x="853363" y="2164353"/>
            <a:ext cx="2339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>
            <a:off x="3902913" y="1322613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 sz="2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title"/>
          </p:nvPr>
        </p:nvSpPr>
        <p:spPr>
          <a:xfrm>
            <a:off x="3902925" y="1697525"/>
            <a:ext cx="2671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902913" y="2164353"/>
            <a:ext cx="2339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>
            <a:off x="853363" y="3011938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 sz="2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title"/>
          </p:nvPr>
        </p:nvSpPr>
        <p:spPr>
          <a:xfrm>
            <a:off x="853375" y="3386850"/>
            <a:ext cx="2671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853363" y="3853678"/>
            <a:ext cx="2339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3"/>
          <p:cNvSpPr txBox="1"/>
          <p:nvPr>
            <p:ph hasCustomPrompt="1" idx="9" type="title"/>
          </p:nvPr>
        </p:nvSpPr>
        <p:spPr>
          <a:xfrm>
            <a:off x="3902913" y="3011938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/>
          <p:nvPr>
            <p:ph idx="13" type="title"/>
          </p:nvPr>
        </p:nvSpPr>
        <p:spPr>
          <a:xfrm>
            <a:off x="3902925" y="3386850"/>
            <a:ext cx="2671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14" type="subTitle"/>
          </p:nvPr>
        </p:nvSpPr>
        <p:spPr>
          <a:xfrm>
            <a:off x="3902913" y="3853678"/>
            <a:ext cx="2339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3"/>
          <p:cNvSpPr/>
          <p:nvPr/>
        </p:nvSpPr>
        <p:spPr>
          <a:xfrm>
            <a:off x="-2" y="271525"/>
            <a:ext cx="1995783" cy="175083"/>
          </a:xfrm>
          <a:custGeom>
            <a:rect b="b" l="l" r="r" t="t"/>
            <a:pathLst>
              <a:path extrusionOk="0" h="3952" w="45049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"/>
          <p:cNvSpPr/>
          <p:nvPr/>
        </p:nvSpPr>
        <p:spPr>
          <a:xfrm flipH="1">
            <a:off x="4781533" y="4222101"/>
            <a:ext cx="3005017" cy="921390"/>
          </a:xfrm>
          <a:custGeom>
            <a:rect b="b" l="l" r="r" t="t"/>
            <a:pathLst>
              <a:path extrusionOk="0" h="16078" w="52439">
                <a:moveTo>
                  <a:pt x="9459" y="1"/>
                </a:moveTo>
                <a:cubicBezTo>
                  <a:pt x="6308" y="1"/>
                  <a:pt x="3158" y="68"/>
                  <a:pt x="0" y="200"/>
                </a:cubicBezTo>
                <a:lnTo>
                  <a:pt x="0" y="16078"/>
                </a:lnTo>
                <a:lnTo>
                  <a:pt x="2342" y="15736"/>
                </a:lnTo>
                <a:cubicBezTo>
                  <a:pt x="2951" y="15639"/>
                  <a:pt x="3634" y="15517"/>
                  <a:pt x="4000" y="15127"/>
                </a:cubicBezTo>
                <a:cubicBezTo>
                  <a:pt x="4439" y="14639"/>
                  <a:pt x="4244" y="13956"/>
                  <a:pt x="4537" y="13419"/>
                </a:cubicBezTo>
                <a:cubicBezTo>
                  <a:pt x="4961" y="12624"/>
                  <a:pt x="6114" y="12431"/>
                  <a:pt x="7292" y="12431"/>
                </a:cubicBezTo>
                <a:cubicBezTo>
                  <a:pt x="7741" y="12431"/>
                  <a:pt x="8193" y="12459"/>
                  <a:pt x="8610" y="12492"/>
                </a:cubicBezTo>
                <a:cubicBezTo>
                  <a:pt x="9150" y="12528"/>
                  <a:pt x="9691" y="12546"/>
                  <a:pt x="10231" y="12546"/>
                </a:cubicBezTo>
                <a:cubicBezTo>
                  <a:pt x="13350" y="12546"/>
                  <a:pt x="16452" y="11949"/>
                  <a:pt x="19341" y="10785"/>
                </a:cubicBezTo>
                <a:cubicBezTo>
                  <a:pt x="14219" y="10566"/>
                  <a:pt x="9146" y="9956"/>
                  <a:pt x="4122" y="8956"/>
                </a:cubicBezTo>
                <a:lnTo>
                  <a:pt x="6024" y="8249"/>
                </a:lnTo>
                <a:cubicBezTo>
                  <a:pt x="6024" y="7005"/>
                  <a:pt x="7293" y="5932"/>
                  <a:pt x="8781" y="5493"/>
                </a:cubicBezTo>
                <a:cubicBezTo>
                  <a:pt x="10127" y="5073"/>
                  <a:pt x="11612" y="5053"/>
                  <a:pt x="13057" y="5053"/>
                </a:cubicBezTo>
                <a:cubicBezTo>
                  <a:pt x="13210" y="5053"/>
                  <a:pt x="13361" y="5054"/>
                  <a:pt x="13512" y="5054"/>
                </a:cubicBezTo>
                <a:cubicBezTo>
                  <a:pt x="13989" y="5056"/>
                  <a:pt x="14465" y="5058"/>
                  <a:pt x="14942" y="5058"/>
                </a:cubicBezTo>
                <a:cubicBezTo>
                  <a:pt x="27489" y="5058"/>
                  <a:pt x="40032" y="4129"/>
                  <a:pt x="52438" y="2273"/>
                </a:cubicBezTo>
                <a:lnTo>
                  <a:pt x="52438" y="2273"/>
                </a:lnTo>
                <a:lnTo>
                  <a:pt x="33878" y="2395"/>
                </a:lnTo>
                <a:lnTo>
                  <a:pt x="27122" y="2444"/>
                </a:lnTo>
                <a:cubicBezTo>
                  <a:pt x="24756" y="2468"/>
                  <a:pt x="22366" y="2468"/>
                  <a:pt x="19975" y="2468"/>
                </a:cubicBezTo>
                <a:cubicBezTo>
                  <a:pt x="14171" y="2468"/>
                  <a:pt x="8342" y="2371"/>
                  <a:pt x="2537" y="2200"/>
                </a:cubicBezTo>
                <a:cubicBezTo>
                  <a:pt x="7333" y="857"/>
                  <a:pt x="12295" y="151"/>
                  <a:pt x="17283" y="151"/>
                </a:cubicBezTo>
                <a:cubicBezTo>
                  <a:pt x="17367" y="151"/>
                  <a:pt x="17452" y="151"/>
                  <a:pt x="17536" y="151"/>
                </a:cubicBezTo>
                <a:cubicBezTo>
                  <a:pt x="14840" y="50"/>
                  <a:pt x="12149" y="1"/>
                  <a:pt x="9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3"/>
          <p:cNvGrpSpPr/>
          <p:nvPr/>
        </p:nvGrpSpPr>
        <p:grpSpPr>
          <a:xfrm>
            <a:off x="6876900" y="711475"/>
            <a:ext cx="4031600" cy="4461600"/>
            <a:chOff x="7102550" y="711475"/>
            <a:chExt cx="4031600" cy="4461600"/>
          </a:xfrm>
        </p:grpSpPr>
        <p:sp>
          <p:nvSpPr>
            <p:cNvPr id="202" name="Google Shape;202;p13"/>
            <p:cNvSpPr/>
            <p:nvPr/>
          </p:nvSpPr>
          <p:spPr>
            <a:xfrm>
              <a:off x="9055150" y="711475"/>
              <a:ext cx="103200" cy="410125"/>
            </a:xfrm>
            <a:custGeom>
              <a:rect b="b" l="l" r="r" t="t"/>
              <a:pathLst>
                <a:path extrusionOk="0" h="16405" w="4128">
                  <a:moveTo>
                    <a:pt x="2064" y="0"/>
                  </a:moveTo>
                  <a:cubicBezTo>
                    <a:pt x="929" y="0"/>
                    <a:pt x="0" y="929"/>
                    <a:pt x="0" y="2064"/>
                  </a:cubicBezTo>
                  <a:lnTo>
                    <a:pt x="0" y="14445"/>
                  </a:lnTo>
                  <a:cubicBezTo>
                    <a:pt x="0" y="15476"/>
                    <a:pt x="929" y="16405"/>
                    <a:pt x="2064" y="16405"/>
                  </a:cubicBezTo>
                  <a:cubicBezTo>
                    <a:pt x="3198" y="16405"/>
                    <a:pt x="4127" y="15476"/>
                    <a:pt x="4127" y="14445"/>
                  </a:cubicBezTo>
                  <a:lnTo>
                    <a:pt x="4127" y="2064"/>
                  </a:lnTo>
                  <a:cubicBezTo>
                    <a:pt x="4127" y="929"/>
                    <a:pt x="3198" y="0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172975" y="1033450"/>
              <a:ext cx="1973275" cy="265700"/>
            </a:xfrm>
            <a:custGeom>
              <a:rect b="b" l="l" r="r" t="t"/>
              <a:pathLst>
                <a:path extrusionOk="0" h="10628" w="78931">
                  <a:moveTo>
                    <a:pt x="9390" y="0"/>
                  </a:moveTo>
                  <a:cubicBezTo>
                    <a:pt x="5676" y="2477"/>
                    <a:pt x="2477" y="5675"/>
                    <a:pt x="1" y="9493"/>
                  </a:cubicBezTo>
                  <a:lnTo>
                    <a:pt x="10628" y="9596"/>
                  </a:lnTo>
                  <a:lnTo>
                    <a:pt x="10628" y="10628"/>
                  </a:lnTo>
                  <a:lnTo>
                    <a:pt x="39414" y="10112"/>
                  </a:lnTo>
                  <a:lnTo>
                    <a:pt x="68200" y="10628"/>
                  </a:lnTo>
                  <a:lnTo>
                    <a:pt x="68200" y="9596"/>
                  </a:lnTo>
                  <a:lnTo>
                    <a:pt x="78930" y="9493"/>
                  </a:lnTo>
                  <a:cubicBezTo>
                    <a:pt x="76454" y="5675"/>
                    <a:pt x="73152" y="2477"/>
                    <a:pt x="69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437850" y="1241076"/>
              <a:ext cx="1808175" cy="808320"/>
            </a:xfrm>
            <a:custGeom>
              <a:rect b="b" l="l" r="r" t="t"/>
              <a:pathLst>
                <a:path extrusionOk="0" h="25485" w="72327">
                  <a:moveTo>
                    <a:pt x="11453" y="0"/>
                  </a:moveTo>
                  <a:lnTo>
                    <a:pt x="1" y="23008"/>
                  </a:lnTo>
                  <a:lnTo>
                    <a:pt x="72327" y="25485"/>
                  </a:lnTo>
                  <a:lnTo>
                    <a:pt x="72327" y="18159"/>
                  </a:lnTo>
                  <a:lnTo>
                    <a:pt x="72327" y="13207"/>
                  </a:lnTo>
                  <a:lnTo>
                    <a:pt x="7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039650" y="1241076"/>
              <a:ext cx="1810775" cy="808320"/>
            </a:xfrm>
            <a:custGeom>
              <a:rect b="b" l="l" r="r" t="t"/>
              <a:pathLst>
                <a:path extrusionOk="0" h="25485" w="72431">
                  <a:moveTo>
                    <a:pt x="3303" y="0"/>
                  </a:moveTo>
                  <a:lnTo>
                    <a:pt x="3303" y="13207"/>
                  </a:lnTo>
                  <a:lnTo>
                    <a:pt x="3303" y="21151"/>
                  </a:lnTo>
                  <a:lnTo>
                    <a:pt x="1" y="25485"/>
                  </a:lnTo>
                  <a:lnTo>
                    <a:pt x="72430" y="23008"/>
                  </a:lnTo>
                  <a:lnTo>
                    <a:pt x="60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894400" y="1668963"/>
              <a:ext cx="2530425" cy="214125"/>
            </a:xfrm>
            <a:custGeom>
              <a:rect b="b" l="l" r="r" t="t"/>
              <a:pathLst>
                <a:path extrusionOk="0" h="8565" w="101217">
                  <a:moveTo>
                    <a:pt x="1" y="1"/>
                  </a:moveTo>
                  <a:lnTo>
                    <a:pt x="1" y="8564"/>
                  </a:lnTo>
                  <a:lnTo>
                    <a:pt x="101216" y="8564"/>
                  </a:lnTo>
                  <a:lnTo>
                    <a:pt x="10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7894400" y="1461375"/>
              <a:ext cx="2530425" cy="154775"/>
            </a:xfrm>
            <a:custGeom>
              <a:rect b="b" l="l" r="r" t="t"/>
              <a:pathLst>
                <a:path extrusionOk="0" h="6191" w="101217">
                  <a:moveTo>
                    <a:pt x="1" y="0"/>
                  </a:moveTo>
                  <a:lnTo>
                    <a:pt x="1" y="6191"/>
                  </a:lnTo>
                  <a:lnTo>
                    <a:pt x="101216" y="6191"/>
                  </a:lnTo>
                  <a:lnTo>
                    <a:pt x="10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7363050" y="1935900"/>
              <a:ext cx="3562175" cy="582975"/>
            </a:xfrm>
            <a:custGeom>
              <a:rect b="b" l="l" r="r" t="t"/>
              <a:pathLst>
                <a:path extrusionOk="0" h="23319" w="142487">
                  <a:moveTo>
                    <a:pt x="1" y="1"/>
                  </a:moveTo>
                  <a:lnTo>
                    <a:pt x="1" y="23319"/>
                  </a:lnTo>
                  <a:lnTo>
                    <a:pt x="142486" y="23319"/>
                  </a:lnTo>
                  <a:lnTo>
                    <a:pt x="142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102550" y="1389075"/>
              <a:ext cx="2014525" cy="3784000"/>
            </a:xfrm>
            <a:custGeom>
              <a:rect b="b" l="l" r="r" t="t"/>
              <a:pathLst>
                <a:path extrusionOk="0" h="151360" w="80581">
                  <a:moveTo>
                    <a:pt x="80580" y="1"/>
                  </a:moveTo>
                  <a:cubicBezTo>
                    <a:pt x="41167" y="9080"/>
                    <a:pt x="0" y="50144"/>
                    <a:pt x="0" y="50144"/>
                  </a:cubicBezTo>
                  <a:cubicBezTo>
                    <a:pt x="15683" y="80581"/>
                    <a:pt x="34564" y="150534"/>
                    <a:pt x="34564" y="150534"/>
                  </a:cubicBezTo>
                  <a:lnTo>
                    <a:pt x="36215" y="151360"/>
                  </a:lnTo>
                  <a:lnTo>
                    <a:pt x="80580" y="151360"/>
                  </a:lnTo>
                  <a:lnTo>
                    <a:pt x="8058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9117050" y="1389075"/>
              <a:ext cx="2017100" cy="3784000"/>
            </a:xfrm>
            <a:custGeom>
              <a:rect b="b" l="l" r="r" t="t"/>
              <a:pathLst>
                <a:path extrusionOk="0" h="151360" w="80684">
                  <a:moveTo>
                    <a:pt x="0" y="1"/>
                  </a:moveTo>
                  <a:lnTo>
                    <a:pt x="0" y="151360"/>
                  </a:lnTo>
                  <a:lnTo>
                    <a:pt x="44469" y="151360"/>
                  </a:lnTo>
                  <a:lnTo>
                    <a:pt x="46120" y="150534"/>
                  </a:lnTo>
                  <a:cubicBezTo>
                    <a:pt x="46120" y="150534"/>
                    <a:pt x="65001" y="80581"/>
                    <a:pt x="80684" y="50144"/>
                  </a:cubicBezTo>
                  <a:cubicBezTo>
                    <a:pt x="80684" y="50144"/>
                    <a:pt x="39517" y="908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9126963" y="1941075"/>
              <a:ext cx="1836550" cy="1238125"/>
            </a:xfrm>
            <a:custGeom>
              <a:rect b="b" l="l" r="r" t="t"/>
              <a:pathLst>
                <a:path extrusionOk="0" h="49525" w="73462">
                  <a:moveTo>
                    <a:pt x="1" y="0"/>
                  </a:moveTo>
                  <a:lnTo>
                    <a:pt x="1" y="4643"/>
                  </a:lnTo>
                  <a:cubicBezTo>
                    <a:pt x="1" y="4643"/>
                    <a:pt x="43437" y="14548"/>
                    <a:pt x="71811" y="49525"/>
                  </a:cubicBezTo>
                  <a:lnTo>
                    <a:pt x="73462" y="44572"/>
                  </a:lnTo>
                  <a:cubicBezTo>
                    <a:pt x="73462" y="44572"/>
                    <a:pt x="38898" y="68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288250" y="1940480"/>
              <a:ext cx="1833975" cy="1238125"/>
            </a:xfrm>
            <a:custGeom>
              <a:rect b="b" l="l" r="r" t="t"/>
              <a:pathLst>
                <a:path extrusionOk="0" h="49525" w="73359">
                  <a:moveTo>
                    <a:pt x="73359" y="0"/>
                  </a:moveTo>
                  <a:cubicBezTo>
                    <a:pt x="34565" y="6810"/>
                    <a:pt x="1" y="44572"/>
                    <a:pt x="1" y="44572"/>
                  </a:cubicBezTo>
                  <a:lnTo>
                    <a:pt x="1651" y="49525"/>
                  </a:lnTo>
                  <a:cubicBezTo>
                    <a:pt x="30025" y="14548"/>
                    <a:pt x="73359" y="4643"/>
                    <a:pt x="73359" y="4643"/>
                  </a:cubicBezTo>
                  <a:lnTo>
                    <a:pt x="7335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3"/>
          <p:cNvSpPr txBox="1"/>
          <p:nvPr>
            <p:ph idx="15"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4"/>
          <p:cNvGrpSpPr/>
          <p:nvPr/>
        </p:nvGrpSpPr>
        <p:grpSpPr>
          <a:xfrm flipH="1">
            <a:off x="3172591" y="-491028"/>
            <a:ext cx="4295868" cy="4312634"/>
            <a:chOff x="870143" y="-491028"/>
            <a:chExt cx="4295868" cy="4312634"/>
          </a:xfrm>
        </p:grpSpPr>
        <p:sp>
          <p:nvSpPr>
            <p:cNvPr id="216" name="Google Shape;216;p14"/>
            <p:cNvSpPr/>
            <p:nvPr/>
          </p:nvSpPr>
          <p:spPr>
            <a:xfrm>
              <a:off x="870143" y="-491028"/>
              <a:ext cx="3985876" cy="1692025"/>
            </a:xfrm>
            <a:custGeom>
              <a:rect b="b" l="l" r="r" t="t"/>
              <a:pathLst>
                <a:path extrusionOk="0" h="43699" w="102941">
                  <a:moveTo>
                    <a:pt x="34358" y="0"/>
                  </a:moveTo>
                  <a:lnTo>
                    <a:pt x="26453" y="6538"/>
                  </a:lnTo>
                  <a:lnTo>
                    <a:pt x="21416" y="13944"/>
                  </a:lnTo>
                  <a:lnTo>
                    <a:pt x="11542" y="20281"/>
                  </a:lnTo>
                  <a:lnTo>
                    <a:pt x="8673" y="25352"/>
                  </a:lnTo>
                  <a:lnTo>
                    <a:pt x="2202" y="27453"/>
                  </a:lnTo>
                  <a:lnTo>
                    <a:pt x="1" y="29555"/>
                  </a:lnTo>
                  <a:lnTo>
                    <a:pt x="52505" y="43698"/>
                  </a:lnTo>
                  <a:lnTo>
                    <a:pt x="102941" y="32557"/>
                  </a:lnTo>
                  <a:lnTo>
                    <a:pt x="97737" y="26619"/>
                  </a:lnTo>
                  <a:lnTo>
                    <a:pt x="91099" y="26386"/>
                  </a:lnTo>
                  <a:lnTo>
                    <a:pt x="80858" y="21315"/>
                  </a:lnTo>
                  <a:lnTo>
                    <a:pt x="75121" y="24484"/>
                  </a:lnTo>
                  <a:lnTo>
                    <a:pt x="68816" y="18580"/>
                  </a:lnTo>
                  <a:lnTo>
                    <a:pt x="59677" y="13743"/>
                  </a:lnTo>
                  <a:lnTo>
                    <a:pt x="54273" y="17746"/>
                  </a:lnTo>
                  <a:lnTo>
                    <a:pt x="46934" y="15611"/>
                  </a:lnTo>
                  <a:lnTo>
                    <a:pt x="41530" y="4003"/>
                  </a:lnTo>
                  <a:lnTo>
                    <a:pt x="34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032883" y="676574"/>
              <a:ext cx="3823135" cy="842160"/>
            </a:xfrm>
            <a:custGeom>
              <a:rect b="b" l="l" r="r" t="t"/>
              <a:pathLst>
                <a:path extrusionOk="0" h="21750" w="98738">
                  <a:moveTo>
                    <a:pt x="5938" y="0"/>
                  </a:moveTo>
                  <a:lnTo>
                    <a:pt x="4971" y="100"/>
                  </a:lnTo>
                  <a:lnTo>
                    <a:pt x="1602" y="100"/>
                  </a:lnTo>
                  <a:lnTo>
                    <a:pt x="768" y="33"/>
                  </a:lnTo>
                  <a:lnTo>
                    <a:pt x="1" y="2268"/>
                  </a:lnTo>
                  <a:lnTo>
                    <a:pt x="768" y="21749"/>
                  </a:lnTo>
                  <a:lnTo>
                    <a:pt x="78623" y="21749"/>
                  </a:lnTo>
                  <a:lnTo>
                    <a:pt x="97003" y="6872"/>
                  </a:lnTo>
                  <a:lnTo>
                    <a:pt x="98738" y="2402"/>
                  </a:lnTo>
                  <a:lnTo>
                    <a:pt x="93634" y="2135"/>
                  </a:lnTo>
                  <a:lnTo>
                    <a:pt x="90332" y="67"/>
                  </a:lnTo>
                  <a:lnTo>
                    <a:pt x="80024" y="767"/>
                  </a:lnTo>
                  <a:lnTo>
                    <a:pt x="80024" y="2402"/>
                  </a:lnTo>
                  <a:lnTo>
                    <a:pt x="76022" y="3636"/>
                  </a:lnTo>
                  <a:lnTo>
                    <a:pt x="67182" y="1201"/>
                  </a:lnTo>
                  <a:lnTo>
                    <a:pt x="62745" y="3236"/>
                  </a:lnTo>
                  <a:lnTo>
                    <a:pt x="54706" y="1835"/>
                  </a:lnTo>
                  <a:lnTo>
                    <a:pt x="49503" y="3836"/>
                  </a:lnTo>
                  <a:lnTo>
                    <a:pt x="44099" y="1601"/>
                  </a:lnTo>
                  <a:lnTo>
                    <a:pt x="27654" y="3069"/>
                  </a:lnTo>
                  <a:lnTo>
                    <a:pt x="26219" y="2936"/>
                  </a:lnTo>
                  <a:lnTo>
                    <a:pt x="19615" y="3069"/>
                  </a:lnTo>
                  <a:lnTo>
                    <a:pt x="17613" y="767"/>
                  </a:lnTo>
                  <a:lnTo>
                    <a:pt x="5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870143" y="653303"/>
              <a:ext cx="3987192" cy="3168303"/>
            </a:xfrm>
            <a:custGeom>
              <a:rect b="b" l="l" r="r" t="t"/>
              <a:pathLst>
                <a:path extrusionOk="0" h="81826" w="102975">
                  <a:moveTo>
                    <a:pt x="97837" y="2736"/>
                  </a:moveTo>
                  <a:lnTo>
                    <a:pt x="94535" y="668"/>
                  </a:lnTo>
                  <a:lnTo>
                    <a:pt x="85528" y="1268"/>
                  </a:lnTo>
                  <a:lnTo>
                    <a:pt x="85295" y="7473"/>
                  </a:lnTo>
                  <a:lnTo>
                    <a:pt x="85061" y="15645"/>
                  </a:lnTo>
                  <a:lnTo>
                    <a:pt x="84227" y="3003"/>
                  </a:lnTo>
                  <a:lnTo>
                    <a:pt x="81592" y="3837"/>
                  </a:lnTo>
                  <a:cubicBezTo>
                    <a:pt x="81592" y="3837"/>
                    <a:pt x="82159" y="6839"/>
                    <a:pt x="82159" y="7139"/>
                  </a:cubicBezTo>
                  <a:cubicBezTo>
                    <a:pt x="82159" y="7206"/>
                    <a:pt x="81325" y="12977"/>
                    <a:pt x="81225" y="13177"/>
                  </a:cubicBezTo>
                  <a:lnTo>
                    <a:pt x="78757" y="7506"/>
                  </a:lnTo>
                  <a:lnTo>
                    <a:pt x="80258" y="4270"/>
                  </a:lnTo>
                  <a:lnTo>
                    <a:pt x="71418" y="1835"/>
                  </a:lnTo>
                  <a:lnTo>
                    <a:pt x="66982" y="3870"/>
                  </a:lnTo>
                  <a:lnTo>
                    <a:pt x="59576" y="2569"/>
                  </a:lnTo>
                  <a:lnTo>
                    <a:pt x="59943" y="7473"/>
                  </a:lnTo>
                  <a:lnTo>
                    <a:pt x="61078" y="16579"/>
                  </a:lnTo>
                  <a:lnTo>
                    <a:pt x="58309" y="2669"/>
                  </a:lnTo>
                  <a:lnTo>
                    <a:pt x="53739" y="4437"/>
                  </a:lnTo>
                  <a:cubicBezTo>
                    <a:pt x="53739" y="4437"/>
                    <a:pt x="55874" y="13377"/>
                    <a:pt x="56274" y="15078"/>
                  </a:cubicBezTo>
                  <a:lnTo>
                    <a:pt x="53739" y="14778"/>
                  </a:lnTo>
                  <a:lnTo>
                    <a:pt x="50737" y="19415"/>
                  </a:lnTo>
                  <a:lnTo>
                    <a:pt x="52405" y="7473"/>
                  </a:lnTo>
                  <a:lnTo>
                    <a:pt x="53706" y="4404"/>
                  </a:lnTo>
                  <a:lnTo>
                    <a:pt x="48302" y="2169"/>
                  </a:lnTo>
                  <a:lnTo>
                    <a:pt x="31857" y="3637"/>
                  </a:lnTo>
                  <a:lnTo>
                    <a:pt x="32390" y="7473"/>
                  </a:lnTo>
                  <a:lnTo>
                    <a:pt x="34125" y="21716"/>
                  </a:lnTo>
                  <a:lnTo>
                    <a:pt x="30422" y="3570"/>
                  </a:lnTo>
                  <a:lnTo>
                    <a:pt x="23818" y="3670"/>
                  </a:lnTo>
                  <a:lnTo>
                    <a:pt x="21516" y="18381"/>
                  </a:lnTo>
                  <a:lnTo>
                    <a:pt x="21116" y="7506"/>
                  </a:lnTo>
                  <a:lnTo>
                    <a:pt x="21816" y="1335"/>
                  </a:lnTo>
                  <a:lnTo>
                    <a:pt x="10141" y="601"/>
                  </a:lnTo>
                  <a:lnTo>
                    <a:pt x="9441" y="6572"/>
                  </a:lnTo>
                  <a:lnTo>
                    <a:pt x="14111" y="12276"/>
                  </a:lnTo>
                  <a:lnTo>
                    <a:pt x="9107" y="7506"/>
                  </a:lnTo>
                  <a:lnTo>
                    <a:pt x="8740" y="7039"/>
                  </a:lnTo>
                  <a:lnTo>
                    <a:pt x="9140" y="701"/>
                  </a:lnTo>
                  <a:lnTo>
                    <a:pt x="5805" y="701"/>
                  </a:lnTo>
                  <a:lnTo>
                    <a:pt x="6505" y="6038"/>
                  </a:lnTo>
                  <a:lnTo>
                    <a:pt x="4971" y="634"/>
                  </a:lnTo>
                  <a:lnTo>
                    <a:pt x="1" y="1"/>
                  </a:lnTo>
                  <a:lnTo>
                    <a:pt x="3103" y="5671"/>
                  </a:lnTo>
                  <a:lnTo>
                    <a:pt x="1402" y="7506"/>
                  </a:lnTo>
                  <a:lnTo>
                    <a:pt x="1402" y="19415"/>
                  </a:lnTo>
                  <a:lnTo>
                    <a:pt x="7239" y="25185"/>
                  </a:lnTo>
                  <a:lnTo>
                    <a:pt x="7873" y="31523"/>
                  </a:lnTo>
                  <a:lnTo>
                    <a:pt x="21816" y="52405"/>
                  </a:lnTo>
                  <a:lnTo>
                    <a:pt x="27921" y="54306"/>
                  </a:lnTo>
                  <a:lnTo>
                    <a:pt x="29121" y="56808"/>
                  </a:lnTo>
                  <a:lnTo>
                    <a:pt x="31990" y="62879"/>
                  </a:lnTo>
                  <a:lnTo>
                    <a:pt x="39295" y="65347"/>
                  </a:lnTo>
                  <a:lnTo>
                    <a:pt x="48735" y="75421"/>
                  </a:lnTo>
                  <a:cubicBezTo>
                    <a:pt x="48735" y="75421"/>
                    <a:pt x="52071" y="81826"/>
                    <a:pt x="53539" y="80925"/>
                  </a:cubicBezTo>
                  <a:cubicBezTo>
                    <a:pt x="55007" y="80058"/>
                    <a:pt x="60244" y="70018"/>
                    <a:pt x="60244" y="70018"/>
                  </a:cubicBezTo>
                  <a:lnTo>
                    <a:pt x="65647" y="66515"/>
                  </a:lnTo>
                  <a:lnTo>
                    <a:pt x="68183" y="61144"/>
                  </a:lnTo>
                  <a:lnTo>
                    <a:pt x="75555" y="59844"/>
                  </a:lnTo>
                  <a:lnTo>
                    <a:pt x="77689" y="56808"/>
                  </a:lnTo>
                  <a:lnTo>
                    <a:pt x="83427" y="48636"/>
                  </a:lnTo>
                  <a:lnTo>
                    <a:pt x="87997" y="42965"/>
                  </a:lnTo>
                  <a:lnTo>
                    <a:pt x="92900" y="41931"/>
                  </a:lnTo>
                  <a:lnTo>
                    <a:pt x="94668" y="26787"/>
                  </a:lnTo>
                  <a:lnTo>
                    <a:pt x="101206" y="15278"/>
                  </a:lnTo>
                  <a:lnTo>
                    <a:pt x="101206" y="7473"/>
                  </a:lnTo>
                  <a:lnTo>
                    <a:pt x="102974" y="30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924390" y="872884"/>
              <a:ext cx="161501" cy="71090"/>
            </a:xfrm>
            <a:custGeom>
              <a:rect b="b" l="l" r="r" t="t"/>
              <a:pathLst>
                <a:path extrusionOk="0" h="1836" w="4171">
                  <a:moveTo>
                    <a:pt x="1702" y="0"/>
                  </a:moveTo>
                  <a:lnTo>
                    <a:pt x="1" y="1835"/>
                  </a:lnTo>
                  <a:lnTo>
                    <a:pt x="4170" y="183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4868912" y="816043"/>
              <a:ext cx="266084" cy="122742"/>
            </a:xfrm>
            <a:custGeom>
              <a:rect b="b" l="l" r="r" t="t"/>
              <a:pathLst>
                <a:path extrusionOk="0" h="3170" w="6872">
                  <a:moveTo>
                    <a:pt x="5204" y="1"/>
                  </a:moveTo>
                  <a:lnTo>
                    <a:pt x="3136" y="1502"/>
                  </a:lnTo>
                  <a:cubicBezTo>
                    <a:pt x="3136" y="1502"/>
                    <a:pt x="2732" y="910"/>
                    <a:pt x="2312" y="910"/>
                  </a:cubicBezTo>
                  <a:cubicBezTo>
                    <a:pt x="2264" y="910"/>
                    <a:pt x="2216" y="918"/>
                    <a:pt x="2169" y="935"/>
                  </a:cubicBezTo>
                  <a:cubicBezTo>
                    <a:pt x="1668" y="1068"/>
                    <a:pt x="0" y="3170"/>
                    <a:pt x="0" y="3170"/>
                  </a:cubicBezTo>
                  <a:lnTo>
                    <a:pt x="6872" y="3170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4868912" y="912920"/>
              <a:ext cx="266084" cy="25865"/>
            </a:xfrm>
            <a:custGeom>
              <a:rect b="b" l="l" r="r" t="t"/>
              <a:pathLst>
                <a:path extrusionOk="0" h="668" w="6872">
                  <a:moveTo>
                    <a:pt x="567" y="1"/>
                  </a:moveTo>
                  <a:lnTo>
                    <a:pt x="0" y="668"/>
                  </a:lnTo>
                  <a:lnTo>
                    <a:pt x="6872" y="668"/>
                  </a:lnTo>
                  <a:lnTo>
                    <a:pt x="6505" y="1"/>
                  </a:lnTo>
                  <a:lnTo>
                    <a:pt x="1968" y="4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4601551" y="938747"/>
              <a:ext cx="564460" cy="627767"/>
            </a:xfrm>
            <a:custGeom>
              <a:rect b="b" l="l" r="r" t="t"/>
              <a:pathLst>
                <a:path extrusionOk="0" h="16213" w="14578">
                  <a:moveTo>
                    <a:pt x="6805" y="1"/>
                  </a:moveTo>
                  <a:lnTo>
                    <a:pt x="6305" y="2169"/>
                  </a:lnTo>
                  <a:lnTo>
                    <a:pt x="5338" y="2969"/>
                  </a:lnTo>
                  <a:lnTo>
                    <a:pt x="4704" y="6772"/>
                  </a:lnTo>
                  <a:lnTo>
                    <a:pt x="0" y="16212"/>
                  </a:lnTo>
                  <a:lnTo>
                    <a:pt x="12576" y="8607"/>
                  </a:lnTo>
                  <a:lnTo>
                    <a:pt x="13577" y="7439"/>
                  </a:lnTo>
                  <a:lnTo>
                    <a:pt x="14577" y="5705"/>
                  </a:lnTo>
                  <a:lnTo>
                    <a:pt x="13944" y="1902"/>
                  </a:lnTo>
                  <a:lnTo>
                    <a:pt x="14444" y="1001"/>
                  </a:lnTo>
                  <a:lnTo>
                    <a:pt x="13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200485" y="-491028"/>
              <a:ext cx="486981" cy="604497"/>
            </a:xfrm>
            <a:custGeom>
              <a:rect b="b" l="l" r="r" t="t"/>
              <a:pathLst>
                <a:path extrusionOk="0" h="15612" w="12577">
                  <a:moveTo>
                    <a:pt x="0" y="0"/>
                  </a:moveTo>
                  <a:lnTo>
                    <a:pt x="3336" y="8073"/>
                  </a:lnTo>
                  <a:lnTo>
                    <a:pt x="12576" y="15611"/>
                  </a:lnTo>
                  <a:lnTo>
                    <a:pt x="7172" y="4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3180798" y="41101"/>
              <a:ext cx="598030" cy="415930"/>
            </a:xfrm>
            <a:custGeom>
              <a:rect b="b" l="l" r="r" t="t"/>
              <a:pathLst>
                <a:path extrusionOk="0" h="10742" w="15445">
                  <a:moveTo>
                    <a:pt x="1" y="0"/>
                  </a:moveTo>
                  <a:cubicBezTo>
                    <a:pt x="1" y="1"/>
                    <a:pt x="2769" y="5638"/>
                    <a:pt x="3003" y="5638"/>
                  </a:cubicBezTo>
                  <a:cubicBezTo>
                    <a:pt x="3270" y="5638"/>
                    <a:pt x="15445" y="10741"/>
                    <a:pt x="15445" y="10741"/>
                  </a:cubicBezTo>
                  <a:lnTo>
                    <a:pt x="9140" y="48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000965" y="334289"/>
              <a:ext cx="396532" cy="196349"/>
            </a:xfrm>
            <a:custGeom>
              <a:rect b="b" l="l" r="r" t="t"/>
              <a:pathLst>
                <a:path extrusionOk="0" h="5071" w="10241">
                  <a:moveTo>
                    <a:pt x="0" y="0"/>
                  </a:moveTo>
                  <a:lnTo>
                    <a:pt x="1034" y="3870"/>
                  </a:lnTo>
                  <a:lnTo>
                    <a:pt x="3203" y="3169"/>
                  </a:lnTo>
                  <a:lnTo>
                    <a:pt x="4037" y="4871"/>
                  </a:lnTo>
                  <a:lnTo>
                    <a:pt x="10241" y="5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847862" y="249027"/>
              <a:ext cx="670398" cy="208004"/>
            </a:xfrm>
            <a:custGeom>
              <a:rect b="b" l="l" r="r" t="t"/>
              <a:pathLst>
                <a:path extrusionOk="0" h="5372" w="17314">
                  <a:moveTo>
                    <a:pt x="6772" y="1"/>
                  </a:moveTo>
                  <a:lnTo>
                    <a:pt x="1" y="5371"/>
                  </a:lnTo>
                  <a:lnTo>
                    <a:pt x="5405" y="3503"/>
                  </a:lnTo>
                  <a:lnTo>
                    <a:pt x="8640" y="4604"/>
                  </a:lnTo>
                  <a:lnTo>
                    <a:pt x="9107" y="2736"/>
                  </a:lnTo>
                  <a:lnTo>
                    <a:pt x="17313" y="3970"/>
                  </a:lnTo>
                  <a:lnTo>
                    <a:pt x="17313" y="3970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205962" y="294252"/>
              <a:ext cx="268678" cy="217026"/>
            </a:xfrm>
            <a:custGeom>
              <a:rect b="b" l="l" r="r" t="t"/>
              <a:pathLst>
                <a:path extrusionOk="0" h="5605" w="6939">
                  <a:moveTo>
                    <a:pt x="2869" y="0"/>
                  </a:moveTo>
                  <a:lnTo>
                    <a:pt x="2402" y="601"/>
                  </a:lnTo>
                  <a:lnTo>
                    <a:pt x="0" y="5071"/>
                  </a:lnTo>
                  <a:lnTo>
                    <a:pt x="6939" y="5604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593807" y="539660"/>
              <a:ext cx="262212" cy="229919"/>
            </a:xfrm>
            <a:custGeom>
              <a:rect b="b" l="l" r="r" t="t"/>
              <a:pathLst>
                <a:path extrusionOk="0" h="5938" w="6772">
                  <a:moveTo>
                    <a:pt x="1568" y="0"/>
                  </a:moveTo>
                  <a:lnTo>
                    <a:pt x="0" y="1201"/>
                  </a:lnTo>
                  <a:lnTo>
                    <a:pt x="6772" y="5938"/>
                  </a:lnTo>
                  <a:lnTo>
                    <a:pt x="6772" y="5938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772650" y="2757309"/>
              <a:ext cx="711712" cy="638106"/>
            </a:xfrm>
            <a:custGeom>
              <a:rect b="b" l="l" r="r" t="t"/>
              <a:pathLst>
                <a:path extrusionOk="0" h="16480" w="18381">
                  <a:moveTo>
                    <a:pt x="17780" y="1"/>
                  </a:moveTo>
                  <a:lnTo>
                    <a:pt x="8774" y="12876"/>
                  </a:lnTo>
                  <a:lnTo>
                    <a:pt x="6772" y="11809"/>
                  </a:lnTo>
                  <a:lnTo>
                    <a:pt x="6772" y="11809"/>
                  </a:lnTo>
                  <a:lnTo>
                    <a:pt x="7039" y="13243"/>
                  </a:lnTo>
                  <a:lnTo>
                    <a:pt x="1" y="15912"/>
                  </a:lnTo>
                  <a:lnTo>
                    <a:pt x="9641" y="16479"/>
                  </a:lnTo>
                  <a:lnTo>
                    <a:pt x="18380" y="3570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492068" y="928408"/>
              <a:ext cx="412058" cy="372022"/>
            </a:xfrm>
            <a:custGeom>
              <a:rect b="b" l="l" r="r" t="t"/>
              <a:pathLst>
                <a:path extrusionOk="0" h="9608" w="10642">
                  <a:moveTo>
                    <a:pt x="1" y="1"/>
                  </a:moveTo>
                  <a:lnTo>
                    <a:pt x="3203" y="4037"/>
                  </a:lnTo>
                  <a:lnTo>
                    <a:pt x="3970" y="3270"/>
                  </a:lnTo>
                  <a:lnTo>
                    <a:pt x="7339" y="9608"/>
                  </a:lnTo>
                  <a:lnTo>
                    <a:pt x="10375" y="3370"/>
                  </a:lnTo>
                  <a:lnTo>
                    <a:pt x="10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492068" y="890966"/>
              <a:ext cx="412058" cy="37481"/>
            </a:xfrm>
            <a:custGeom>
              <a:rect b="b" l="l" r="r" t="t"/>
              <a:pathLst>
                <a:path extrusionOk="0" h="968" w="10642">
                  <a:moveTo>
                    <a:pt x="10041" y="0"/>
                  </a:moveTo>
                  <a:lnTo>
                    <a:pt x="968" y="134"/>
                  </a:lnTo>
                  <a:lnTo>
                    <a:pt x="1" y="968"/>
                  </a:lnTo>
                  <a:lnTo>
                    <a:pt x="10642" y="968"/>
                  </a:lnTo>
                  <a:lnTo>
                    <a:pt x="100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529510" y="861268"/>
              <a:ext cx="351384" cy="67179"/>
            </a:xfrm>
            <a:custGeom>
              <a:rect b="b" l="l" r="r" t="t"/>
              <a:pathLst>
                <a:path extrusionOk="0" h="1735" w="9075">
                  <a:moveTo>
                    <a:pt x="2970" y="0"/>
                  </a:moveTo>
                  <a:cubicBezTo>
                    <a:pt x="2303" y="0"/>
                    <a:pt x="1" y="901"/>
                    <a:pt x="1" y="901"/>
                  </a:cubicBezTo>
                  <a:lnTo>
                    <a:pt x="1736" y="1368"/>
                  </a:lnTo>
                  <a:lnTo>
                    <a:pt x="1902" y="901"/>
                  </a:lnTo>
                  <a:lnTo>
                    <a:pt x="2036" y="1301"/>
                  </a:lnTo>
                  <a:lnTo>
                    <a:pt x="2803" y="1468"/>
                  </a:lnTo>
                  <a:lnTo>
                    <a:pt x="2970" y="634"/>
                  </a:lnTo>
                  <a:lnTo>
                    <a:pt x="3237" y="1468"/>
                  </a:lnTo>
                  <a:lnTo>
                    <a:pt x="6039" y="1735"/>
                  </a:lnTo>
                  <a:lnTo>
                    <a:pt x="9074" y="767"/>
                  </a:lnTo>
                  <a:cubicBezTo>
                    <a:pt x="9074" y="767"/>
                    <a:pt x="3637" y="0"/>
                    <a:pt x="297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596689" y="894838"/>
              <a:ext cx="12971" cy="87856"/>
            </a:xfrm>
            <a:custGeom>
              <a:rect b="b" l="l" r="r" t="t"/>
              <a:pathLst>
                <a:path extrusionOk="0" h="2269" w="335">
                  <a:moveTo>
                    <a:pt x="167" y="1"/>
                  </a:moveTo>
                  <a:lnTo>
                    <a:pt x="1" y="468"/>
                  </a:lnTo>
                  <a:lnTo>
                    <a:pt x="334" y="2269"/>
                  </a:lnTo>
                  <a:lnTo>
                    <a:pt x="301" y="40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638003" y="885816"/>
              <a:ext cx="16843" cy="135636"/>
            </a:xfrm>
            <a:custGeom>
              <a:rect b="b" l="l" r="r" t="t"/>
              <a:pathLst>
                <a:path extrusionOk="0" h="3503" w="435">
                  <a:moveTo>
                    <a:pt x="168" y="0"/>
                  </a:moveTo>
                  <a:lnTo>
                    <a:pt x="1" y="834"/>
                  </a:lnTo>
                  <a:lnTo>
                    <a:pt x="201" y="3503"/>
                  </a:lnTo>
                  <a:lnTo>
                    <a:pt x="435" y="8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2834641" y="1225468"/>
              <a:ext cx="694908" cy="341046"/>
            </a:xfrm>
            <a:custGeom>
              <a:rect b="b" l="l" r="r" t="t"/>
              <a:pathLst>
                <a:path extrusionOk="0" h="8808" w="17947">
                  <a:moveTo>
                    <a:pt x="2970" y="1"/>
                  </a:moveTo>
                  <a:lnTo>
                    <a:pt x="1" y="4638"/>
                  </a:lnTo>
                  <a:lnTo>
                    <a:pt x="9374" y="8807"/>
                  </a:lnTo>
                  <a:lnTo>
                    <a:pt x="17947" y="4404"/>
                  </a:lnTo>
                  <a:lnTo>
                    <a:pt x="12743" y="1"/>
                  </a:lnTo>
                  <a:lnTo>
                    <a:pt x="10308" y="1802"/>
                  </a:lnTo>
                  <a:lnTo>
                    <a:pt x="5505" y="3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3109747" y="1395991"/>
              <a:ext cx="419802" cy="662615"/>
            </a:xfrm>
            <a:custGeom>
              <a:rect b="b" l="l" r="r" t="t"/>
              <a:pathLst>
                <a:path extrusionOk="0" h="17113" w="10842">
                  <a:moveTo>
                    <a:pt x="10842" y="0"/>
                  </a:moveTo>
                  <a:lnTo>
                    <a:pt x="2269" y="4403"/>
                  </a:lnTo>
                  <a:lnTo>
                    <a:pt x="1" y="17112"/>
                  </a:lnTo>
                  <a:lnTo>
                    <a:pt x="8340" y="10608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400994" y="1364976"/>
              <a:ext cx="720734" cy="257062"/>
            </a:xfrm>
            <a:custGeom>
              <a:rect b="b" l="l" r="r" t="t"/>
              <a:pathLst>
                <a:path extrusionOk="0" h="6639" w="18614">
                  <a:moveTo>
                    <a:pt x="0" y="5071"/>
                  </a:moveTo>
                  <a:lnTo>
                    <a:pt x="7806" y="1"/>
                  </a:lnTo>
                  <a:lnTo>
                    <a:pt x="16112" y="2235"/>
                  </a:lnTo>
                  <a:lnTo>
                    <a:pt x="18614" y="4871"/>
                  </a:lnTo>
                  <a:lnTo>
                    <a:pt x="5137" y="66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599899" y="1553543"/>
              <a:ext cx="521829" cy="626451"/>
            </a:xfrm>
            <a:custGeom>
              <a:rect b="b" l="l" r="r" t="t"/>
              <a:pathLst>
                <a:path extrusionOk="0" h="16179" w="13477">
                  <a:moveTo>
                    <a:pt x="13477" y="1"/>
                  </a:moveTo>
                  <a:lnTo>
                    <a:pt x="0" y="1769"/>
                  </a:lnTo>
                  <a:lnTo>
                    <a:pt x="3403" y="10675"/>
                  </a:lnTo>
                  <a:lnTo>
                    <a:pt x="1702" y="16179"/>
                  </a:lnTo>
                  <a:lnTo>
                    <a:pt x="13477" y="7273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761361" y="1913910"/>
              <a:ext cx="1348424" cy="485665"/>
            </a:xfrm>
            <a:custGeom>
              <a:rect b="b" l="l" r="r" t="t"/>
              <a:pathLst>
                <a:path extrusionOk="0" h="12543" w="34825">
                  <a:moveTo>
                    <a:pt x="34825" y="3736"/>
                  </a:moveTo>
                  <a:lnTo>
                    <a:pt x="24784" y="0"/>
                  </a:lnTo>
                  <a:lnTo>
                    <a:pt x="20715" y="2702"/>
                  </a:lnTo>
                  <a:lnTo>
                    <a:pt x="19547" y="0"/>
                  </a:lnTo>
                  <a:lnTo>
                    <a:pt x="0" y="7472"/>
                  </a:lnTo>
                  <a:lnTo>
                    <a:pt x="10474" y="12543"/>
                  </a:lnTo>
                  <a:lnTo>
                    <a:pt x="26786" y="103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166915" y="2314313"/>
              <a:ext cx="631601" cy="559272"/>
            </a:xfrm>
            <a:custGeom>
              <a:rect b="b" l="l" r="r" t="t"/>
              <a:pathLst>
                <a:path extrusionOk="0" h="14444" w="16312">
                  <a:moveTo>
                    <a:pt x="16312" y="0"/>
                  </a:moveTo>
                  <a:lnTo>
                    <a:pt x="0" y="2202"/>
                  </a:lnTo>
                  <a:lnTo>
                    <a:pt x="3970" y="14444"/>
                  </a:lnTo>
                  <a:lnTo>
                    <a:pt x="5371" y="4870"/>
                  </a:lnTo>
                  <a:lnTo>
                    <a:pt x="7139" y="6672"/>
                  </a:lnTo>
                  <a:lnTo>
                    <a:pt x="16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582806" y="2058568"/>
              <a:ext cx="526979" cy="1053958"/>
            </a:xfrm>
            <a:custGeom>
              <a:rect b="b" l="l" r="r" t="t"/>
              <a:pathLst>
                <a:path extrusionOk="0" h="27220" w="13610">
                  <a:moveTo>
                    <a:pt x="13610" y="0"/>
                  </a:moveTo>
                  <a:lnTo>
                    <a:pt x="5571" y="6605"/>
                  </a:lnTo>
                  <a:lnTo>
                    <a:pt x="2702" y="18647"/>
                  </a:lnTo>
                  <a:lnTo>
                    <a:pt x="4904" y="16546"/>
                  </a:lnTo>
                  <a:lnTo>
                    <a:pt x="0" y="27220"/>
                  </a:lnTo>
                  <a:lnTo>
                    <a:pt x="0" y="27220"/>
                  </a:lnTo>
                  <a:lnTo>
                    <a:pt x="12609" y="13176"/>
                  </a:lnTo>
                  <a:lnTo>
                    <a:pt x="13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3795594" y="2316869"/>
              <a:ext cx="481793" cy="653594"/>
            </a:xfrm>
            <a:custGeom>
              <a:rect b="b" l="l" r="r" t="t"/>
              <a:pathLst>
                <a:path extrusionOk="0" h="16880" w="12443">
                  <a:moveTo>
                    <a:pt x="12443" y="1"/>
                  </a:moveTo>
                  <a:lnTo>
                    <a:pt x="3536" y="3870"/>
                  </a:lnTo>
                  <a:lnTo>
                    <a:pt x="1" y="16880"/>
                  </a:lnTo>
                  <a:lnTo>
                    <a:pt x="124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3932508" y="1690457"/>
              <a:ext cx="601902" cy="776297"/>
            </a:xfrm>
            <a:custGeom>
              <a:rect b="b" l="l" r="r" t="t"/>
              <a:pathLst>
                <a:path extrusionOk="0" h="20049" w="15545">
                  <a:moveTo>
                    <a:pt x="15545" y="1"/>
                  </a:moveTo>
                  <a:lnTo>
                    <a:pt x="9774" y="9507"/>
                  </a:lnTo>
                  <a:lnTo>
                    <a:pt x="0" y="20048"/>
                  </a:lnTo>
                  <a:lnTo>
                    <a:pt x="12009" y="11008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3697439" y="1300391"/>
              <a:ext cx="781447" cy="321647"/>
            </a:xfrm>
            <a:custGeom>
              <a:rect b="b" l="l" r="r" t="t"/>
              <a:pathLst>
                <a:path extrusionOk="0" h="8307" w="20182">
                  <a:moveTo>
                    <a:pt x="20181" y="1"/>
                  </a:moveTo>
                  <a:lnTo>
                    <a:pt x="13844" y="8307"/>
                  </a:lnTo>
                  <a:lnTo>
                    <a:pt x="3736" y="8307"/>
                  </a:lnTo>
                  <a:lnTo>
                    <a:pt x="0" y="4971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135284" y="1300391"/>
              <a:ext cx="343601" cy="613557"/>
            </a:xfrm>
            <a:custGeom>
              <a:rect b="b" l="l" r="r" t="t"/>
              <a:pathLst>
                <a:path extrusionOk="0" h="15846" w="8874">
                  <a:moveTo>
                    <a:pt x="8873" y="1"/>
                  </a:moveTo>
                  <a:lnTo>
                    <a:pt x="2536" y="8307"/>
                  </a:lnTo>
                  <a:lnTo>
                    <a:pt x="0" y="15845"/>
                  </a:lnTo>
                  <a:lnTo>
                    <a:pt x="6772" y="10075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932508" y="1690457"/>
              <a:ext cx="601902" cy="776297"/>
            </a:xfrm>
            <a:custGeom>
              <a:rect b="b" l="l" r="r" t="t"/>
              <a:pathLst>
                <a:path extrusionOk="0" h="20049" w="15545">
                  <a:moveTo>
                    <a:pt x="0" y="20048"/>
                  </a:moveTo>
                  <a:lnTo>
                    <a:pt x="5237" y="5771"/>
                  </a:lnTo>
                  <a:lnTo>
                    <a:pt x="12009" y="1"/>
                  </a:lnTo>
                  <a:lnTo>
                    <a:pt x="15545" y="1"/>
                  </a:lnTo>
                  <a:lnTo>
                    <a:pt x="9774" y="95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109747" y="1740831"/>
              <a:ext cx="1025577" cy="725923"/>
            </a:xfrm>
            <a:custGeom>
              <a:rect b="b" l="l" r="r" t="t"/>
              <a:pathLst>
                <a:path extrusionOk="0" h="18748" w="26487">
                  <a:moveTo>
                    <a:pt x="1" y="8206"/>
                  </a:moveTo>
                  <a:lnTo>
                    <a:pt x="8340" y="1702"/>
                  </a:lnTo>
                  <a:lnTo>
                    <a:pt x="18447" y="0"/>
                  </a:lnTo>
                  <a:lnTo>
                    <a:pt x="26486" y="4470"/>
                  </a:lnTo>
                  <a:lnTo>
                    <a:pt x="21249" y="187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622515" y="1492830"/>
              <a:ext cx="219620" cy="281611"/>
            </a:xfrm>
            <a:custGeom>
              <a:rect b="b" l="l" r="r" t="t"/>
              <a:pathLst>
                <a:path extrusionOk="0" h="7273" w="5672">
                  <a:moveTo>
                    <a:pt x="1935" y="1"/>
                  </a:moveTo>
                  <a:lnTo>
                    <a:pt x="1" y="7273"/>
                  </a:lnTo>
                  <a:lnTo>
                    <a:pt x="5204" y="6405"/>
                  </a:lnTo>
                  <a:lnTo>
                    <a:pt x="5671" y="3337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4593807" y="759241"/>
              <a:ext cx="262212" cy="400404"/>
            </a:xfrm>
            <a:custGeom>
              <a:rect b="b" l="l" r="r" t="t"/>
              <a:pathLst>
                <a:path extrusionOk="0" h="10341" w="6772">
                  <a:moveTo>
                    <a:pt x="1668" y="0"/>
                  </a:moveTo>
                  <a:lnTo>
                    <a:pt x="0" y="10341"/>
                  </a:lnTo>
                  <a:lnTo>
                    <a:pt x="5037" y="4737"/>
                  </a:lnTo>
                  <a:lnTo>
                    <a:pt x="6772" y="267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3492068" y="928408"/>
              <a:ext cx="284205" cy="372022"/>
            </a:xfrm>
            <a:custGeom>
              <a:rect b="b" l="l" r="r" t="t"/>
              <a:pathLst>
                <a:path extrusionOk="0" h="9608" w="7340">
                  <a:moveTo>
                    <a:pt x="1" y="1"/>
                  </a:moveTo>
                  <a:lnTo>
                    <a:pt x="2869" y="5972"/>
                  </a:lnTo>
                  <a:lnTo>
                    <a:pt x="3770" y="4804"/>
                  </a:lnTo>
                  <a:lnTo>
                    <a:pt x="7339" y="9608"/>
                  </a:lnTo>
                  <a:lnTo>
                    <a:pt x="3970" y="3270"/>
                  </a:lnTo>
                  <a:lnTo>
                    <a:pt x="3203" y="40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772650" y="2757309"/>
              <a:ext cx="688480" cy="616113"/>
            </a:xfrm>
            <a:custGeom>
              <a:rect b="b" l="l" r="r" t="t"/>
              <a:pathLst>
                <a:path extrusionOk="0" h="15912" w="17781">
                  <a:moveTo>
                    <a:pt x="1" y="15912"/>
                  </a:moveTo>
                  <a:lnTo>
                    <a:pt x="4437" y="8240"/>
                  </a:lnTo>
                  <a:lnTo>
                    <a:pt x="17780" y="1"/>
                  </a:lnTo>
                  <a:lnTo>
                    <a:pt x="8774" y="12876"/>
                  </a:lnTo>
                  <a:lnTo>
                    <a:pt x="6772" y="11809"/>
                  </a:lnTo>
                  <a:lnTo>
                    <a:pt x="7039" y="132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391645" y="3184816"/>
              <a:ext cx="381044" cy="388826"/>
            </a:xfrm>
            <a:custGeom>
              <a:rect b="b" l="l" r="r" t="t"/>
              <a:pathLst>
                <a:path extrusionOk="0" h="10042" w="9841">
                  <a:moveTo>
                    <a:pt x="0" y="1"/>
                  </a:moveTo>
                  <a:lnTo>
                    <a:pt x="9841" y="4871"/>
                  </a:lnTo>
                  <a:lnTo>
                    <a:pt x="9474" y="100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714859" y="2203226"/>
              <a:ext cx="237663" cy="552844"/>
            </a:xfrm>
            <a:custGeom>
              <a:rect b="b" l="l" r="r" t="t"/>
              <a:pathLst>
                <a:path extrusionOk="0" h="14278" w="6138">
                  <a:moveTo>
                    <a:pt x="6138" y="14277"/>
                  </a:moveTo>
                  <a:lnTo>
                    <a:pt x="1201" y="0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76263" y="1561287"/>
              <a:ext cx="538634" cy="1122454"/>
            </a:xfrm>
            <a:custGeom>
              <a:rect b="b" l="l" r="r" t="t"/>
              <a:pathLst>
                <a:path extrusionOk="0" h="28989" w="13911">
                  <a:moveTo>
                    <a:pt x="5804" y="1"/>
                  </a:moveTo>
                  <a:lnTo>
                    <a:pt x="0" y="8107"/>
                  </a:lnTo>
                  <a:lnTo>
                    <a:pt x="13910" y="28988"/>
                  </a:lnTo>
                  <a:lnTo>
                    <a:pt x="5004" y="9107"/>
                  </a:lnTo>
                  <a:lnTo>
                    <a:pt x="5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14"/>
          <p:cNvSpPr/>
          <p:nvPr/>
        </p:nvSpPr>
        <p:spPr>
          <a:xfrm>
            <a:off x="-153" y="539686"/>
            <a:ext cx="9145628" cy="4597189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"/>
          <p:cNvSpPr txBox="1"/>
          <p:nvPr>
            <p:ph type="title"/>
          </p:nvPr>
        </p:nvSpPr>
        <p:spPr>
          <a:xfrm>
            <a:off x="5964600" y="2894788"/>
            <a:ext cx="23397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7" name="Google Shape;257;p14"/>
          <p:cNvSpPr txBox="1"/>
          <p:nvPr>
            <p:ph idx="1" type="subTitle"/>
          </p:nvPr>
        </p:nvSpPr>
        <p:spPr>
          <a:xfrm>
            <a:off x="5964600" y="3361611"/>
            <a:ext cx="2339700" cy="11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8" name="Google Shape;258;p14"/>
          <p:cNvGrpSpPr/>
          <p:nvPr/>
        </p:nvGrpSpPr>
        <p:grpSpPr>
          <a:xfrm flipH="1">
            <a:off x="217743" y="3195952"/>
            <a:ext cx="4635706" cy="1407974"/>
            <a:chOff x="3712152" y="3195952"/>
            <a:chExt cx="4635706" cy="1407974"/>
          </a:xfrm>
        </p:grpSpPr>
        <p:sp>
          <p:nvSpPr>
            <p:cNvPr id="259" name="Google Shape;259;p14"/>
            <p:cNvSpPr/>
            <p:nvPr/>
          </p:nvSpPr>
          <p:spPr>
            <a:xfrm>
              <a:off x="3712152" y="3946096"/>
              <a:ext cx="164057" cy="104621"/>
            </a:xfrm>
            <a:custGeom>
              <a:rect b="b" l="l" r="r" t="t"/>
              <a:pathLst>
                <a:path extrusionOk="0" h="2702" w="4237">
                  <a:moveTo>
                    <a:pt x="1618" y="1"/>
                  </a:moveTo>
                  <a:cubicBezTo>
                    <a:pt x="1567" y="1"/>
                    <a:pt x="1515" y="12"/>
                    <a:pt x="1468" y="35"/>
                  </a:cubicBezTo>
                  <a:cubicBezTo>
                    <a:pt x="1401" y="102"/>
                    <a:pt x="1334" y="169"/>
                    <a:pt x="1268" y="236"/>
                  </a:cubicBezTo>
                  <a:cubicBezTo>
                    <a:pt x="1234" y="269"/>
                    <a:pt x="1234" y="302"/>
                    <a:pt x="1201" y="336"/>
                  </a:cubicBezTo>
                  <a:cubicBezTo>
                    <a:pt x="1101" y="369"/>
                    <a:pt x="1034" y="369"/>
                    <a:pt x="968" y="402"/>
                  </a:cubicBezTo>
                  <a:cubicBezTo>
                    <a:pt x="767" y="502"/>
                    <a:pt x="567" y="602"/>
                    <a:pt x="434" y="736"/>
                  </a:cubicBezTo>
                  <a:cubicBezTo>
                    <a:pt x="267" y="836"/>
                    <a:pt x="134" y="969"/>
                    <a:pt x="34" y="1136"/>
                  </a:cubicBezTo>
                  <a:cubicBezTo>
                    <a:pt x="0" y="1203"/>
                    <a:pt x="0" y="1270"/>
                    <a:pt x="0" y="1336"/>
                  </a:cubicBezTo>
                  <a:cubicBezTo>
                    <a:pt x="34" y="1403"/>
                    <a:pt x="67" y="1503"/>
                    <a:pt x="134" y="1570"/>
                  </a:cubicBezTo>
                  <a:cubicBezTo>
                    <a:pt x="234" y="1703"/>
                    <a:pt x="334" y="1837"/>
                    <a:pt x="501" y="1937"/>
                  </a:cubicBezTo>
                  <a:cubicBezTo>
                    <a:pt x="667" y="2003"/>
                    <a:pt x="801" y="2037"/>
                    <a:pt x="968" y="2070"/>
                  </a:cubicBezTo>
                  <a:cubicBezTo>
                    <a:pt x="1168" y="2070"/>
                    <a:pt x="1368" y="2104"/>
                    <a:pt x="1568" y="2104"/>
                  </a:cubicBezTo>
                  <a:lnTo>
                    <a:pt x="1668" y="2237"/>
                  </a:lnTo>
                  <a:cubicBezTo>
                    <a:pt x="1701" y="2337"/>
                    <a:pt x="1735" y="2404"/>
                    <a:pt x="1801" y="2504"/>
                  </a:cubicBezTo>
                  <a:cubicBezTo>
                    <a:pt x="1874" y="2576"/>
                    <a:pt x="1981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1"/>
                    <a:pt x="2268" y="2504"/>
                    <a:pt x="2302" y="2437"/>
                  </a:cubicBezTo>
                  <a:cubicBezTo>
                    <a:pt x="2302" y="2370"/>
                    <a:pt x="2335" y="2304"/>
                    <a:pt x="2402" y="2270"/>
                  </a:cubicBezTo>
                  <a:cubicBezTo>
                    <a:pt x="2435" y="2270"/>
                    <a:pt x="2469" y="2237"/>
                    <a:pt x="2469" y="2204"/>
                  </a:cubicBezTo>
                  <a:cubicBezTo>
                    <a:pt x="2502" y="2170"/>
                    <a:pt x="2435" y="2104"/>
                    <a:pt x="2402" y="2070"/>
                  </a:cubicBezTo>
                  <a:cubicBezTo>
                    <a:pt x="2335" y="2070"/>
                    <a:pt x="2302" y="2037"/>
                    <a:pt x="2235" y="2037"/>
                  </a:cubicBezTo>
                  <a:cubicBezTo>
                    <a:pt x="2302" y="2003"/>
                    <a:pt x="2369" y="2003"/>
                    <a:pt x="2435" y="1970"/>
                  </a:cubicBezTo>
                  <a:cubicBezTo>
                    <a:pt x="2535" y="1937"/>
                    <a:pt x="2602" y="1903"/>
                    <a:pt x="2702" y="1870"/>
                  </a:cubicBezTo>
                  <a:cubicBezTo>
                    <a:pt x="2869" y="1737"/>
                    <a:pt x="3069" y="1637"/>
                    <a:pt x="3269" y="1570"/>
                  </a:cubicBezTo>
                  <a:cubicBezTo>
                    <a:pt x="3319" y="1561"/>
                    <a:pt x="3369" y="1557"/>
                    <a:pt x="3419" y="1557"/>
                  </a:cubicBezTo>
                  <a:cubicBezTo>
                    <a:pt x="3567" y="1557"/>
                    <a:pt x="3711" y="1595"/>
                    <a:pt x="3836" y="1670"/>
                  </a:cubicBezTo>
                  <a:cubicBezTo>
                    <a:pt x="3903" y="1737"/>
                    <a:pt x="3970" y="1803"/>
                    <a:pt x="4036" y="1870"/>
                  </a:cubicBezTo>
                  <a:cubicBezTo>
                    <a:pt x="4063" y="1897"/>
                    <a:pt x="4090" y="1946"/>
                    <a:pt x="4135" y="1946"/>
                  </a:cubicBezTo>
                  <a:cubicBezTo>
                    <a:pt x="4146" y="1946"/>
                    <a:pt x="4157" y="1943"/>
                    <a:pt x="4170" y="1937"/>
                  </a:cubicBezTo>
                  <a:cubicBezTo>
                    <a:pt x="4203" y="1937"/>
                    <a:pt x="4203" y="1837"/>
                    <a:pt x="4203" y="1803"/>
                  </a:cubicBezTo>
                  <a:cubicBezTo>
                    <a:pt x="4203" y="1703"/>
                    <a:pt x="4203" y="1603"/>
                    <a:pt x="4170" y="1503"/>
                  </a:cubicBezTo>
                  <a:cubicBezTo>
                    <a:pt x="4136" y="1436"/>
                    <a:pt x="4103" y="1370"/>
                    <a:pt x="4036" y="1303"/>
                  </a:cubicBezTo>
                  <a:cubicBezTo>
                    <a:pt x="3970" y="1236"/>
                    <a:pt x="3970" y="1170"/>
                    <a:pt x="4036" y="1103"/>
                  </a:cubicBezTo>
                  <a:cubicBezTo>
                    <a:pt x="4070" y="1069"/>
                    <a:pt x="4103" y="1036"/>
                    <a:pt x="4103" y="1003"/>
                  </a:cubicBezTo>
                  <a:cubicBezTo>
                    <a:pt x="4203" y="836"/>
                    <a:pt x="4237" y="636"/>
                    <a:pt x="4203" y="436"/>
                  </a:cubicBezTo>
                  <a:cubicBezTo>
                    <a:pt x="4103" y="436"/>
                    <a:pt x="4036" y="502"/>
                    <a:pt x="3970" y="569"/>
                  </a:cubicBezTo>
                  <a:lnTo>
                    <a:pt x="3903" y="602"/>
                  </a:lnTo>
                  <a:cubicBezTo>
                    <a:pt x="3870" y="669"/>
                    <a:pt x="3803" y="736"/>
                    <a:pt x="3736" y="769"/>
                  </a:cubicBezTo>
                  <a:cubicBezTo>
                    <a:pt x="3611" y="844"/>
                    <a:pt x="3448" y="882"/>
                    <a:pt x="3305" y="882"/>
                  </a:cubicBezTo>
                  <a:cubicBezTo>
                    <a:pt x="3257" y="882"/>
                    <a:pt x="3211" y="878"/>
                    <a:pt x="3169" y="869"/>
                  </a:cubicBezTo>
                  <a:cubicBezTo>
                    <a:pt x="3069" y="869"/>
                    <a:pt x="2969" y="803"/>
                    <a:pt x="2869" y="769"/>
                  </a:cubicBezTo>
                  <a:cubicBezTo>
                    <a:pt x="2902" y="736"/>
                    <a:pt x="2902" y="669"/>
                    <a:pt x="2869" y="636"/>
                  </a:cubicBezTo>
                  <a:cubicBezTo>
                    <a:pt x="2836" y="569"/>
                    <a:pt x="2769" y="536"/>
                    <a:pt x="2702" y="502"/>
                  </a:cubicBezTo>
                  <a:cubicBezTo>
                    <a:pt x="2669" y="469"/>
                    <a:pt x="2535" y="402"/>
                    <a:pt x="2435" y="336"/>
                  </a:cubicBezTo>
                  <a:cubicBezTo>
                    <a:pt x="2268" y="236"/>
                    <a:pt x="2068" y="202"/>
                    <a:pt x="1868" y="102"/>
                  </a:cubicBezTo>
                  <a:cubicBezTo>
                    <a:pt x="1804" y="37"/>
                    <a:pt x="1711" y="1"/>
                    <a:pt x="1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715417" y="4499886"/>
              <a:ext cx="162779" cy="104041"/>
            </a:xfrm>
            <a:custGeom>
              <a:rect b="b" l="l" r="r" t="t"/>
              <a:pathLst>
                <a:path extrusionOk="0" h="2687" w="4204">
                  <a:moveTo>
                    <a:pt x="1623" y="0"/>
                  </a:moveTo>
                  <a:cubicBezTo>
                    <a:pt x="1570" y="0"/>
                    <a:pt x="1517" y="8"/>
                    <a:pt x="1468" y="20"/>
                  </a:cubicBezTo>
                  <a:cubicBezTo>
                    <a:pt x="1401" y="87"/>
                    <a:pt x="1335" y="154"/>
                    <a:pt x="1268" y="220"/>
                  </a:cubicBezTo>
                  <a:cubicBezTo>
                    <a:pt x="1235" y="254"/>
                    <a:pt x="1235" y="287"/>
                    <a:pt x="1201" y="320"/>
                  </a:cubicBezTo>
                  <a:cubicBezTo>
                    <a:pt x="1101" y="354"/>
                    <a:pt x="1034" y="387"/>
                    <a:pt x="968" y="420"/>
                  </a:cubicBezTo>
                  <a:cubicBezTo>
                    <a:pt x="768" y="487"/>
                    <a:pt x="601" y="587"/>
                    <a:pt x="434" y="721"/>
                  </a:cubicBezTo>
                  <a:cubicBezTo>
                    <a:pt x="267" y="821"/>
                    <a:pt x="134" y="954"/>
                    <a:pt x="34" y="1121"/>
                  </a:cubicBezTo>
                  <a:cubicBezTo>
                    <a:pt x="0" y="1188"/>
                    <a:pt x="0" y="1254"/>
                    <a:pt x="0" y="1321"/>
                  </a:cubicBezTo>
                  <a:cubicBezTo>
                    <a:pt x="34" y="1421"/>
                    <a:pt x="67" y="1488"/>
                    <a:pt x="134" y="1555"/>
                  </a:cubicBezTo>
                  <a:cubicBezTo>
                    <a:pt x="234" y="1721"/>
                    <a:pt x="334" y="1855"/>
                    <a:pt x="501" y="1921"/>
                  </a:cubicBezTo>
                  <a:cubicBezTo>
                    <a:pt x="668" y="1988"/>
                    <a:pt x="801" y="2022"/>
                    <a:pt x="968" y="2055"/>
                  </a:cubicBezTo>
                  <a:cubicBezTo>
                    <a:pt x="1168" y="2088"/>
                    <a:pt x="1368" y="2088"/>
                    <a:pt x="1568" y="2088"/>
                  </a:cubicBezTo>
                  <a:cubicBezTo>
                    <a:pt x="1602" y="2122"/>
                    <a:pt x="1635" y="2188"/>
                    <a:pt x="1668" y="2222"/>
                  </a:cubicBezTo>
                  <a:cubicBezTo>
                    <a:pt x="1702" y="2322"/>
                    <a:pt x="1735" y="2422"/>
                    <a:pt x="1802" y="2489"/>
                  </a:cubicBezTo>
                  <a:cubicBezTo>
                    <a:pt x="1874" y="2561"/>
                    <a:pt x="1982" y="2686"/>
                    <a:pt x="2086" y="2686"/>
                  </a:cubicBezTo>
                  <a:cubicBezTo>
                    <a:pt x="2126" y="2686"/>
                    <a:pt x="2165" y="2668"/>
                    <a:pt x="2202" y="2622"/>
                  </a:cubicBezTo>
                  <a:cubicBezTo>
                    <a:pt x="2235" y="2555"/>
                    <a:pt x="2269" y="2489"/>
                    <a:pt x="2302" y="2422"/>
                  </a:cubicBezTo>
                  <a:cubicBezTo>
                    <a:pt x="2302" y="2355"/>
                    <a:pt x="2335" y="2288"/>
                    <a:pt x="2402" y="2255"/>
                  </a:cubicBezTo>
                  <a:cubicBezTo>
                    <a:pt x="2435" y="2255"/>
                    <a:pt x="2469" y="2222"/>
                    <a:pt x="2469" y="2188"/>
                  </a:cubicBezTo>
                  <a:cubicBezTo>
                    <a:pt x="2502" y="2155"/>
                    <a:pt x="2435" y="2122"/>
                    <a:pt x="2402" y="2088"/>
                  </a:cubicBezTo>
                  <a:cubicBezTo>
                    <a:pt x="2335" y="2055"/>
                    <a:pt x="2302" y="2055"/>
                    <a:pt x="2235" y="2022"/>
                  </a:cubicBezTo>
                  <a:cubicBezTo>
                    <a:pt x="2302" y="2022"/>
                    <a:pt x="2369" y="1988"/>
                    <a:pt x="2435" y="1988"/>
                  </a:cubicBezTo>
                  <a:cubicBezTo>
                    <a:pt x="2536" y="1955"/>
                    <a:pt x="2602" y="1888"/>
                    <a:pt x="2702" y="1855"/>
                  </a:cubicBezTo>
                  <a:cubicBezTo>
                    <a:pt x="2869" y="1721"/>
                    <a:pt x="3069" y="1621"/>
                    <a:pt x="3269" y="1588"/>
                  </a:cubicBezTo>
                  <a:cubicBezTo>
                    <a:pt x="3325" y="1569"/>
                    <a:pt x="3381" y="1561"/>
                    <a:pt x="3436" y="1561"/>
                  </a:cubicBezTo>
                  <a:cubicBezTo>
                    <a:pt x="3579" y="1561"/>
                    <a:pt x="3716" y="1616"/>
                    <a:pt x="3836" y="1688"/>
                  </a:cubicBezTo>
                  <a:cubicBezTo>
                    <a:pt x="3903" y="1721"/>
                    <a:pt x="3970" y="1788"/>
                    <a:pt x="4037" y="1855"/>
                  </a:cubicBezTo>
                  <a:cubicBezTo>
                    <a:pt x="4070" y="1888"/>
                    <a:pt x="4103" y="1955"/>
                    <a:pt x="4170" y="1955"/>
                  </a:cubicBezTo>
                  <a:cubicBezTo>
                    <a:pt x="4203" y="1921"/>
                    <a:pt x="4203" y="1821"/>
                    <a:pt x="4203" y="1788"/>
                  </a:cubicBezTo>
                  <a:cubicBezTo>
                    <a:pt x="4203" y="1688"/>
                    <a:pt x="4170" y="1588"/>
                    <a:pt x="4137" y="1488"/>
                  </a:cubicBezTo>
                  <a:cubicBezTo>
                    <a:pt x="4103" y="1388"/>
                    <a:pt x="4037" y="1321"/>
                    <a:pt x="4003" y="1288"/>
                  </a:cubicBezTo>
                  <a:cubicBezTo>
                    <a:pt x="3937" y="1188"/>
                    <a:pt x="3937" y="1154"/>
                    <a:pt x="4003" y="1088"/>
                  </a:cubicBezTo>
                  <a:cubicBezTo>
                    <a:pt x="4170" y="921"/>
                    <a:pt x="4203" y="654"/>
                    <a:pt x="4170" y="420"/>
                  </a:cubicBezTo>
                  <a:cubicBezTo>
                    <a:pt x="4070" y="420"/>
                    <a:pt x="3970" y="454"/>
                    <a:pt x="3937" y="520"/>
                  </a:cubicBezTo>
                  <a:lnTo>
                    <a:pt x="3870" y="587"/>
                  </a:lnTo>
                  <a:cubicBezTo>
                    <a:pt x="3803" y="621"/>
                    <a:pt x="3770" y="687"/>
                    <a:pt x="3703" y="721"/>
                  </a:cubicBezTo>
                  <a:cubicBezTo>
                    <a:pt x="3550" y="823"/>
                    <a:pt x="3397" y="866"/>
                    <a:pt x="3244" y="866"/>
                  </a:cubicBezTo>
                  <a:cubicBezTo>
                    <a:pt x="3197" y="866"/>
                    <a:pt x="3150" y="862"/>
                    <a:pt x="3103" y="854"/>
                  </a:cubicBezTo>
                  <a:cubicBezTo>
                    <a:pt x="3003" y="821"/>
                    <a:pt x="2902" y="787"/>
                    <a:pt x="2836" y="721"/>
                  </a:cubicBezTo>
                  <a:cubicBezTo>
                    <a:pt x="2869" y="721"/>
                    <a:pt x="2869" y="654"/>
                    <a:pt x="2869" y="621"/>
                  </a:cubicBezTo>
                  <a:cubicBezTo>
                    <a:pt x="2836" y="554"/>
                    <a:pt x="2769" y="520"/>
                    <a:pt x="2702" y="487"/>
                  </a:cubicBezTo>
                  <a:cubicBezTo>
                    <a:pt x="2669" y="487"/>
                    <a:pt x="2536" y="387"/>
                    <a:pt x="2435" y="354"/>
                  </a:cubicBezTo>
                  <a:cubicBezTo>
                    <a:pt x="2269" y="220"/>
                    <a:pt x="2069" y="187"/>
                    <a:pt x="1868" y="87"/>
                  </a:cubicBezTo>
                  <a:cubicBezTo>
                    <a:pt x="1805" y="23"/>
                    <a:pt x="1715" y="0"/>
                    <a:pt x="1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624298" y="4337514"/>
              <a:ext cx="162779" cy="104118"/>
            </a:xfrm>
            <a:custGeom>
              <a:rect b="b" l="l" r="r" t="t"/>
              <a:pathLst>
                <a:path extrusionOk="0" h="2689" w="4204">
                  <a:moveTo>
                    <a:pt x="1632" y="1"/>
                  </a:moveTo>
                  <a:cubicBezTo>
                    <a:pt x="1575" y="1"/>
                    <a:pt x="1519" y="12"/>
                    <a:pt x="1468" y="37"/>
                  </a:cubicBezTo>
                  <a:cubicBezTo>
                    <a:pt x="1401" y="70"/>
                    <a:pt x="1334" y="137"/>
                    <a:pt x="1268" y="204"/>
                  </a:cubicBezTo>
                  <a:cubicBezTo>
                    <a:pt x="1234" y="237"/>
                    <a:pt x="1234" y="304"/>
                    <a:pt x="1201" y="337"/>
                  </a:cubicBezTo>
                  <a:cubicBezTo>
                    <a:pt x="1134" y="337"/>
                    <a:pt x="1034" y="371"/>
                    <a:pt x="968" y="404"/>
                  </a:cubicBezTo>
                  <a:cubicBezTo>
                    <a:pt x="767" y="471"/>
                    <a:pt x="601" y="571"/>
                    <a:pt x="434" y="704"/>
                  </a:cubicBezTo>
                  <a:cubicBezTo>
                    <a:pt x="267" y="804"/>
                    <a:pt x="134" y="971"/>
                    <a:pt x="34" y="1138"/>
                  </a:cubicBezTo>
                  <a:cubicBezTo>
                    <a:pt x="0" y="1205"/>
                    <a:pt x="0" y="1271"/>
                    <a:pt x="0" y="1338"/>
                  </a:cubicBezTo>
                  <a:cubicBezTo>
                    <a:pt x="34" y="1405"/>
                    <a:pt x="67" y="1471"/>
                    <a:pt x="134" y="1538"/>
                  </a:cubicBezTo>
                  <a:cubicBezTo>
                    <a:pt x="234" y="1705"/>
                    <a:pt x="367" y="1838"/>
                    <a:pt x="501" y="1938"/>
                  </a:cubicBezTo>
                  <a:cubicBezTo>
                    <a:pt x="667" y="2005"/>
                    <a:pt x="834" y="2039"/>
                    <a:pt x="968" y="2039"/>
                  </a:cubicBezTo>
                  <a:cubicBezTo>
                    <a:pt x="1168" y="2072"/>
                    <a:pt x="1368" y="2105"/>
                    <a:pt x="1568" y="2105"/>
                  </a:cubicBezTo>
                  <a:cubicBezTo>
                    <a:pt x="1601" y="2139"/>
                    <a:pt x="1635" y="2172"/>
                    <a:pt x="1668" y="2239"/>
                  </a:cubicBezTo>
                  <a:cubicBezTo>
                    <a:pt x="1701" y="2305"/>
                    <a:pt x="1735" y="2405"/>
                    <a:pt x="1801" y="2506"/>
                  </a:cubicBezTo>
                  <a:cubicBezTo>
                    <a:pt x="1875" y="2579"/>
                    <a:pt x="1985" y="2689"/>
                    <a:pt x="2090" y="2689"/>
                  </a:cubicBezTo>
                  <a:cubicBezTo>
                    <a:pt x="2129" y="2689"/>
                    <a:pt x="2166" y="2674"/>
                    <a:pt x="2202" y="2639"/>
                  </a:cubicBezTo>
                  <a:cubicBezTo>
                    <a:pt x="2235" y="2572"/>
                    <a:pt x="2268" y="2506"/>
                    <a:pt x="2302" y="2405"/>
                  </a:cubicBezTo>
                  <a:cubicBezTo>
                    <a:pt x="2302" y="2339"/>
                    <a:pt x="2335" y="2305"/>
                    <a:pt x="2402" y="2272"/>
                  </a:cubicBezTo>
                  <a:cubicBezTo>
                    <a:pt x="2435" y="2239"/>
                    <a:pt x="2469" y="2205"/>
                    <a:pt x="2469" y="2205"/>
                  </a:cubicBezTo>
                  <a:cubicBezTo>
                    <a:pt x="2502" y="2172"/>
                    <a:pt x="2435" y="2105"/>
                    <a:pt x="2402" y="2072"/>
                  </a:cubicBezTo>
                  <a:cubicBezTo>
                    <a:pt x="2335" y="2072"/>
                    <a:pt x="2302" y="2039"/>
                    <a:pt x="2235" y="2005"/>
                  </a:cubicBezTo>
                  <a:cubicBezTo>
                    <a:pt x="2302" y="2005"/>
                    <a:pt x="2369" y="2005"/>
                    <a:pt x="2469" y="1972"/>
                  </a:cubicBezTo>
                  <a:cubicBezTo>
                    <a:pt x="2535" y="1938"/>
                    <a:pt x="2635" y="1905"/>
                    <a:pt x="2702" y="1838"/>
                  </a:cubicBezTo>
                  <a:cubicBezTo>
                    <a:pt x="2869" y="1738"/>
                    <a:pt x="3069" y="1638"/>
                    <a:pt x="3269" y="1572"/>
                  </a:cubicBezTo>
                  <a:cubicBezTo>
                    <a:pt x="3311" y="1563"/>
                    <a:pt x="3355" y="1559"/>
                    <a:pt x="3399" y="1559"/>
                  </a:cubicBezTo>
                  <a:cubicBezTo>
                    <a:pt x="3534" y="1559"/>
                    <a:pt x="3678" y="1597"/>
                    <a:pt x="3803" y="1672"/>
                  </a:cubicBezTo>
                  <a:cubicBezTo>
                    <a:pt x="3870" y="1705"/>
                    <a:pt x="3936" y="1772"/>
                    <a:pt x="4003" y="1838"/>
                  </a:cubicBezTo>
                  <a:cubicBezTo>
                    <a:pt x="4003" y="1872"/>
                    <a:pt x="4070" y="1938"/>
                    <a:pt x="4103" y="1938"/>
                  </a:cubicBezTo>
                  <a:cubicBezTo>
                    <a:pt x="4170" y="1905"/>
                    <a:pt x="4170" y="1805"/>
                    <a:pt x="4170" y="1772"/>
                  </a:cubicBezTo>
                  <a:cubicBezTo>
                    <a:pt x="4170" y="1672"/>
                    <a:pt x="4170" y="1572"/>
                    <a:pt x="4136" y="1471"/>
                  </a:cubicBezTo>
                  <a:cubicBezTo>
                    <a:pt x="4103" y="1371"/>
                    <a:pt x="4070" y="1305"/>
                    <a:pt x="4003" y="1271"/>
                  </a:cubicBezTo>
                  <a:cubicBezTo>
                    <a:pt x="3970" y="1205"/>
                    <a:pt x="3970" y="1138"/>
                    <a:pt x="4003" y="1071"/>
                  </a:cubicBezTo>
                  <a:cubicBezTo>
                    <a:pt x="4036" y="1038"/>
                    <a:pt x="4070" y="1004"/>
                    <a:pt x="4103" y="971"/>
                  </a:cubicBezTo>
                  <a:cubicBezTo>
                    <a:pt x="4170" y="804"/>
                    <a:pt x="4203" y="604"/>
                    <a:pt x="4170" y="404"/>
                  </a:cubicBezTo>
                  <a:cubicBezTo>
                    <a:pt x="4070" y="404"/>
                    <a:pt x="4003" y="471"/>
                    <a:pt x="3936" y="537"/>
                  </a:cubicBezTo>
                  <a:lnTo>
                    <a:pt x="3870" y="571"/>
                  </a:lnTo>
                  <a:cubicBezTo>
                    <a:pt x="3836" y="638"/>
                    <a:pt x="3770" y="671"/>
                    <a:pt x="3703" y="738"/>
                  </a:cubicBezTo>
                  <a:cubicBezTo>
                    <a:pt x="3578" y="813"/>
                    <a:pt x="3434" y="850"/>
                    <a:pt x="3285" y="850"/>
                  </a:cubicBezTo>
                  <a:cubicBezTo>
                    <a:pt x="3236" y="850"/>
                    <a:pt x="3186" y="846"/>
                    <a:pt x="3136" y="838"/>
                  </a:cubicBezTo>
                  <a:cubicBezTo>
                    <a:pt x="3036" y="838"/>
                    <a:pt x="2936" y="771"/>
                    <a:pt x="2836" y="738"/>
                  </a:cubicBezTo>
                  <a:cubicBezTo>
                    <a:pt x="2869" y="704"/>
                    <a:pt x="2902" y="671"/>
                    <a:pt x="2869" y="638"/>
                  </a:cubicBezTo>
                  <a:cubicBezTo>
                    <a:pt x="2836" y="571"/>
                    <a:pt x="2769" y="537"/>
                    <a:pt x="2735" y="504"/>
                  </a:cubicBezTo>
                  <a:cubicBezTo>
                    <a:pt x="2669" y="471"/>
                    <a:pt x="2535" y="404"/>
                    <a:pt x="2435" y="337"/>
                  </a:cubicBezTo>
                  <a:cubicBezTo>
                    <a:pt x="2268" y="237"/>
                    <a:pt x="2068" y="171"/>
                    <a:pt x="1902" y="70"/>
                  </a:cubicBezTo>
                  <a:cubicBezTo>
                    <a:pt x="1819" y="29"/>
                    <a:pt x="1724" y="1"/>
                    <a:pt x="1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286790" y="3665558"/>
              <a:ext cx="165373" cy="103344"/>
            </a:xfrm>
            <a:custGeom>
              <a:rect b="b" l="l" r="r" t="t"/>
              <a:pathLst>
                <a:path extrusionOk="0" h="2669" w="4271">
                  <a:moveTo>
                    <a:pt x="1552" y="1"/>
                  </a:moveTo>
                  <a:cubicBezTo>
                    <a:pt x="1477" y="1"/>
                    <a:pt x="1401" y="17"/>
                    <a:pt x="1335" y="51"/>
                  </a:cubicBezTo>
                  <a:cubicBezTo>
                    <a:pt x="1268" y="117"/>
                    <a:pt x="1201" y="184"/>
                    <a:pt x="1168" y="251"/>
                  </a:cubicBezTo>
                  <a:cubicBezTo>
                    <a:pt x="1135" y="318"/>
                    <a:pt x="1101" y="351"/>
                    <a:pt x="1101" y="384"/>
                  </a:cubicBezTo>
                  <a:cubicBezTo>
                    <a:pt x="1001" y="418"/>
                    <a:pt x="934" y="451"/>
                    <a:pt x="868" y="484"/>
                  </a:cubicBezTo>
                  <a:cubicBezTo>
                    <a:pt x="668" y="584"/>
                    <a:pt x="501" y="685"/>
                    <a:pt x="367" y="818"/>
                  </a:cubicBezTo>
                  <a:cubicBezTo>
                    <a:pt x="201" y="951"/>
                    <a:pt x="101" y="1118"/>
                    <a:pt x="0" y="1285"/>
                  </a:cubicBezTo>
                  <a:cubicBezTo>
                    <a:pt x="0" y="1352"/>
                    <a:pt x="0" y="1418"/>
                    <a:pt x="0" y="1485"/>
                  </a:cubicBezTo>
                  <a:cubicBezTo>
                    <a:pt x="34" y="1552"/>
                    <a:pt x="101" y="1619"/>
                    <a:pt x="134" y="1685"/>
                  </a:cubicBezTo>
                  <a:cubicBezTo>
                    <a:pt x="267" y="1852"/>
                    <a:pt x="401" y="1952"/>
                    <a:pt x="568" y="2019"/>
                  </a:cubicBezTo>
                  <a:cubicBezTo>
                    <a:pt x="701" y="2086"/>
                    <a:pt x="868" y="2119"/>
                    <a:pt x="1035" y="2119"/>
                  </a:cubicBezTo>
                  <a:lnTo>
                    <a:pt x="1635" y="2119"/>
                  </a:lnTo>
                  <a:cubicBezTo>
                    <a:pt x="1668" y="2152"/>
                    <a:pt x="1702" y="2186"/>
                    <a:pt x="1735" y="2252"/>
                  </a:cubicBezTo>
                  <a:cubicBezTo>
                    <a:pt x="1768" y="2319"/>
                    <a:pt x="1835" y="2419"/>
                    <a:pt x="1902" y="2486"/>
                  </a:cubicBezTo>
                  <a:cubicBezTo>
                    <a:pt x="1975" y="2559"/>
                    <a:pt x="2103" y="2669"/>
                    <a:pt x="2218" y="2669"/>
                  </a:cubicBezTo>
                  <a:cubicBezTo>
                    <a:pt x="2260" y="2669"/>
                    <a:pt x="2300" y="2655"/>
                    <a:pt x="2335" y="2619"/>
                  </a:cubicBezTo>
                  <a:cubicBezTo>
                    <a:pt x="2369" y="2519"/>
                    <a:pt x="2369" y="2452"/>
                    <a:pt x="2402" y="2386"/>
                  </a:cubicBezTo>
                  <a:cubicBezTo>
                    <a:pt x="2402" y="2319"/>
                    <a:pt x="2436" y="2252"/>
                    <a:pt x="2502" y="2219"/>
                  </a:cubicBezTo>
                  <a:cubicBezTo>
                    <a:pt x="2502" y="2186"/>
                    <a:pt x="2536" y="2152"/>
                    <a:pt x="2569" y="2152"/>
                  </a:cubicBezTo>
                  <a:cubicBezTo>
                    <a:pt x="2569" y="2086"/>
                    <a:pt x="2502" y="2052"/>
                    <a:pt x="2469" y="2052"/>
                  </a:cubicBezTo>
                  <a:cubicBezTo>
                    <a:pt x="2436" y="2019"/>
                    <a:pt x="2369" y="2019"/>
                    <a:pt x="2302" y="1985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2" y="1885"/>
                    <a:pt x="2669" y="1852"/>
                    <a:pt x="2736" y="1785"/>
                  </a:cubicBezTo>
                  <a:cubicBezTo>
                    <a:pt x="2903" y="1652"/>
                    <a:pt x="3103" y="1518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8"/>
                  </a:cubicBezTo>
                  <a:cubicBezTo>
                    <a:pt x="3937" y="1552"/>
                    <a:pt x="4037" y="1619"/>
                    <a:pt x="4103" y="1685"/>
                  </a:cubicBezTo>
                  <a:cubicBezTo>
                    <a:pt x="4103" y="1712"/>
                    <a:pt x="4147" y="1761"/>
                    <a:pt x="4199" y="1761"/>
                  </a:cubicBezTo>
                  <a:cubicBezTo>
                    <a:pt x="4211" y="1761"/>
                    <a:pt x="4224" y="1758"/>
                    <a:pt x="4237" y="1752"/>
                  </a:cubicBezTo>
                  <a:cubicBezTo>
                    <a:pt x="4270" y="1719"/>
                    <a:pt x="4270" y="1619"/>
                    <a:pt x="4270" y="1585"/>
                  </a:cubicBezTo>
                  <a:cubicBezTo>
                    <a:pt x="4237" y="1452"/>
                    <a:pt x="4170" y="1352"/>
                    <a:pt x="4103" y="1252"/>
                  </a:cubicBezTo>
                  <a:cubicBezTo>
                    <a:pt x="4070" y="1185"/>
                    <a:pt x="4037" y="1118"/>
                    <a:pt x="3970" y="1051"/>
                  </a:cubicBezTo>
                  <a:cubicBezTo>
                    <a:pt x="3903" y="1018"/>
                    <a:pt x="3903" y="918"/>
                    <a:pt x="3937" y="885"/>
                  </a:cubicBezTo>
                  <a:cubicBezTo>
                    <a:pt x="3970" y="851"/>
                    <a:pt x="4003" y="785"/>
                    <a:pt x="4003" y="751"/>
                  </a:cubicBezTo>
                  <a:cubicBezTo>
                    <a:pt x="4070" y="584"/>
                    <a:pt x="4070" y="384"/>
                    <a:pt x="4037" y="184"/>
                  </a:cubicBezTo>
                  <a:lnTo>
                    <a:pt x="4037" y="184"/>
                  </a:lnTo>
                  <a:cubicBezTo>
                    <a:pt x="3970" y="218"/>
                    <a:pt x="3870" y="251"/>
                    <a:pt x="3837" y="351"/>
                  </a:cubicBezTo>
                  <a:lnTo>
                    <a:pt x="3770" y="384"/>
                  </a:lnTo>
                  <a:cubicBezTo>
                    <a:pt x="3736" y="451"/>
                    <a:pt x="3670" y="518"/>
                    <a:pt x="3603" y="551"/>
                  </a:cubicBezTo>
                  <a:cubicBezTo>
                    <a:pt x="3465" y="662"/>
                    <a:pt x="3304" y="726"/>
                    <a:pt x="3139" y="726"/>
                  </a:cubicBezTo>
                  <a:cubicBezTo>
                    <a:pt x="3105" y="726"/>
                    <a:pt x="3070" y="724"/>
                    <a:pt x="3036" y="718"/>
                  </a:cubicBezTo>
                  <a:cubicBezTo>
                    <a:pt x="2936" y="718"/>
                    <a:pt x="2836" y="685"/>
                    <a:pt x="2769" y="618"/>
                  </a:cubicBezTo>
                  <a:cubicBezTo>
                    <a:pt x="2802" y="618"/>
                    <a:pt x="2802" y="551"/>
                    <a:pt x="2769" y="518"/>
                  </a:cubicBezTo>
                  <a:cubicBezTo>
                    <a:pt x="2736" y="451"/>
                    <a:pt x="2669" y="418"/>
                    <a:pt x="2636" y="418"/>
                  </a:cubicBezTo>
                  <a:cubicBezTo>
                    <a:pt x="2536" y="384"/>
                    <a:pt x="2436" y="318"/>
                    <a:pt x="2335" y="284"/>
                  </a:cubicBezTo>
                  <a:cubicBezTo>
                    <a:pt x="2135" y="184"/>
                    <a:pt x="1935" y="151"/>
                    <a:pt x="1768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4489987" y="3616574"/>
              <a:ext cx="165373" cy="103344"/>
            </a:xfrm>
            <a:custGeom>
              <a:rect b="b" l="l" r="r" t="t"/>
              <a:pathLst>
                <a:path extrusionOk="0" h="2669" w="4271">
                  <a:moveTo>
                    <a:pt x="1552" y="1"/>
                  </a:moveTo>
                  <a:cubicBezTo>
                    <a:pt x="1477" y="1"/>
                    <a:pt x="1402" y="17"/>
                    <a:pt x="1335" y="51"/>
                  </a:cubicBezTo>
                  <a:cubicBezTo>
                    <a:pt x="1268" y="117"/>
                    <a:pt x="1202" y="184"/>
                    <a:pt x="1168" y="251"/>
                  </a:cubicBezTo>
                  <a:cubicBezTo>
                    <a:pt x="1135" y="284"/>
                    <a:pt x="1135" y="351"/>
                    <a:pt x="1101" y="384"/>
                  </a:cubicBezTo>
                  <a:cubicBezTo>
                    <a:pt x="1035" y="418"/>
                    <a:pt x="935" y="451"/>
                    <a:pt x="868" y="484"/>
                  </a:cubicBezTo>
                  <a:cubicBezTo>
                    <a:pt x="701" y="585"/>
                    <a:pt x="501" y="685"/>
                    <a:pt x="368" y="818"/>
                  </a:cubicBezTo>
                  <a:cubicBezTo>
                    <a:pt x="234" y="951"/>
                    <a:pt x="101" y="1085"/>
                    <a:pt x="34" y="1285"/>
                  </a:cubicBezTo>
                  <a:cubicBezTo>
                    <a:pt x="1" y="1352"/>
                    <a:pt x="1" y="1418"/>
                    <a:pt x="34" y="1485"/>
                  </a:cubicBezTo>
                  <a:cubicBezTo>
                    <a:pt x="67" y="1552"/>
                    <a:pt x="101" y="1619"/>
                    <a:pt x="167" y="1685"/>
                  </a:cubicBezTo>
                  <a:cubicBezTo>
                    <a:pt x="268" y="1819"/>
                    <a:pt x="401" y="1952"/>
                    <a:pt x="568" y="2019"/>
                  </a:cubicBezTo>
                  <a:cubicBezTo>
                    <a:pt x="735" y="2086"/>
                    <a:pt x="901" y="2119"/>
                    <a:pt x="1068" y="2119"/>
                  </a:cubicBezTo>
                  <a:lnTo>
                    <a:pt x="1669" y="2119"/>
                  </a:lnTo>
                  <a:cubicBezTo>
                    <a:pt x="1702" y="2152"/>
                    <a:pt x="1702" y="2186"/>
                    <a:pt x="1735" y="2252"/>
                  </a:cubicBezTo>
                  <a:cubicBezTo>
                    <a:pt x="1802" y="2319"/>
                    <a:pt x="1869" y="2419"/>
                    <a:pt x="1935" y="2486"/>
                  </a:cubicBezTo>
                  <a:cubicBezTo>
                    <a:pt x="1984" y="2559"/>
                    <a:pt x="2105" y="2669"/>
                    <a:pt x="2206" y="2669"/>
                  </a:cubicBezTo>
                  <a:cubicBezTo>
                    <a:pt x="2242" y="2669"/>
                    <a:pt x="2276" y="2655"/>
                    <a:pt x="2302" y="2619"/>
                  </a:cubicBezTo>
                  <a:cubicBezTo>
                    <a:pt x="2369" y="2519"/>
                    <a:pt x="2402" y="2453"/>
                    <a:pt x="2402" y="2386"/>
                  </a:cubicBezTo>
                  <a:cubicBezTo>
                    <a:pt x="2402" y="2319"/>
                    <a:pt x="2436" y="2252"/>
                    <a:pt x="2469" y="2219"/>
                  </a:cubicBezTo>
                  <a:cubicBezTo>
                    <a:pt x="2502" y="2186"/>
                    <a:pt x="2536" y="2152"/>
                    <a:pt x="2569" y="2119"/>
                  </a:cubicBezTo>
                  <a:cubicBezTo>
                    <a:pt x="2569" y="2086"/>
                    <a:pt x="2502" y="2052"/>
                    <a:pt x="2469" y="2019"/>
                  </a:cubicBezTo>
                  <a:cubicBezTo>
                    <a:pt x="2402" y="2019"/>
                    <a:pt x="2369" y="2019"/>
                    <a:pt x="2302" y="1986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3" y="1885"/>
                    <a:pt x="2669" y="1819"/>
                    <a:pt x="2736" y="1785"/>
                  </a:cubicBezTo>
                  <a:cubicBezTo>
                    <a:pt x="2903" y="1652"/>
                    <a:pt x="3103" y="1519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9"/>
                  </a:cubicBezTo>
                  <a:cubicBezTo>
                    <a:pt x="3937" y="1552"/>
                    <a:pt x="4037" y="1619"/>
                    <a:pt x="4104" y="1685"/>
                  </a:cubicBezTo>
                  <a:cubicBezTo>
                    <a:pt x="4104" y="1712"/>
                    <a:pt x="4147" y="1761"/>
                    <a:pt x="4182" y="1761"/>
                  </a:cubicBezTo>
                  <a:cubicBezTo>
                    <a:pt x="4190" y="1761"/>
                    <a:pt x="4197" y="1758"/>
                    <a:pt x="4204" y="1752"/>
                  </a:cubicBezTo>
                  <a:cubicBezTo>
                    <a:pt x="4270" y="1719"/>
                    <a:pt x="4237" y="1619"/>
                    <a:pt x="4237" y="1585"/>
                  </a:cubicBezTo>
                  <a:cubicBezTo>
                    <a:pt x="4237" y="1452"/>
                    <a:pt x="4170" y="1352"/>
                    <a:pt x="4137" y="1252"/>
                  </a:cubicBezTo>
                  <a:cubicBezTo>
                    <a:pt x="4070" y="1185"/>
                    <a:pt x="4037" y="1118"/>
                    <a:pt x="3970" y="1052"/>
                  </a:cubicBezTo>
                  <a:cubicBezTo>
                    <a:pt x="3937" y="985"/>
                    <a:pt x="3903" y="951"/>
                    <a:pt x="3970" y="885"/>
                  </a:cubicBezTo>
                  <a:cubicBezTo>
                    <a:pt x="3970" y="851"/>
                    <a:pt x="4004" y="785"/>
                    <a:pt x="4037" y="751"/>
                  </a:cubicBezTo>
                  <a:cubicBezTo>
                    <a:pt x="4070" y="585"/>
                    <a:pt x="4104" y="384"/>
                    <a:pt x="4070" y="218"/>
                  </a:cubicBezTo>
                  <a:cubicBezTo>
                    <a:pt x="3970" y="218"/>
                    <a:pt x="3903" y="251"/>
                    <a:pt x="3837" y="351"/>
                  </a:cubicBezTo>
                  <a:lnTo>
                    <a:pt x="3803" y="384"/>
                  </a:lnTo>
                  <a:cubicBezTo>
                    <a:pt x="3737" y="451"/>
                    <a:pt x="3670" y="518"/>
                    <a:pt x="3637" y="551"/>
                  </a:cubicBezTo>
                  <a:cubicBezTo>
                    <a:pt x="3498" y="662"/>
                    <a:pt x="3337" y="726"/>
                    <a:pt x="3172" y="726"/>
                  </a:cubicBezTo>
                  <a:cubicBezTo>
                    <a:pt x="3138" y="726"/>
                    <a:pt x="3104" y="724"/>
                    <a:pt x="3070" y="718"/>
                  </a:cubicBezTo>
                  <a:cubicBezTo>
                    <a:pt x="2969" y="718"/>
                    <a:pt x="2869" y="685"/>
                    <a:pt x="2769" y="618"/>
                  </a:cubicBezTo>
                  <a:cubicBezTo>
                    <a:pt x="2803" y="618"/>
                    <a:pt x="2803" y="551"/>
                    <a:pt x="2803" y="518"/>
                  </a:cubicBezTo>
                  <a:cubicBezTo>
                    <a:pt x="2769" y="451"/>
                    <a:pt x="2703" y="418"/>
                    <a:pt x="2636" y="418"/>
                  </a:cubicBezTo>
                  <a:cubicBezTo>
                    <a:pt x="2536" y="384"/>
                    <a:pt x="2436" y="318"/>
                    <a:pt x="2336" y="284"/>
                  </a:cubicBezTo>
                  <a:cubicBezTo>
                    <a:pt x="2169" y="184"/>
                    <a:pt x="1969" y="151"/>
                    <a:pt x="1769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274348" y="3946713"/>
              <a:ext cx="165373" cy="103382"/>
            </a:xfrm>
            <a:custGeom>
              <a:rect b="b" l="l" r="r" t="t"/>
              <a:pathLst>
                <a:path extrusionOk="0" h="2670" w="4271">
                  <a:moveTo>
                    <a:pt x="1585" y="1"/>
                  </a:moveTo>
                  <a:cubicBezTo>
                    <a:pt x="1510" y="1"/>
                    <a:pt x="1435" y="18"/>
                    <a:pt x="1369" y="51"/>
                  </a:cubicBezTo>
                  <a:cubicBezTo>
                    <a:pt x="1302" y="118"/>
                    <a:pt x="1235" y="184"/>
                    <a:pt x="1202" y="285"/>
                  </a:cubicBezTo>
                  <a:cubicBezTo>
                    <a:pt x="1168" y="318"/>
                    <a:pt x="1135" y="351"/>
                    <a:pt x="1135" y="385"/>
                  </a:cubicBezTo>
                  <a:cubicBezTo>
                    <a:pt x="1035" y="418"/>
                    <a:pt x="968" y="451"/>
                    <a:pt x="902" y="485"/>
                  </a:cubicBezTo>
                  <a:cubicBezTo>
                    <a:pt x="701" y="585"/>
                    <a:pt x="535" y="685"/>
                    <a:pt x="401" y="818"/>
                  </a:cubicBezTo>
                  <a:cubicBezTo>
                    <a:pt x="234" y="952"/>
                    <a:pt x="134" y="1118"/>
                    <a:pt x="34" y="1285"/>
                  </a:cubicBezTo>
                  <a:cubicBezTo>
                    <a:pt x="1" y="1352"/>
                    <a:pt x="1" y="1419"/>
                    <a:pt x="34" y="1485"/>
                  </a:cubicBezTo>
                  <a:cubicBezTo>
                    <a:pt x="68" y="1552"/>
                    <a:pt x="101" y="1619"/>
                    <a:pt x="168" y="1686"/>
                  </a:cubicBezTo>
                  <a:cubicBezTo>
                    <a:pt x="268" y="1852"/>
                    <a:pt x="401" y="1952"/>
                    <a:pt x="568" y="2019"/>
                  </a:cubicBezTo>
                  <a:cubicBezTo>
                    <a:pt x="735" y="2086"/>
                    <a:pt x="902" y="2119"/>
                    <a:pt x="1068" y="2119"/>
                  </a:cubicBezTo>
                  <a:lnTo>
                    <a:pt x="1669" y="2119"/>
                  </a:lnTo>
                  <a:cubicBezTo>
                    <a:pt x="1702" y="2153"/>
                    <a:pt x="1702" y="2186"/>
                    <a:pt x="1736" y="2253"/>
                  </a:cubicBezTo>
                  <a:cubicBezTo>
                    <a:pt x="1802" y="2353"/>
                    <a:pt x="1836" y="2419"/>
                    <a:pt x="1936" y="2519"/>
                  </a:cubicBezTo>
                  <a:cubicBezTo>
                    <a:pt x="1984" y="2568"/>
                    <a:pt x="2104" y="2670"/>
                    <a:pt x="2217" y="2670"/>
                  </a:cubicBezTo>
                  <a:cubicBezTo>
                    <a:pt x="2259" y="2670"/>
                    <a:pt x="2300" y="2656"/>
                    <a:pt x="2336" y="2620"/>
                  </a:cubicBezTo>
                  <a:cubicBezTo>
                    <a:pt x="2369" y="2553"/>
                    <a:pt x="2403" y="2453"/>
                    <a:pt x="2403" y="2386"/>
                  </a:cubicBezTo>
                  <a:cubicBezTo>
                    <a:pt x="2436" y="2319"/>
                    <a:pt x="2469" y="2253"/>
                    <a:pt x="2503" y="2219"/>
                  </a:cubicBezTo>
                  <a:cubicBezTo>
                    <a:pt x="2536" y="2186"/>
                    <a:pt x="2569" y="2186"/>
                    <a:pt x="2569" y="2153"/>
                  </a:cubicBezTo>
                  <a:cubicBezTo>
                    <a:pt x="2603" y="2119"/>
                    <a:pt x="2536" y="2052"/>
                    <a:pt x="2503" y="2052"/>
                  </a:cubicBezTo>
                  <a:cubicBezTo>
                    <a:pt x="2436" y="2019"/>
                    <a:pt x="2369" y="2019"/>
                    <a:pt x="2336" y="1986"/>
                  </a:cubicBezTo>
                  <a:cubicBezTo>
                    <a:pt x="2403" y="1986"/>
                    <a:pt x="2469" y="1952"/>
                    <a:pt x="2536" y="1919"/>
                  </a:cubicBezTo>
                  <a:cubicBezTo>
                    <a:pt x="2603" y="1886"/>
                    <a:pt x="2703" y="1852"/>
                    <a:pt x="2770" y="1786"/>
                  </a:cubicBezTo>
                  <a:cubicBezTo>
                    <a:pt x="2936" y="1652"/>
                    <a:pt x="3103" y="1552"/>
                    <a:pt x="3337" y="1452"/>
                  </a:cubicBezTo>
                  <a:cubicBezTo>
                    <a:pt x="3398" y="1440"/>
                    <a:pt x="3463" y="1432"/>
                    <a:pt x="3530" y="1432"/>
                  </a:cubicBezTo>
                  <a:cubicBezTo>
                    <a:pt x="3646" y="1432"/>
                    <a:pt x="3765" y="1455"/>
                    <a:pt x="3870" y="1519"/>
                  </a:cubicBezTo>
                  <a:cubicBezTo>
                    <a:pt x="3970" y="1552"/>
                    <a:pt x="4037" y="1619"/>
                    <a:pt x="4104" y="1686"/>
                  </a:cubicBezTo>
                  <a:cubicBezTo>
                    <a:pt x="4131" y="1712"/>
                    <a:pt x="4180" y="1761"/>
                    <a:pt x="4215" y="1761"/>
                  </a:cubicBezTo>
                  <a:cubicBezTo>
                    <a:pt x="4223" y="1761"/>
                    <a:pt x="4231" y="1759"/>
                    <a:pt x="4237" y="1752"/>
                  </a:cubicBezTo>
                  <a:cubicBezTo>
                    <a:pt x="4271" y="1719"/>
                    <a:pt x="4271" y="1619"/>
                    <a:pt x="4271" y="1585"/>
                  </a:cubicBezTo>
                  <a:cubicBezTo>
                    <a:pt x="4237" y="1485"/>
                    <a:pt x="4204" y="1352"/>
                    <a:pt x="4137" y="1252"/>
                  </a:cubicBezTo>
                  <a:cubicBezTo>
                    <a:pt x="4104" y="1185"/>
                    <a:pt x="4071" y="1118"/>
                    <a:pt x="4004" y="1052"/>
                  </a:cubicBezTo>
                  <a:cubicBezTo>
                    <a:pt x="3970" y="1018"/>
                    <a:pt x="3937" y="952"/>
                    <a:pt x="3970" y="885"/>
                  </a:cubicBezTo>
                  <a:cubicBezTo>
                    <a:pt x="4004" y="852"/>
                    <a:pt x="4037" y="818"/>
                    <a:pt x="4037" y="752"/>
                  </a:cubicBezTo>
                  <a:cubicBezTo>
                    <a:pt x="4104" y="585"/>
                    <a:pt x="4137" y="385"/>
                    <a:pt x="4104" y="218"/>
                  </a:cubicBezTo>
                  <a:cubicBezTo>
                    <a:pt x="4004" y="218"/>
                    <a:pt x="3904" y="251"/>
                    <a:pt x="3870" y="351"/>
                  </a:cubicBezTo>
                  <a:lnTo>
                    <a:pt x="3804" y="385"/>
                  </a:lnTo>
                  <a:cubicBezTo>
                    <a:pt x="3770" y="451"/>
                    <a:pt x="3704" y="518"/>
                    <a:pt x="3637" y="551"/>
                  </a:cubicBezTo>
                  <a:cubicBezTo>
                    <a:pt x="3499" y="662"/>
                    <a:pt x="3338" y="727"/>
                    <a:pt x="3173" y="727"/>
                  </a:cubicBezTo>
                  <a:cubicBezTo>
                    <a:pt x="3139" y="727"/>
                    <a:pt x="3104" y="724"/>
                    <a:pt x="3070" y="718"/>
                  </a:cubicBezTo>
                  <a:cubicBezTo>
                    <a:pt x="2970" y="718"/>
                    <a:pt x="2870" y="685"/>
                    <a:pt x="2803" y="651"/>
                  </a:cubicBezTo>
                  <a:cubicBezTo>
                    <a:pt x="2836" y="618"/>
                    <a:pt x="2836" y="551"/>
                    <a:pt x="2803" y="518"/>
                  </a:cubicBezTo>
                  <a:cubicBezTo>
                    <a:pt x="2770" y="485"/>
                    <a:pt x="2703" y="418"/>
                    <a:pt x="2670" y="418"/>
                  </a:cubicBezTo>
                  <a:cubicBezTo>
                    <a:pt x="2569" y="385"/>
                    <a:pt x="2469" y="318"/>
                    <a:pt x="2369" y="285"/>
                  </a:cubicBezTo>
                  <a:cubicBezTo>
                    <a:pt x="2169" y="184"/>
                    <a:pt x="1936" y="151"/>
                    <a:pt x="1802" y="51"/>
                  </a:cubicBezTo>
                  <a:cubicBezTo>
                    <a:pt x="1736" y="18"/>
                    <a:pt x="1661" y="1"/>
                    <a:pt x="1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781525" y="3300532"/>
              <a:ext cx="161462" cy="104312"/>
            </a:xfrm>
            <a:custGeom>
              <a:rect b="b" l="l" r="r" t="t"/>
              <a:pathLst>
                <a:path extrusionOk="0" h="2694" w="4170">
                  <a:moveTo>
                    <a:pt x="1642" y="1"/>
                  </a:moveTo>
                  <a:cubicBezTo>
                    <a:pt x="1578" y="1"/>
                    <a:pt x="1509" y="17"/>
                    <a:pt x="1434" y="47"/>
                  </a:cubicBezTo>
                  <a:cubicBezTo>
                    <a:pt x="1368" y="81"/>
                    <a:pt x="1301" y="148"/>
                    <a:pt x="1268" y="214"/>
                  </a:cubicBezTo>
                  <a:cubicBezTo>
                    <a:pt x="1234" y="248"/>
                    <a:pt x="1201" y="281"/>
                    <a:pt x="1168" y="348"/>
                  </a:cubicBezTo>
                  <a:cubicBezTo>
                    <a:pt x="1101" y="348"/>
                    <a:pt x="1034" y="381"/>
                    <a:pt x="934" y="414"/>
                  </a:cubicBezTo>
                  <a:cubicBezTo>
                    <a:pt x="734" y="481"/>
                    <a:pt x="567" y="581"/>
                    <a:pt x="400" y="715"/>
                  </a:cubicBezTo>
                  <a:cubicBezTo>
                    <a:pt x="234" y="815"/>
                    <a:pt x="133" y="948"/>
                    <a:pt x="33" y="1115"/>
                  </a:cubicBezTo>
                  <a:cubicBezTo>
                    <a:pt x="0" y="1182"/>
                    <a:pt x="0" y="1248"/>
                    <a:pt x="0" y="1315"/>
                  </a:cubicBezTo>
                  <a:cubicBezTo>
                    <a:pt x="33" y="1415"/>
                    <a:pt x="67" y="1482"/>
                    <a:pt x="100" y="1549"/>
                  </a:cubicBezTo>
                  <a:cubicBezTo>
                    <a:pt x="200" y="1715"/>
                    <a:pt x="334" y="1849"/>
                    <a:pt x="500" y="1915"/>
                  </a:cubicBezTo>
                  <a:cubicBezTo>
                    <a:pt x="634" y="1982"/>
                    <a:pt x="801" y="2049"/>
                    <a:pt x="967" y="2049"/>
                  </a:cubicBezTo>
                  <a:cubicBezTo>
                    <a:pt x="1168" y="2082"/>
                    <a:pt x="1368" y="2082"/>
                    <a:pt x="1568" y="2082"/>
                  </a:cubicBezTo>
                  <a:cubicBezTo>
                    <a:pt x="1601" y="2149"/>
                    <a:pt x="1601" y="2182"/>
                    <a:pt x="1635" y="2216"/>
                  </a:cubicBezTo>
                  <a:cubicBezTo>
                    <a:pt x="1668" y="2316"/>
                    <a:pt x="1735" y="2416"/>
                    <a:pt x="1801" y="2483"/>
                  </a:cubicBezTo>
                  <a:cubicBezTo>
                    <a:pt x="1852" y="2559"/>
                    <a:pt x="1981" y="2694"/>
                    <a:pt x="2099" y="2694"/>
                  </a:cubicBezTo>
                  <a:cubicBezTo>
                    <a:pt x="2135" y="2694"/>
                    <a:pt x="2170" y="2681"/>
                    <a:pt x="2202" y="2649"/>
                  </a:cubicBezTo>
                  <a:cubicBezTo>
                    <a:pt x="2202" y="2549"/>
                    <a:pt x="2235" y="2449"/>
                    <a:pt x="2235" y="2382"/>
                  </a:cubicBezTo>
                  <a:cubicBezTo>
                    <a:pt x="2235" y="2316"/>
                    <a:pt x="2268" y="2249"/>
                    <a:pt x="2335" y="2216"/>
                  </a:cubicBezTo>
                  <a:cubicBezTo>
                    <a:pt x="2335" y="2216"/>
                    <a:pt x="2402" y="2182"/>
                    <a:pt x="2402" y="2149"/>
                  </a:cubicBezTo>
                  <a:cubicBezTo>
                    <a:pt x="2402" y="2116"/>
                    <a:pt x="2368" y="2049"/>
                    <a:pt x="2335" y="2049"/>
                  </a:cubicBezTo>
                  <a:cubicBezTo>
                    <a:pt x="2268" y="2016"/>
                    <a:pt x="2202" y="1982"/>
                    <a:pt x="2168" y="1982"/>
                  </a:cubicBezTo>
                  <a:cubicBezTo>
                    <a:pt x="2235" y="1949"/>
                    <a:pt x="2302" y="1949"/>
                    <a:pt x="2368" y="1915"/>
                  </a:cubicBezTo>
                  <a:cubicBezTo>
                    <a:pt x="2468" y="1882"/>
                    <a:pt x="2535" y="1849"/>
                    <a:pt x="2635" y="1815"/>
                  </a:cubicBezTo>
                  <a:cubicBezTo>
                    <a:pt x="2802" y="1682"/>
                    <a:pt x="3002" y="1582"/>
                    <a:pt x="3202" y="1515"/>
                  </a:cubicBezTo>
                  <a:cubicBezTo>
                    <a:pt x="3252" y="1507"/>
                    <a:pt x="3302" y="1503"/>
                    <a:pt x="3352" y="1503"/>
                  </a:cubicBezTo>
                  <a:cubicBezTo>
                    <a:pt x="3500" y="1503"/>
                    <a:pt x="3644" y="1540"/>
                    <a:pt x="3769" y="1615"/>
                  </a:cubicBezTo>
                  <a:cubicBezTo>
                    <a:pt x="3836" y="1682"/>
                    <a:pt x="3903" y="1749"/>
                    <a:pt x="3970" y="1815"/>
                  </a:cubicBezTo>
                  <a:cubicBezTo>
                    <a:pt x="3997" y="1842"/>
                    <a:pt x="4024" y="1891"/>
                    <a:pt x="4068" y="1891"/>
                  </a:cubicBezTo>
                  <a:cubicBezTo>
                    <a:pt x="4079" y="1891"/>
                    <a:pt x="4090" y="1888"/>
                    <a:pt x="4103" y="1882"/>
                  </a:cubicBezTo>
                  <a:cubicBezTo>
                    <a:pt x="4136" y="1882"/>
                    <a:pt x="4136" y="1782"/>
                    <a:pt x="4136" y="1749"/>
                  </a:cubicBezTo>
                  <a:cubicBezTo>
                    <a:pt x="4136" y="1649"/>
                    <a:pt x="4136" y="1549"/>
                    <a:pt x="4103" y="1448"/>
                  </a:cubicBezTo>
                  <a:cubicBezTo>
                    <a:pt x="4070" y="1382"/>
                    <a:pt x="4036" y="1315"/>
                    <a:pt x="3970" y="1248"/>
                  </a:cubicBezTo>
                  <a:cubicBezTo>
                    <a:pt x="3936" y="1215"/>
                    <a:pt x="3936" y="1115"/>
                    <a:pt x="3970" y="1082"/>
                  </a:cubicBezTo>
                  <a:cubicBezTo>
                    <a:pt x="4003" y="1048"/>
                    <a:pt x="4036" y="1015"/>
                    <a:pt x="4070" y="981"/>
                  </a:cubicBezTo>
                  <a:cubicBezTo>
                    <a:pt x="4136" y="781"/>
                    <a:pt x="4170" y="615"/>
                    <a:pt x="4136" y="414"/>
                  </a:cubicBezTo>
                  <a:cubicBezTo>
                    <a:pt x="4070" y="414"/>
                    <a:pt x="3970" y="448"/>
                    <a:pt x="3903" y="548"/>
                  </a:cubicBezTo>
                  <a:lnTo>
                    <a:pt x="3869" y="581"/>
                  </a:lnTo>
                  <a:cubicBezTo>
                    <a:pt x="3803" y="615"/>
                    <a:pt x="3736" y="681"/>
                    <a:pt x="3669" y="748"/>
                  </a:cubicBezTo>
                  <a:cubicBezTo>
                    <a:pt x="3544" y="823"/>
                    <a:pt x="3400" y="861"/>
                    <a:pt x="3252" y="861"/>
                  </a:cubicBezTo>
                  <a:cubicBezTo>
                    <a:pt x="3202" y="861"/>
                    <a:pt x="3152" y="856"/>
                    <a:pt x="3102" y="848"/>
                  </a:cubicBezTo>
                  <a:cubicBezTo>
                    <a:pt x="3002" y="815"/>
                    <a:pt x="2902" y="781"/>
                    <a:pt x="2835" y="748"/>
                  </a:cubicBezTo>
                  <a:cubicBezTo>
                    <a:pt x="2869" y="715"/>
                    <a:pt x="2869" y="648"/>
                    <a:pt x="2869" y="615"/>
                  </a:cubicBezTo>
                  <a:cubicBezTo>
                    <a:pt x="2835" y="581"/>
                    <a:pt x="2769" y="548"/>
                    <a:pt x="2702" y="514"/>
                  </a:cubicBezTo>
                  <a:cubicBezTo>
                    <a:pt x="2635" y="481"/>
                    <a:pt x="2535" y="381"/>
                    <a:pt x="2435" y="348"/>
                  </a:cubicBezTo>
                  <a:cubicBezTo>
                    <a:pt x="2235" y="248"/>
                    <a:pt x="2035" y="181"/>
                    <a:pt x="1868" y="81"/>
                  </a:cubicBezTo>
                  <a:cubicBezTo>
                    <a:pt x="1795" y="26"/>
                    <a:pt x="1721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5069095" y="4065658"/>
              <a:ext cx="162779" cy="104583"/>
            </a:xfrm>
            <a:custGeom>
              <a:rect b="b" l="l" r="r" t="t"/>
              <a:pathLst>
                <a:path extrusionOk="0" h="2701" w="4204">
                  <a:moveTo>
                    <a:pt x="1601" y="0"/>
                  </a:moveTo>
                  <a:cubicBezTo>
                    <a:pt x="1549" y="0"/>
                    <a:pt x="1494" y="11"/>
                    <a:pt x="1435" y="35"/>
                  </a:cubicBezTo>
                  <a:cubicBezTo>
                    <a:pt x="1368" y="102"/>
                    <a:pt x="1302" y="168"/>
                    <a:pt x="1268" y="235"/>
                  </a:cubicBezTo>
                  <a:cubicBezTo>
                    <a:pt x="1235" y="268"/>
                    <a:pt x="1202" y="302"/>
                    <a:pt x="1168" y="335"/>
                  </a:cubicBezTo>
                  <a:cubicBezTo>
                    <a:pt x="1101" y="368"/>
                    <a:pt x="1001" y="402"/>
                    <a:pt x="935" y="435"/>
                  </a:cubicBezTo>
                  <a:cubicBezTo>
                    <a:pt x="735" y="502"/>
                    <a:pt x="568" y="602"/>
                    <a:pt x="401" y="735"/>
                  </a:cubicBezTo>
                  <a:cubicBezTo>
                    <a:pt x="234" y="835"/>
                    <a:pt x="134" y="969"/>
                    <a:pt x="34" y="1136"/>
                  </a:cubicBezTo>
                  <a:cubicBezTo>
                    <a:pt x="1" y="1202"/>
                    <a:pt x="1" y="1269"/>
                    <a:pt x="1" y="1336"/>
                  </a:cubicBezTo>
                  <a:cubicBezTo>
                    <a:pt x="34" y="1402"/>
                    <a:pt x="67" y="1503"/>
                    <a:pt x="101" y="1569"/>
                  </a:cubicBezTo>
                  <a:cubicBezTo>
                    <a:pt x="201" y="1703"/>
                    <a:pt x="334" y="1836"/>
                    <a:pt x="501" y="1936"/>
                  </a:cubicBezTo>
                  <a:cubicBezTo>
                    <a:pt x="634" y="2003"/>
                    <a:pt x="801" y="2036"/>
                    <a:pt x="968" y="2070"/>
                  </a:cubicBezTo>
                  <a:cubicBezTo>
                    <a:pt x="1168" y="2070"/>
                    <a:pt x="1368" y="2103"/>
                    <a:pt x="1568" y="2103"/>
                  </a:cubicBezTo>
                  <a:cubicBezTo>
                    <a:pt x="1602" y="2136"/>
                    <a:pt x="1602" y="2203"/>
                    <a:pt x="1635" y="2236"/>
                  </a:cubicBezTo>
                  <a:cubicBezTo>
                    <a:pt x="1669" y="2336"/>
                    <a:pt x="1735" y="2403"/>
                    <a:pt x="1802" y="2503"/>
                  </a:cubicBezTo>
                  <a:cubicBezTo>
                    <a:pt x="1850" y="2576"/>
                    <a:pt x="1969" y="2701"/>
                    <a:pt x="2068" y="2701"/>
                  </a:cubicBezTo>
                  <a:cubicBezTo>
                    <a:pt x="2106" y="2701"/>
                    <a:pt x="2141" y="2683"/>
                    <a:pt x="2169" y="2637"/>
                  </a:cubicBezTo>
                  <a:cubicBezTo>
                    <a:pt x="2236" y="2570"/>
                    <a:pt x="2269" y="2503"/>
                    <a:pt x="2269" y="2437"/>
                  </a:cubicBezTo>
                  <a:cubicBezTo>
                    <a:pt x="2302" y="2370"/>
                    <a:pt x="2336" y="2303"/>
                    <a:pt x="2369" y="2270"/>
                  </a:cubicBezTo>
                  <a:cubicBezTo>
                    <a:pt x="2402" y="2270"/>
                    <a:pt x="2436" y="2236"/>
                    <a:pt x="2469" y="2203"/>
                  </a:cubicBezTo>
                  <a:cubicBezTo>
                    <a:pt x="2469" y="2170"/>
                    <a:pt x="2436" y="2103"/>
                    <a:pt x="2369" y="2103"/>
                  </a:cubicBezTo>
                  <a:cubicBezTo>
                    <a:pt x="2336" y="2070"/>
                    <a:pt x="2269" y="2070"/>
                    <a:pt x="2236" y="2036"/>
                  </a:cubicBezTo>
                  <a:cubicBezTo>
                    <a:pt x="2302" y="2003"/>
                    <a:pt x="2369" y="2003"/>
                    <a:pt x="2436" y="1970"/>
                  </a:cubicBezTo>
                  <a:cubicBezTo>
                    <a:pt x="2502" y="1936"/>
                    <a:pt x="2603" y="1903"/>
                    <a:pt x="2669" y="1869"/>
                  </a:cubicBezTo>
                  <a:cubicBezTo>
                    <a:pt x="2836" y="1736"/>
                    <a:pt x="3036" y="1636"/>
                    <a:pt x="3270" y="1569"/>
                  </a:cubicBezTo>
                  <a:cubicBezTo>
                    <a:pt x="3311" y="1561"/>
                    <a:pt x="3355" y="1557"/>
                    <a:pt x="3400" y="1557"/>
                  </a:cubicBezTo>
                  <a:cubicBezTo>
                    <a:pt x="3534" y="1557"/>
                    <a:pt x="3678" y="1594"/>
                    <a:pt x="3803" y="1669"/>
                  </a:cubicBezTo>
                  <a:cubicBezTo>
                    <a:pt x="3903" y="1736"/>
                    <a:pt x="3970" y="1803"/>
                    <a:pt x="4004" y="1869"/>
                  </a:cubicBezTo>
                  <a:cubicBezTo>
                    <a:pt x="4037" y="1903"/>
                    <a:pt x="4104" y="1970"/>
                    <a:pt x="4137" y="1970"/>
                  </a:cubicBezTo>
                  <a:cubicBezTo>
                    <a:pt x="4204" y="1936"/>
                    <a:pt x="4204" y="1836"/>
                    <a:pt x="4204" y="1803"/>
                  </a:cubicBezTo>
                  <a:cubicBezTo>
                    <a:pt x="4170" y="1703"/>
                    <a:pt x="4170" y="1569"/>
                    <a:pt x="4104" y="1469"/>
                  </a:cubicBezTo>
                  <a:cubicBezTo>
                    <a:pt x="4070" y="1402"/>
                    <a:pt x="4037" y="1336"/>
                    <a:pt x="4004" y="1269"/>
                  </a:cubicBezTo>
                  <a:cubicBezTo>
                    <a:pt x="3937" y="1236"/>
                    <a:pt x="3937" y="1136"/>
                    <a:pt x="4004" y="1102"/>
                  </a:cubicBezTo>
                  <a:lnTo>
                    <a:pt x="4070" y="1002"/>
                  </a:lnTo>
                  <a:cubicBezTo>
                    <a:pt x="4137" y="802"/>
                    <a:pt x="4170" y="602"/>
                    <a:pt x="4137" y="435"/>
                  </a:cubicBezTo>
                  <a:cubicBezTo>
                    <a:pt x="4070" y="435"/>
                    <a:pt x="3970" y="468"/>
                    <a:pt x="3903" y="535"/>
                  </a:cubicBezTo>
                  <a:lnTo>
                    <a:pt x="3870" y="602"/>
                  </a:lnTo>
                  <a:cubicBezTo>
                    <a:pt x="3803" y="635"/>
                    <a:pt x="3737" y="702"/>
                    <a:pt x="3670" y="735"/>
                  </a:cubicBezTo>
                  <a:cubicBezTo>
                    <a:pt x="3543" y="837"/>
                    <a:pt x="3396" y="881"/>
                    <a:pt x="3244" y="881"/>
                  </a:cubicBezTo>
                  <a:cubicBezTo>
                    <a:pt x="3197" y="881"/>
                    <a:pt x="3150" y="877"/>
                    <a:pt x="3103" y="869"/>
                  </a:cubicBezTo>
                  <a:cubicBezTo>
                    <a:pt x="3003" y="835"/>
                    <a:pt x="2903" y="802"/>
                    <a:pt x="2836" y="735"/>
                  </a:cubicBezTo>
                  <a:cubicBezTo>
                    <a:pt x="2869" y="735"/>
                    <a:pt x="2869" y="669"/>
                    <a:pt x="2869" y="635"/>
                  </a:cubicBezTo>
                  <a:cubicBezTo>
                    <a:pt x="2836" y="569"/>
                    <a:pt x="2769" y="535"/>
                    <a:pt x="2703" y="502"/>
                  </a:cubicBezTo>
                  <a:cubicBezTo>
                    <a:pt x="2669" y="502"/>
                    <a:pt x="2536" y="402"/>
                    <a:pt x="2436" y="368"/>
                  </a:cubicBezTo>
                  <a:cubicBezTo>
                    <a:pt x="2236" y="235"/>
                    <a:pt x="2035" y="202"/>
                    <a:pt x="1869" y="102"/>
                  </a:cubicBezTo>
                  <a:cubicBezTo>
                    <a:pt x="1783" y="37"/>
                    <a:pt x="1696" y="0"/>
                    <a:pt x="1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353725" y="4125912"/>
              <a:ext cx="162779" cy="104312"/>
            </a:xfrm>
            <a:custGeom>
              <a:rect b="b" l="l" r="r" t="t"/>
              <a:pathLst>
                <a:path extrusionOk="0" h="2694" w="4204">
                  <a:moveTo>
                    <a:pt x="1642" y="1"/>
                  </a:moveTo>
                  <a:cubicBezTo>
                    <a:pt x="1578" y="1"/>
                    <a:pt x="1509" y="17"/>
                    <a:pt x="1434" y="47"/>
                  </a:cubicBezTo>
                  <a:cubicBezTo>
                    <a:pt x="1368" y="81"/>
                    <a:pt x="1301" y="147"/>
                    <a:pt x="1268" y="214"/>
                  </a:cubicBezTo>
                  <a:cubicBezTo>
                    <a:pt x="1234" y="247"/>
                    <a:pt x="1201" y="281"/>
                    <a:pt x="1168" y="347"/>
                  </a:cubicBezTo>
                  <a:cubicBezTo>
                    <a:pt x="1101" y="347"/>
                    <a:pt x="1001" y="381"/>
                    <a:pt x="934" y="414"/>
                  </a:cubicBezTo>
                  <a:cubicBezTo>
                    <a:pt x="734" y="481"/>
                    <a:pt x="567" y="581"/>
                    <a:pt x="400" y="714"/>
                  </a:cubicBezTo>
                  <a:cubicBezTo>
                    <a:pt x="234" y="814"/>
                    <a:pt x="133" y="981"/>
                    <a:pt x="33" y="1148"/>
                  </a:cubicBezTo>
                  <a:cubicBezTo>
                    <a:pt x="0" y="1181"/>
                    <a:pt x="0" y="1248"/>
                    <a:pt x="0" y="1315"/>
                  </a:cubicBezTo>
                  <a:cubicBezTo>
                    <a:pt x="33" y="1415"/>
                    <a:pt x="67" y="1482"/>
                    <a:pt x="100" y="1548"/>
                  </a:cubicBezTo>
                  <a:cubicBezTo>
                    <a:pt x="200" y="1715"/>
                    <a:pt x="334" y="1849"/>
                    <a:pt x="500" y="1915"/>
                  </a:cubicBezTo>
                  <a:cubicBezTo>
                    <a:pt x="634" y="1982"/>
                    <a:pt x="801" y="2049"/>
                    <a:pt x="967" y="2049"/>
                  </a:cubicBezTo>
                  <a:cubicBezTo>
                    <a:pt x="1168" y="2082"/>
                    <a:pt x="1368" y="2082"/>
                    <a:pt x="1568" y="2082"/>
                  </a:cubicBezTo>
                  <a:cubicBezTo>
                    <a:pt x="1601" y="2149"/>
                    <a:pt x="1601" y="2182"/>
                    <a:pt x="1635" y="2215"/>
                  </a:cubicBezTo>
                  <a:cubicBezTo>
                    <a:pt x="1668" y="2316"/>
                    <a:pt x="1735" y="2416"/>
                    <a:pt x="1801" y="2482"/>
                  </a:cubicBezTo>
                  <a:cubicBezTo>
                    <a:pt x="1852" y="2559"/>
                    <a:pt x="1981" y="2694"/>
                    <a:pt x="2099" y="2694"/>
                  </a:cubicBezTo>
                  <a:cubicBezTo>
                    <a:pt x="2135" y="2694"/>
                    <a:pt x="2170" y="2681"/>
                    <a:pt x="2202" y="2649"/>
                  </a:cubicBezTo>
                  <a:cubicBezTo>
                    <a:pt x="2235" y="2582"/>
                    <a:pt x="2268" y="2482"/>
                    <a:pt x="2268" y="2416"/>
                  </a:cubicBezTo>
                  <a:cubicBezTo>
                    <a:pt x="2302" y="2349"/>
                    <a:pt x="2335" y="2282"/>
                    <a:pt x="2402" y="2249"/>
                  </a:cubicBezTo>
                  <a:cubicBezTo>
                    <a:pt x="2402" y="2249"/>
                    <a:pt x="2468" y="2215"/>
                    <a:pt x="2468" y="2182"/>
                  </a:cubicBezTo>
                  <a:cubicBezTo>
                    <a:pt x="2468" y="2149"/>
                    <a:pt x="2435" y="2115"/>
                    <a:pt x="2402" y="2082"/>
                  </a:cubicBezTo>
                  <a:cubicBezTo>
                    <a:pt x="2335" y="2082"/>
                    <a:pt x="2268" y="2049"/>
                    <a:pt x="2235" y="2015"/>
                  </a:cubicBezTo>
                  <a:cubicBezTo>
                    <a:pt x="2302" y="2015"/>
                    <a:pt x="2368" y="1982"/>
                    <a:pt x="2435" y="1982"/>
                  </a:cubicBezTo>
                  <a:cubicBezTo>
                    <a:pt x="2535" y="1949"/>
                    <a:pt x="2602" y="1915"/>
                    <a:pt x="2669" y="1849"/>
                  </a:cubicBezTo>
                  <a:cubicBezTo>
                    <a:pt x="2869" y="1715"/>
                    <a:pt x="3069" y="1648"/>
                    <a:pt x="3269" y="1582"/>
                  </a:cubicBezTo>
                  <a:cubicBezTo>
                    <a:pt x="3319" y="1573"/>
                    <a:pt x="3369" y="1569"/>
                    <a:pt x="3419" y="1569"/>
                  </a:cubicBezTo>
                  <a:cubicBezTo>
                    <a:pt x="3567" y="1569"/>
                    <a:pt x="3711" y="1607"/>
                    <a:pt x="3836" y="1682"/>
                  </a:cubicBezTo>
                  <a:cubicBezTo>
                    <a:pt x="3903" y="1715"/>
                    <a:pt x="3970" y="1782"/>
                    <a:pt x="4036" y="1882"/>
                  </a:cubicBezTo>
                  <a:cubicBezTo>
                    <a:pt x="4063" y="1909"/>
                    <a:pt x="4090" y="1958"/>
                    <a:pt x="4135" y="1958"/>
                  </a:cubicBezTo>
                  <a:cubicBezTo>
                    <a:pt x="4145" y="1958"/>
                    <a:pt x="4157" y="1955"/>
                    <a:pt x="4170" y="1949"/>
                  </a:cubicBezTo>
                  <a:cubicBezTo>
                    <a:pt x="4203" y="1915"/>
                    <a:pt x="4203" y="1815"/>
                    <a:pt x="4203" y="1782"/>
                  </a:cubicBezTo>
                  <a:cubicBezTo>
                    <a:pt x="4203" y="1682"/>
                    <a:pt x="4170" y="1548"/>
                    <a:pt x="4103" y="1482"/>
                  </a:cubicBezTo>
                  <a:cubicBezTo>
                    <a:pt x="4070" y="1382"/>
                    <a:pt x="4036" y="1315"/>
                    <a:pt x="3970" y="1248"/>
                  </a:cubicBezTo>
                  <a:cubicBezTo>
                    <a:pt x="3936" y="1215"/>
                    <a:pt x="3936" y="1115"/>
                    <a:pt x="3970" y="1081"/>
                  </a:cubicBezTo>
                  <a:cubicBezTo>
                    <a:pt x="4003" y="1048"/>
                    <a:pt x="4036" y="1015"/>
                    <a:pt x="4070" y="981"/>
                  </a:cubicBezTo>
                  <a:cubicBezTo>
                    <a:pt x="4136" y="781"/>
                    <a:pt x="4170" y="614"/>
                    <a:pt x="4136" y="414"/>
                  </a:cubicBezTo>
                  <a:cubicBezTo>
                    <a:pt x="4070" y="414"/>
                    <a:pt x="3970" y="448"/>
                    <a:pt x="3903" y="548"/>
                  </a:cubicBezTo>
                  <a:lnTo>
                    <a:pt x="3869" y="581"/>
                  </a:lnTo>
                  <a:cubicBezTo>
                    <a:pt x="3803" y="648"/>
                    <a:pt x="3736" y="681"/>
                    <a:pt x="3669" y="748"/>
                  </a:cubicBezTo>
                  <a:cubicBezTo>
                    <a:pt x="3544" y="823"/>
                    <a:pt x="3400" y="860"/>
                    <a:pt x="3252" y="860"/>
                  </a:cubicBezTo>
                  <a:cubicBezTo>
                    <a:pt x="3202" y="860"/>
                    <a:pt x="3152" y="856"/>
                    <a:pt x="3102" y="848"/>
                  </a:cubicBezTo>
                  <a:cubicBezTo>
                    <a:pt x="3002" y="814"/>
                    <a:pt x="2902" y="781"/>
                    <a:pt x="2835" y="748"/>
                  </a:cubicBezTo>
                  <a:cubicBezTo>
                    <a:pt x="2869" y="714"/>
                    <a:pt x="2869" y="681"/>
                    <a:pt x="2869" y="614"/>
                  </a:cubicBezTo>
                  <a:cubicBezTo>
                    <a:pt x="2835" y="581"/>
                    <a:pt x="2769" y="548"/>
                    <a:pt x="2702" y="514"/>
                  </a:cubicBezTo>
                  <a:cubicBezTo>
                    <a:pt x="2635" y="481"/>
                    <a:pt x="2535" y="381"/>
                    <a:pt x="2435" y="347"/>
                  </a:cubicBezTo>
                  <a:cubicBezTo>
                    <a:pt x="2235" y="247"/>
                    <a:pt x="2035" y="181"/>
                    <a:pt x="1868" y="81"/>
                  </a:cubicBezTo>
                  <a:cubicBezTo>
                    <a:pt x="1795" y="26"/>
                    <a:pt x="1721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5623658" y="3195952"/>
              <a:ext cx="164057" cy="104583"/>
            </a:xfrm>
            <a:custGeom>
              <a:rect b="b" l="l" r="r" t="t"/>
              <a:pathLst>
                <a:path extrusionOk="0" h="2701" w="4237">
                  <a:moveTo>
                    <a:pt x="1618" y="0"/>
                  </a:moveTo>
                  <a:cubicBezTo>
                    <a:pt x="1567" y="0"/>
                    <a:pt x="1516" y="11"/>
                    <a:pt x="1468" y="35"/>
                  </a:cubicBezTo>
                  <a:cubicBezTo>
                    <a:pt x="1402" y="102"/>
                    <a:pt x="1335" y="168"/>
                    <a:pt x="1268" y="235"/>
                  </a:cubicBezTo>
                  <a:cubicBezTo>
                    <a:pt x="1235" y="268"/>
                    <a:pt x="1235" y="302"/>
                    <a:pt x="1201" y="335"/>
                  </a:cubicBezTo>
                  <a:cubicBezTo>
                    <a:pt x="1101" y="368"/>
                    <a:pt x="1035" y="402"/>
                    <a:pt x="968" y="402"/>
                  </a:cubicBezTo>
                  <a:cubicBezTo>
                    <a:pt x="768" y="502"/>
                    <a:pt x="601" y="602"/>
                    <a:pt x="434" y="735"/>
                  </a:cubicBezTo>
                  <a:cubicBezTo>
                    <a:pt x="267" y="835"/>
                    <a:pt x="134" y="969"/>
                    <a:pt x="67" y="1136"/>
                  </a:cubicBezTo>
                  <a:cubicBezTo>
                    <a:pt x="1" y="1202"/>
                    <a:pt x="1" y="1269"/>
                    <a:pt x="1" y="1336"/>
                  </a:cubicBezTo>
                  <a:cubicBezTo>
                    <a:pt x="34" y="1402"/>
                    <a:pt x="67" y="1503"/>
                    <a:pt x="134" y="1569"/>
                  </a:cubicBezTo>
                  <a:cubicBezTo>
                    <a:pt x="234" y="1736"/>
                    <a:pt x="367" y="1836"/>
                    <a:pt x="501" y="1936"/>
                  </a:cubicBezTo>
                  <a:cubicBezTo>
                    <a:pt x="668" y="2003"/>
                    <a:pt x="834" y="2036"/>
                    <a:pt x="968" y="2070"/>
                  </a:cubicBezTo>
                  <a:cubicBezTo>
                    <a:pt x="1168" y="2103"/>
                    <a:pt x="1368" y="2103"/>
                    <a:pt x="1602" y="2103"/>
                  </a:cubicBezTo>
                  <a:cubicBezTo>
                    <a:pt x="1602" y="2136"/>
                    <a:pt x="1635" y="2203"/>
                    <a:pt x="1668" y="2236"/>
                  </a:cubicBezTo>
                  <a:cubicBezTo>
                    <a:pt x="1702" y="2336"/>
                    <a:pt x="1735" y="2403"/>
                    <a:pt x="1802" y="2503"/>
                  </a:cubicBezTo>
                  <a:cubicBezTo>
                    <a:pt x="1874" y="2576"/>
                    <a:pt x="1982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0"/>
                    <a:pt x="2269" y="2503"/>
                    <a:pt x="2302" y="2437"/>
                  </a:cubicBezTo>
                  <a:cubicBezTo>
                    <a:pt x="2302" y="2370"/>
                    <a:pt x="2336" y="2303"/>
                    <a:pt x="2402" y="2270"/>
                  </a:cubicBezTo>
                  <a:cubicBezTo>
                    <a:pt x="2436" y="2270"/>
                    <a:pt x="2469" y="2236"/>
                    <a:pt x="2469" y="2203"/>
                  </a:cubicBezTo>
                  <a:cubicBezTo>
                    <a:pt x="2502" y="2170"/>
                    <a:pt x="2436" y="2103"/>
                    <a:pt x="2402" y="2103"/>
                  </a:cubicBezTo>
                  <a:cubicBezTo>
                    <a:pt x="2336" y="2070"/>
                    <a:pt x="2302" y="2070"/>
                    <a:pt x="2235" y="2036"/>
                  </a:cubicBezTo>
                  <a:cubicBezTo>
                    <a:pt x="2302" y="2036"/>
                    <a:pt x="2402" y="2003"/>
                    <a:pt x="2469" y="1970"/>
                  </a:cubicBezTo>
                  <a:cubicBezTo>
                    <a:pt x="2536" y="1970"/>
                    <a:pt x="2636" y="1903"/>
                    <a:pt x="2702" y="1869"/>
                  </a:cubicBezTo>
                  <a:cubicBezTo>
                    <a:pt x="2869" y="1736"/>
                    <a:pt x="3069" y="1636"/>
                    <a:pt x="3270" y="1603"/>
                  </a:cubicBezTo>
                  <a:cubicBezTo>
                    <a:pt x="3340" y="1579"/>
                    <a:pt x="3411" y="1568"/>
                    <a:pt x="3481" y="1568"/>
                  </a:cubicBezTo>
                  <a:cubicBezTo>
                    <a:pt x="3607" y="1568"/>
                    <a:pt x="3729" y="1605"/>
                    <a:pt x="3837" y="1669"/>
                  </a:cubicBezTo>
                  <a:cubicBezTo>
                    <a:pt x="3903" y="1736"/>
                    <a:pt x="3970" y="1803"/>
                    <a:pt x="4037" y="1869"/>
                  </a:cubicBezTo>
                  <a:cubicBezTo>
                    <a:pt x="4070" y="1903"/>
                    <a:pt x="4137" y="1970"/>
                    <a:pt x="4170" y="1970"/>
                  </a:cubicBezTo>
                  <a:cubicBezTo>
                    <a:pt x="4237" y="1936"/>
                    <a:pt x="4204" y="1836"/>
                    <a:pt x="4204" y="1803"/>
                  </a:cubicBezTo>
                  <a:cubicBezTo>
                    <a:pt x="4204" y="1669"/>
                    <a:pt x="4170" y="1569"/>
                    <a:pt x="4137" y="1469"/>
                  </a:cubicBezTo>
                  <a:cubicBezTo>
                    <a:pt x="4103" y="1402"/>
                    <a:pt x="4037" y="1336"/>
                    <a:pt x="4003" y="1269"/>
                  </a:cubicBezTo>
                  <a:cubicBezTo>
                    <a:pt x="3937" y="1202"/>
                    <a:pt x="3937" y="1136"/>
                    <a:pt x="4003" y="1102"/>
                  </a:cubicBezTo>
                  <a:cubicBezTo>
                    <a:pt x="4037" y="1036"/>
                    <a:pt x="4070" y="1002"/>
                    <a:pt x="4070" y="969"/>
                  </a:cubicBezTo>
                  <a:cubicBezTo>
                    <a:pt x="4137" y="802"/>
                    <a:pt x="4170" y="602"/>
                    <a:pt x="4170" y="435"/>
                  </a:cubicBezTo>
                  <a:cubicBezTo>
                    <a:pt x="4070" y="435"/>
                    <a:pt x="4003" y="468"/>
                    <a:pt x="3937" y="535"/>
                  </a:cubicBezTo>
                  <a:lnTo>
                    <a:pt x="3870" y="602"/>
                  </a:lnTo>
                  <a:cubicBezTo>
                    <a:pt x="3803" y="635"/>
                    <a:pt x="3770" y="702"/>
                    <a:pt x="3703" y="735"/>
                  </a:cubicBezTo>
                  <a:cubicBezTo>
                    <a:pt x="3539" y="818"/>
                    <a:pt x="3374" y="877"/>
                    <a:pt x="3209" y="877"/>
                  </a:cubicBezTo>
                  <a:cubicBezTo>
                    <a:pt x="3174" y="877"/>
                    <a:pt x="3138" y="875"/>
                    <a:pt x="3103" y="869"/>
                  </a:cubicBezTo>
                  <a:cubicBezTo>
                    <a:pt x="3003" y="835"/>
                    <a:pt x="2936" y="802"/>
                    <a:pt x="2836" y="735"/>
                  </a:cubicBezTo>
                  <a:cubicBezTo>
                    <a:pt x="2869" y="735"/>
                    <a:pt x="2903" y="669"/>
                    <a:pt x="2869" y="635"/>
                  </a:cubicBezTo>
                  <a:cubicBezTo>
                    <a:pt x="2836" y="569"/>
                    <a:pt x="2769" y="535"/>
                    <a:pt x="2702" y="502"/>
                  </a:cubicBezTo>
                  <a:cubicBezTo>
                    <a:pt x="2636" y="468"/>
                    <a:pt x="2536" y="402"/>
                    <a:pt x="2436" y="335"/>
                  </a:cubicBezTo>
                  <a:cubicBezTo>
                    <a:pt x="2269" y="235"/>
                    <a:pt x="2069" y="202"/>
                    <a:pt x="1869" y="102"/>
                  </a:cubicBezTo>
                  <a:cubicBezTo>
                    <a:pt x="1804" y="37"/>
                    <a:pt x="1712" y="0"/>
                    <a:pt x="1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8185080" y="3961698"/>
              <a:ext cx="162779" cy="104621"/>
            </a:xfrm>
            <a:custGeom>
              <a:rect b="b" l="l" r="r" t="t"/>
              <a:pathLst>
                <a:path extrusionOk="0" h="2702" w="4204">
                  <a:moveTo>
                    <a:pt x="1601" y="1"/>
                  </a:moveTo>
                  <a:cubicBezTo>
                    <a:pt x="1549" y="1"/>
                    <a:pt x="1494" y="12"/>
                    <a:pt x="1435" y="35"/>
                  </a:cubicBezTo>
                  <a:cubicBezTo>
                    <a:pt x="1368" y="102"/>
                    <a:pt x="1302" y="136"/>
                    <a:pt x="1268" y="236"/>
                  </a:cubicBezTo>
                  <a:cubicBezTo>
                    <a:pt x="1235" y="269"/>
                    <a:pt x="1202" y="302"/>
                    <a:pt x="1168" y="336"/>
                  </a:cubicBezTo>
                  <a:cubicBezTo>
                    <a:pt x="1101" y="369"/>
                    <a:pt x="1001" y="369"/>
                    <a:pt x="935" y="402"/>
                  </a:cubicBezTo>
                  <a:cubicBezTo>
                    <a:pt x="735" y="502"/>
                    <a:pt x="568" y="603"/>
                    <a:pt x="401" y="736"/>
                  </a:cubicBezTo>
                  <a:cubicBezTo>
                    <a:pt x="234" y="836"/>
                    <a:pt x="134" y="969"/>
                    <a:pt x="34" y="1136"/>
                  </a:cubicBezTo>
                  <a:cubicBezTo>
                    <a:pt x="1" y="1203"/>
                    <a:pt x="1" y="1270"/>
                    <a:pt x="1" y="1336"/>
                  </a:cubicBezTo>
                  <a:cubicBezTo>
                    <a:pt x="34" y="1403"/>
                    <a:pt x="67" y="1503"/>
                    <a:pt x="101" y="1570"/>
                  </a:cubicBezTo>
                  <a:cubicBezTo>
                    <a:pt x="201" y="1703"/>
                    <a:pt x="334" y="1837"/>
                    <a:pt x="501" y="1937"/>
                  </a:cubicBezTo>
                  <a:cubicBezTo>
                    <a:pt x="634" y="2004"/>
                    <a:pt x="801" y="2037"/>
                    <a:pt x="968" y="2070"/>
                  </a:cubicBezTo>
                  <a:cubicBezTo>
                    <a:pt x="1168" y="2070"/>
                    <a:pt x="1368" y="2104"/>
                    <a:pt x="1568" y="2104"/>
                  </a:cubicBezTo>
                  <a:cubicBezTo>
                    <a:pt x="1602" y="2137"/>
                    <a:pt x="1602" y="2170"/>
                    <a:pt x="1635" y="2237"/>
                  </a:cubicBezTo>
                  <a:cubicBezTo>
                    <a:pt x="1669" y="2337"/>
                    <a:pt x="1735" y="2404"/>
                    <a:pt x="1802" y="2504"/>
                  </a:cubicBezTo>
                  <a:cubicBezTo>
                    <a:pt x="1850" y="2576"/>
                    <a:pt x="1969" y="2701"/>
                    <a:pt x="2068" y="2701"/>
                  </a:cubicBezTo>
                  <a:cubicBezTo>
                    <a:pt x="2106" y="2701"/>
                    <a:pt x="2141" y="2683"/>
                    <a:pt x="2169" y="2637"/>
                  </a:cubicBezTo>
                  <a:cubicBezTo>
                    <a:pt x="2236" y="2571"/>
                    <a:pt x="2269" y="2504"/>
                    <a:pt x="2269" y="2437"/>
                  </a:cubicBezTo>
                  <a:cubicBezTo>
                    <a:pt x="2302" y="2370"/>
                    <a:pt x="2336" y="2304"/>
                    <a:pt x="2369" y="2270"/>
                  </a:cubicBezTo>
                  <a:cubicBezTo>
                    <a:pt x="2402" y="2270"/>
                    <a:pt x="2436" y="2237"/>
                    <a:pt x="2469" y="2204"/>
                  </a:cubicBezTo>
                  <a:cubicBezTo>
                    <a:pt x="2469" y="2170"/>
                    <a:pt x="2436" y="2104"/>
                    <a:pt x="2369" y="2104"/>
                  </a:cubicBezTo>
                  <a:cubicBezTo>
                    <a:pt x="2336" y="2070"/>
                    <a:pt x="2269" y="2037"/>
                    <a:pt x="2236" y="2037"/>
                  </a:cubicBezTo>
                  <a:cubicBezTo>
                    <a:pt x="2302" y="2004"/>
                    <a:pt x="2369" y="2004"/>
                    <a:pt x="2436" y="1970"/>
                  </a:cubicBezTo>
                  <a:cubicBezTo>
                    <a:pt x="2502" y="1937"/>
                    <a:pt x="2603" y="1903"/>
                    <a:pt x="2669" y="1870"/>
                  </a:cubicBezTo>
                  <a:cubicBezTo>
                    <a:pt x="2836" y="1737"/>
                    <a:pt x="3036" y="1637"/>
                    <a:pt x="3270" y="1570"/>
                  </a:cubicBezTo>
                  <a:cubicBezTo>
                    <a:pt x="3311" y="1562"/>
                    <a:pt x="3355" y="1557"/>
                    <a:pt x="3400" y="1557"/>
                  </a:cubicBezTo>
                  <a:cubicBezTo>
                    <a:pt x="3534" y="1557"/>
                    <a:pt x="3678" y="1595"/>
                    <a:pt x="3803" y="1670"/>
                  </a:cubicBezTo>
                  <a:cubicBezTo>
                    <a:pt x="3903" y="1737"/>
                    <a:pt x="3970" y="1803"/>
                    <a:pt x="4037" y="1870"/>
                  </a:cubicBezTo>
                  <a:cubicBezTo>
                    <a:pt x="4037" y="1903"/>
                    <a:pt x="4104" y="1970"/>
                    <a:pt x="4137" y="1970"/>
                  </a:cubicBezTo>
                  <a:cubicBezTo>
                    <a:pt x="4204" y="1937"/>
                    <a:pt x="4204" y="1837"/>
                    <a:pt x="4204" y="1803"/>
                  </a:cubicBezTo>
                  <a:cubicBezTo>
                    <a:pt x="4170" y="1670"/>
                    <a:pt x="4137" y="1570"/>
                    <a:pt x="4104" y="1470"/>
                  </a:cubicBezTo>
                  <a:cubicBezTo>
                    <a:pt x="4070" y="1403"/>
                    <a:pt x="4037" y="1336"/>
                    <a:pt x="3970" y="1270"/>
                  </a:cubicBezTo>
                  <a:cubicBezTo>
                    <a:pt x="3937" y="1203"/>
                    <a:pt x="3937" y="1170"/>
                    <a:pt x="3970" y="1103"/>
                  </a:cubicBezTo>
                  <a:cubicBezTo>
                    <a:pt x="4004" y="1070"/>
                    <a:pt x="4037" y="1036"/>
                    <a:pt x="4070" y="969"/>
                  </a:cubicBezTo>
                  <a:cubicBezTo>
                    <a:pt x="4137" y="803"/>
                    <a:pt x="4170" y="603"/>
                    <a:pt x="4137" y="436"/>
                  </a:cubicBezTo>
                  <a:cubicBezTo>
                    <a:pt x="4070" y="436"/>
                    <a:pt x="3970" y="469"/>
                    <a:pt x="3903" y="536"/>
                  </a:cubicBezTo>
                  <a:lnTo>
                    <a:pt x="3870" y="603"/>
                  </a:lnTo>
                  <a:cubicBezTo>
                    <a:pt x="3803" y="636"/>
                    <a:pt x="3737" y="703"/>
                    <a:pt x="3670" y="736"/>
                  </a:cubicBezTo>
                  <a:cubicBezTo>
                    <a:pt x="3543" y="838"/>
                    <a:pt x="3396" y="881"/>
                    <a:pt x="3244" y="881"/>
                  </a:cubicBezTo>
                  <a:cubicBezTo>
                    <a:pt x="3197" y="881"/>
                    <a:pt x="3150" y="877"/>
                    <a:pt x="3103" y="869"/>
                  </a:cubicBezTo>
                  <a:cubicBezTo>
                    <a:pt x="3003" y="836"/>
                    <a:pt x="2903" y="803"/>
                    <a:pt x="2836" y="736"/>
                  </a:cubicBezTo>
                  <a:cubicBezTo>
                    <a:pt x="2869" y="703"/>
                    <a:pt x="2869" y="669"/>
                    <a:pt x="2869" y="636"/>
                  </a:cubicBezTo>
                  <a:cubicBezTo>
                    <a:pt x="2836" y="569"/>
                    <a:pt x="2769" y="536"/>
                    <a:pt x="2703" y="502"/>
                  </a:cubicBezTo>
                  <a:cubicBezTo>
                    <a:pt x="2636" y="469"/>
                    <a:pt x="2536" y="402"/>
                    <a:pt x="2436" y="336"/>
                  </a:cubicBezTo>
                  <a:cubicBezTo>
                    <a:pt x="2236" y="236"/>
                    <a:pt x="2035" y="202"/>
                    <a:pt x="1869" y="102"/>
                  </a:cubicBezTo>
                  <a:cubicBezTo>
                    <a:pt x="1783" y="38"/>
                    <a:pt x="1696" y="1"/>
                    <a:pt x="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6063797" y="4126895"/>
              <a:ext cx="164057" cy="102337"/>
            </a:xfrm>
            <a:custGeom>
              <a:rect b="b" l="l" r="r" t="t"/>
              <a:pathLst>
                <a:path extrusionOk="0" h="2643" w="4237">
                  <a:moveTo>
                    <a:pt x="1554" y="0"/>
                  </a:moveTo>
                  <a:cubicBezTo>
                    <a:pt x="1503" y="0"/>
                    <a:pt x="1452" y="11"/>
                    <a:pt x="1401" y="37"/>
                  </a:cubicBezTo>
                  <a:cubicBezTo>
                    <a:pt x="1301" y="103"/>
                    <a:pt x="1268" y="170"/>
                    <a:pt x="1201" y="237"/>
                  </a:cubicBezTo>
                  <a:cubicBezTo>
                    <a:pt x="1168" y="270"/>
                    <a:pt x="1168" y="337"/>
                    <a:pt x="1134" y="370"/>
                  </a:cubicBezTo>
                  <a:cubicBezTo>
                    <a:pt x="1068" y="404"/>
                    <a:pt x="968" y="404"/>
                    <a:pt x="901" y="470"/>
                  </a:cubicBezTo>
                  <a:cubicBezTo>
                    <a:pt x="701" y="537"/>
                    <a:pt x="534" y="670"/>
                    <a:pt x="367" y="804"/>
                  </a:cubicBezTo>
                  <a:cubicBezTo>
                    <a:pt x="234" y="904"/>
                    <a:pt x="100" y="1037"/>
                    <a:pt x="34" y="1204"/>
                  </a:cubicBezTo>
                  <a:cubicBezTo>
                    <a:pt x="0" y="1271"/>
                    <a:pt x="0" y="1338"/>
                    <a:pt x="0" y="1404"/>
                  </a:cubicBezTo>
                  <a:cubicBezTo>
                    <a:pt x="34" y="1471"/>
                    <a:pt x="100" y="1571"/>
                    <a:pt x="134" y="1638"/>
                  </a:cubicBezTo>
                  <a:cubicBezTo>
                    <a:pt x="234" y="1771"/>
                    <a:pt x="401" y="1905"/>
                    <a:pt x="567" y="1971"/>
                  </a:cubicBezTo>
                  <a:cubicBezTo>
                    <a:pt x="701" y="2038"/>
                    <a:pt x="868" y="2071"/>
                    <a:pt x="1034" y="2071"/>
                  </a:cubicBezTo>
                  <a:lnTo>
                    <a:pt x="1635" y="2071"/>
                  </a:lnTo>
                  <a:cubicBezTo>
                    <a:pt x="1668" y="2105"/>
                    <a:pt x="1668" y="2172"/>
                    <a:pt x="1702" y="2205"/>
                  </a:cubicBezTo>
                  <a:cubicBezTo>
                    <a:pt x="1768" y="2305"/>
                    <a:pt x="1802" y="2372"/>
                    <a:pt x="1868" y="2472"/>
                  </a:cubicBezTo>
                  <a:cubicBezTo>
                    <a:pt x="1938" y="2541"/>
                    <a:pt x="2055" y="2643"/>
                    <a:pt x="2154" y="2643"/>
                  </a:cubicBezTo>
                  <a:cubicBezTo>
                    <a:pt x="2198" y="2643"/>
                    <a:pt x="2238" y="2623"/>
                    <a:pt x="2269" y="2572"/>
                  </a:cubicBezTo>
                  <a:cubicBezTo>
                    <a:pt x="2335" y="2505"/>
                    <a:pt x="2335" y="2438"/>
                    <a:pt x="2369" y="2372"/>
                  </a:cubicBezTo>
                  <a:cubicBezTo>
                    <a:pt x="2369" y="2305"/>
                    <a:pt x="2402" y="2238"/>
                    <a:pt x="2469" y="2205"/>
                  </a:cubicBezTo>
                  <a:cubicBezTo>
                    <a:pt x="2502" y="2172"/>
                    <a:pt x="2502" y="2138"/>
                    <a:pt x="2535" y="2105"/>
                  </a:cubicBezTo>
                  <a:cubicBezTo>
                    <a:pt x="2569" y="2071"/>
                    <a:pt x="2502" y="2038"/>
                    <a:pt x="2435" y="2005"/>
                  </a:cubicBezTo>
                  <a:cubicBezTo>
                    <a:pt x="2402" y="2005"/>
                    <a:pt x="2335" y="1971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569" y="1871"/>
                    <a:pt x="2669" y="1838"/>
                    <a:pt x="2736" y="1771"/>
                  </a:cubicBezTo>
                  <a:cubicBezTo>
                    <a:pt x="2902" y="1638"/>
                    <a:pt x="3103" y="1538"/>
                    <a:pt x="3303" y="1471"/>
                  </a:cubicBezTo>
                  <a:cubicBezTo>
                    <a:pt x="3362" y="1447"/>
                    <a:pt x="3425" y="1436"/>
                    <a:pt x="3491" y="1436"/>
                  </a:cubicBezTo>
                  <a:cubicBezTo>
                    <a:pt x="3611" y="1436"/>
                    <a:pt x="3741" y="1473"/>
                    <a:pt x="3870" y="1538"/>
                  </a:cubicBezTo>
                  <a:cubicBezTo>
                    <a:pt x="3936" y="1571"/>
                    <a:pt x="4003" y="1638"/>
                    <a:pt x="4070" y="1705"/>
                  </a:cubicBezTo>
                  <a:cubicBezTo>
                    <a:pt x="4097" y="1732"/>
                    <a:pt x="4146" y="1780"/>
                    <a:pt x="4181" y="1780"/>
                  </a:cubicBezTo>
                  <a:cubicBezTo>
                    <a:pt x="4189" y="1780"/>
                    <a:pt x="4197" y="1778"/>
                    <a:pt x="4203" y="1771"/>
                  </a:cubicBezTo>
                  <a:cubicBezTo>
                    <a:pt x="4237" y="1771"/>
                    <a:pt x="4237" y="1671"/>
                    <a:pt x="4237" y="1604"/>
                  </a:cubicBezTo>
                  <a:cubicBezTo>
                    <a:pt x="4237" y="1504"/>
                    <a:pt x="4170" y="1404"/>
                    <a:pt x="4137" y="1338"/>
                  </a:cubicBezTo>
                  <a:cubicBezTo>
                    <a:pt x="4103" y="1238"/>
                    <a:pt x="4037" y="1171"/>
                    <a:pt x="4003" y="1137"/>
                  </a:cubicBezTo>
                  <a:cubicBezTo>
                    <a:pt x="3936" y="1071"/>
                    <a:pt x="3936" y="1004"/>
                    <a:pt x="3970" y="937"/>
                  </a:cubicBezTo>
                  <a:cubicBezTo>
                    <a:pt x="4003" y="904"/>
                    <a:pt x="4037" y="871"/>
                    <a:pt x="4037" y="837"/>
                  </a:cubicBezTo>
                  <a:cubicBezTo>
                    <a:pt x="4103" y="637"/>
                    <a:pt x="4137" y="470"/>
                    <a:pt x="4103" y="270"/>
                  </a:cubicBezTo>
                  <a:cubicBezTo>
                    <a:pt x="4003" y="270"/>
                    <a:pt x="3936" y="337"/>
                    <a:pt x="3870" y="404"/>
                  </a:cubicBezTo>
                  <a:lnTo>
                    <a:pt x="3836" y="437"/>
                  </a:lnTo>
                  <a:cubicBezTo>
                    <a:pt x="3770" y="504"/>
                    <a:pt x="3736" y="570"/>
                    <a:pt x="3670" y="604"/>
                  </a:cubicBezTo>
                  <a:cubicBezTo>
                    <a:pt x="3531" y="714"/>
                    <a:pt x="3370" y="779"/>
                    <a:pt x="3205" y="779"/>
                  </a:cubicBezTo>
                  <a:cubicBezTo>
                    <a:pt x="3171" y="779"/>
                    <a:pt x="3137" y="776"/>
                    <a:pt x="3103" y="771"/>
                  </a:cubicBezTo>
                  <a:cubicBezTo>
                    <a:pt x="3002" y="737"/>
                    <a:pt x="2902" y="704"/>
                    <a:pt x="2802" y="670"/>
                  </a:cubicBezTo>
                  <a:cubicBezTo>
                    <a:pt x="2836" y="637"/>
                    <a:pt x="2836" y="604"/>
                    <a:pt x="2836" y="570"/>
                  </a:cubicBezTo>
                  <a:cubicBezTo>
                    <a:pt x="2802" y="504"/>
                    <a:pt x="2736" y="470"/>
                    <a:pt x="2669" y="437"/>
                  </a:cubicBezTo>
                  <a:cubicBezTo>
                    <a:pt x="2602" y="437"/>
                    <a:pt x="2469" y="337"/>
                    <a:pt x="2402" y="304"/>
                  </a:cubicBezTo>
                  <a:cubicBezTo>
                    <a:pt x="2202" y="203"/>
                    <a:pt x="2002" y="170"/>
                    <a:pt x="1802" y="70"/>
                  </a:cubicBezTo>
                  <a:cubicBezTo>
                    <a:pt x="1719" y="29"/>
                    <a:pt x="1637" y="0"/>
                    <a:pt x="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7108985" y="3373177"/>
              <a:ext cx="165373" cy="100672"/>
            </a:xfrm>
            <a:custGeom>
              <a:rect b="b" l="l" r="r" t="t"/>
              <a:pathLst>
                <a:path extrusionOk="0" h="2600" w="4271">
                  <a:moveTo>
                    <a:pt x="1485" y="0"/>
                  </a:moveTo>
                  <a:cubicBezTo>
                    <a:pt x="1410" y="0"/>
                    <a:pt x="1335" y="25"/>
                    <a:pt x="1268" y="75"/>
                  </a:cubicBezTo>
                  <a:cubicBezTo>
                    <a:pt x="1168" y="142"/>
                    <a:pt x="1101" y="275"/>
                    <a:pt x="1068" y="409"/>
                  </a:cubicBezTo>
                  <a:cubicBezTo>
                    <a:pt x="968" y="442"/>
                    <a:pt x="901" y="475"/>
                    <a:pt x="834" y="509"/>
                  </a:cubicBezTo>
                  <a:cubicBezTo>
                    <a:pt x="634" y="609"/>
                    <a:pt x="467" y="742"/>
                    <a:pt x="334" y="876"/>
                  </a:cubicBezTo>
                  <a:cubicBezTo>
                    <a:pt x="201" y="1009"/>
                    <a:pt x="101" y="1176"/>
                    <a:pt x="34" y="1343"/>
                  </a:cubicBezTo>
                  <a:cubicBezTo>
                    <a:pt x="0" y="1409"/>
                    <a:pt x="0" y="1476"/>
                    <a:pt x="34" y="1543"/>
                  </a:cubicBezTo>
                  <a:cubicBezTo>
                    <a:pt x="67" y="1610"/>
                    <a:pt x="101" y="1710"/>
                    <a:pt x="167" y="1743"/>
                  </a:cubicBezTo>
                  <a:cubicBezTo>
                    <a:pt x="267" y="1910"/>
                    <a:pt x="434" y="2010"/>
                    <a:pt x="601" y="2077"/>
                  </a:cubicBezTo>
                  <a:cubicBezTo>
                    <a:pt x="695" y="2100"/>
                    <a:pt x="806" y="2124"/>
                    <a:pt x="922" y="2124"/>
                  </a:cubicBezTo>
                  <a:cubicBezTo>
                    <a:pt x="970" y="2124"/>
                    <a:pt x="1019" y="2120"/>
                    <a:pt x="1068" y="2110"/>
                  </a:cubicBezTo>
                  <a:cubicBezTo>
                    <a:pt x="1268" y="2110"/>
                    <a:pt x="1468" y="2110"/>
                    <a:pt x="1668" y="2077"/>
                  </a:cubicBezTo>
                  <a:cubicBezTo>
                    <a:pt x="1702" y="2110"/>
                    <a:pt x="1735" y="2143"/>
                    <a:pt x="1768" y="2210"/>
                  </a:cubicBezTo>
                  <a:cubicBezTo>
                    <a:pt x="1802" y="2277"/>
                    <a:pt x="1868" y="2377"/>
                    <a:pt x="1969" y="2444"/>
                  </a:cubicBezTo>
                  <a:cubicBezTo>
                    <a:pt x="2015" y="2513"/>
                    <a:pt x="2143" y="2600"/>
                    <a:pt x="2250" y="2600"/>
                  </a:cubicBezTo>
                  <a:cubicBezTo>
                    <a:pt x="2297" y="2600"/>
                    <a:pt x="2339" y="2584"/>
                    <a:pt x="2369" y="2544"/>
                  </a:cubicBezTo>
                  <a:cubicBezTo>
                    <a:pt x="2402" y="2444"/>
                    <a:pt x="2436" y="2377"/>
                    <a:pt x="2436" y="2310"/>
                  </a:cubicBezTo>
                  <a:cubicBezTo>
                    <a:pt x="2436" y="2243"/>
                    <a:pt x="2469" y="2177"/>
                    <a:pt x="2502" y="2110"/>
                  </a:cubicBezTo>
                  <a:cubicBezTo>
                    <a:pt x="2536" y="2110"/>
                    <a:pt x="2569" y="2077"/>
                    <a:pt x="2602" y="2043"/>
                  </a:cubicBezTo>
                  <a:cubicBezTo>
                    <a:pt x="2602" y="2010"/>
                    <a:pt x="2536" y="1977"/>
                    <a:pt x="2502" y="1943"/>
                  </a:cubicBezTo>
                  <a:cubicBezTo>
                    <a:pt x="2436" y="1943"/>
                    <a:pt x="2369" y="1943"/>
                    <a:pt x="2335" y="1910"/>
                  </a:cubicBezTo>
                  <a:cubicBezTo>
                    <a:pt x="2402" y="1876"/>
                    <a:pt x="2469" y="1876"/>
                    <a:pt x="2536" y="1843"/>
                  </a:cubicBezTo>
                  <a:cubicBezTo>
                    <a:pt x="2602" y="1810"/>
                    <a:pt x="2669" y="1743"/>
                    <a:pt x="2769" y="1676"/>
                  </a:cubicBezTo>
                  <a:cubicBezTo>
                    <a:pt x="2903" y="1543"/>
                    <a:pt x="3103" y="1409"/>
                    <a:pt x="3303" y="1343"/>
                  </a:cubicBezTo>
                  <a:cubicBezTo>
                    <a:pt x="3386" y="1293"/>
                    <a:pt x="3478" y="1268"/>
                    <a:pt x="3574" y="1268"/>
                  </a:cubicBezTo>
                  <a:cubicBezTo>
                    <a:pt x="3670" y="1268"/>
                    <a:pt x="3770" y="1293"/>
                    <a:pt x="3870" y="1343"/>
                  </a:cubicBezTo>
                  <a:cubicBezTo>
                    <a:pt x="3937" y="1376"/>
                    <a:pt x="4003" y="1443"/>
                    <a:pt x="4103" y="1510"/>
                  </a:cubicBezTo>
                  <a:cubicBezTo>
                    <a:pt x="4103" y="1510"/>
                    <a:pt x="4146" y="1552"/>
                    <a:pt x="4197" y="1552"/>
                  </a:cubicBezTo>
                  <a:cubicBezTo>
                    <a:pt x="4210" y="1552"/>
                    <a:pt x="4224" y="1550"/>
                    <a:pt x="4237" y="1543"/>
                  </a:cubicBezTo>
                  <a:cubicBezTo>
                    <a:pt x="4270" y="1510"/>
                    <a:pt x="4237" y="1409"/>
                    <a:pt x="4237" y="1376"/>
                  </a:cubicBezTo>
                  <a:cubicBezTo>
                    <a:pt x="4237" y="1276"/>
                    <a:pt x="4203" y="1209"/>
                    <a:pt x="4137" y="1109"/>
                  </a:cubicBezTo>
                  <a:cubicBezTo>
                    <a:pt x="4103" y="1043"/>
                    <a:pt x="4037" y="976"/>
                    <a:pt x="4003" y="942"/>
                  </a:cubicBezTo>
                  <a:cubicBezTo>
                    <a:pt x="3937" y="876"/>
                    <a:pt x="3903" y="809"/>
                    <a:pt x="3970" y="742"/>
                  </a:cubicBezTo>
                  <a:cubicBezTo>
                    <a:pt x="3970" y="709"/>
                    <a:pt x="4003" y="676"/>
                    <a:pt x="4003" y="642"/>
                  </a:cubicBezTo>
                  <a:cubicBezTo>
                    <a:pt x="4070" y="442"/>
                    <a:pt x="4070" y="242"/>
                    <a:pt x="4003" y="75"/>
                  </a:cubicBezTo>
                  <a:cubicBezTo>
                    <a:pt x="3937" y="75"/>
                    <a:pt x="3837" y="142"/>
                    <a:pt x="3803" y="209"/>
                  </a:cubicBezTo>
                  <a:lnTo>
                    <a:pt x="3770" y="275"/>
                  </a:lnTo>
                  <a:cubicBezTo>
                    <a:pt x="3703" y="342"/>
                    <a:pt x="3670" y="409"/>
                    <a:pt x="3603" y="442"/>
                  </a:cubicBezTo>
                  <a:cubicBezTo>
                    <a:pt x="3436" y="576"/>
                    <a:pt x="3236" y="642"/>
                    <a:pt x="3036" y="642"/>
                  </a:cubicBezTo>
                  <a:cubicBezTo>
                    <a:pt x="2936" y="642"/>
                    <a:pt x="2836" y="609"/>
                    <a:pt x="2769" y="576"/>
                  </a:cubicBezTo>
                  <a:cubicBezTo>
                    <a:pt x="2769" y="542"/>
                    <a:pt x="2769" y="475"/>
                    <a:pt x="2769" y="475"/>
                  </a:cubicBezTo>
                  <a:cubicBezTo>
                    <a:pt x="2736" y="409"/>
                    <a:pt x="2636" y="375"/>
                    <a:pt x="2569" y="375"/>
                  </a:cubicBezTo>
                  <a:lnTo>
                    <a:pt x="2302" y="242"/>
                  </a:lnTo>
                  <a:cubicBezTo>
                    <a:pt x="2102" y="175"/>
                    <a:pt x="1868" y="142"/>
                    <a:pt x="1702" y="75"/>
                  </a:cubicBezTo>
                  <a:cubicBezTo>
                    <a:pt x="1635" y="25"/>
                    <a:pt x="1560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6308513" y="3445091"/>
              <a:ext cx="165334" cy="100362"/>
            </a:xfrm>
            <a:custGeom>
              <a:rect b="b" l="l" r="r" t="t"/>
              <a:pathLst>
                <a:path extrusionOk="0" h="2592" w="4270">
                  <a:moveTo>
                    <a:pt x="1489" y="1"/>
                  </a:moveTo>
                  <a:cubicBezTo>
                    <a:pt x="1418" y="1"/>
                    <a:pt x="1351" y="17"/>
                    <a:pt x="1301" y="51"/>
                  </a:cubicBezTo>
                  <a:cubicBezTo>
                    <a:pt x="1234" y="117"/>
                    <a:pt x="1168" y="184"/>
                    <a:pt x="1134" y="251"/>
                  </a:cubicBezTo>
                  <a:cubicBezTo>
                    <a:pt x="1101" y="318"/>
                    <a:pt x="1068" y="351"/>
                    <a:pt x="1068" y="384"/>
                  </a:cubicBezTo>
                  <a:cubicBezTo>
                    <a:pt x="967" y="418"/>
                    <a:pt x="901" y="451"/>
                    <a:pt x="834" y="484"/>
                  </a:cubicBezTo>
                  <a:cubicBezTo>
                    <a:pt x="667" y="618"/>
                    <a:pt x="500" y="718"/>
                    <a:pt x="367" y="885"/>
                  </a:cubicBezTo>
                  <a:cubicBezTo>
                    <a:pt x="200" y="1018"/>
                    <a:pt x="100" y="1152"/>
                    <a:pt x="33" y="1352"/>
                  </a:cubicBezTo>
                  <a:cubicBezTo>
                    <a:pt x="0" y="1418"/>
                    <a:pt x="0" y="1485"/>
                    <a:pt x="33" y="1552"/>
                  </a:cubicBezTo>
                  <a:cubicBezTo>
                    <a:pt x="67" y="1619"/>
                    <a:pt x="134" y="1685"/>
                    <a:pt x="200" y="1752"/>
                  </a:cubicBezTo>
                  <a:cubicBezTo>
                    <a:pt x="300" y="1885"/>
                    <a:pt x="434" y="1986"/>
                    <a:pt x="601" y="2052"/>
                  </a:cubicBezTo>
                  <a:cubicBezTo>
                    <a:pt x="767" y="2119"/>
                    <a:pt x="934" y="2119"/>
                    <a:pt x="1068" y="2119"/>
                  </a:cubicBezTo>
                  <a:cubicBezTo>
                    <a:pt x="1268" y="2119"/>
                    <a:pt x="1468" y="2086"/>
                    <a:pt x="1668" y="2086"/>
                  </a:cubicBezTo>
                  <a:lnTo>
                    <a:pt x="1768" y="2186"/>
                  </a:lnTo>
                  <a:cubicBezTo>
                    <a:pt x="1835" y="2286"/>
                    <a:pt x="1901" y="2352"/>
                    <a:pt x="1968" y="2453"/>
                  </a:cubicBezTo>
                  <a:cubicBezTo>
                    <a:pt x="2037" y="2498"/>
                    <a:pt x="2153" y="2591"/>
                    <a:pt x="2251" y="2591"/>
                  </a:cubicBezTo>
                  <a:cubicBezTo>
                    <a:pt x="2296" y="2591"/>
                    <a:pt x="2337" y="2572"/>
                    <a:pt x="2368" y="2519"/>
                  </a:cubicBezTo>
                  <a:cubicBezTo>
                    <a:pt x="2402" y="2453"/>
                    <a:pt x="2435" y="2386"/>
                    <a:pt x="2435" y="2286"/>
                  </a:cubicBezTo>
                  <a:cubicBezTo>
                    <a:pt x="2435" y="2219"/>
                    <a:pt x="2469" y="2152"/>
                    <a:pt x="2535" y="2119"/>
                  </a:cubicBezTo>
                  <a:cubicBezTo>
                    <a:pt x="2535" y="2086"/>
                    <a:pt x="2602" y="2086"/>
                    <a:pt x="2602" y="2052"/>
                  </a:cubicBezTo>
                  <a:cubicBezTo>
                    <a:pt x="2602" y="2019"/>
                    <a:pt x="2535" y="1952"/>
                    <a:pt x="2502" y="1952"/>
                  </a:cubicBezTo>
                  <a:cubicBezTo>
                    <a:pt x="2435" y="1952"/>
                    <a:pt x="2402" y="1919"/>
                    <a:pt x="2335" y="1919"/>
                  </a:cubicBezTo>
                  <a:cubicBezTo>
                    <a:pt x="2402" y="1885"/>
                    <a:pt x="2469" y="1852"/>
                    <a:pt x="2535" y="1819"/>
                  </a:cubicBezTo>
                  <a:cubicBezTo>
                    <a:pt x="2602" y="1785"/>
                    <a:pt x="2702" y="1752"/>
                    <a:pt x="2769" y="1685"/>
                  </a:cubicBezTo>
                  <a:cubicBezTo>
                    <a:pt x="2902" y="1519"/>
                    <a:pt x="3102" y="1385"/>
                    <a:pt x="3302" y="1318"/>
                  </a:cubicBezTo>
                  <a:cubicBezTo>
                    <a:pt x="3386" y="1268"/>
                    <a:pt x="3478" y="1243"/>
                    <a:pt x="3569" y="1243"/>
                  </a:cubicBezTo>
                  <a:cubicBezTo>
                    <a:pt x="3661" y="1243"/>
                    <a:pt x="3753" y="1268"/>
                    <a:pt x="3836" y="1318"/>
                  </a:cubicBezTo>
                  <a:cubicBezTo>
                    <a:pt x="3936" y="1352"/>
                    <a:pt x="4003" y="1418"/>
                    <a:pt x="4070" y="1485"/>
                  </a:cubicBezTo>
                  <a:cubicBezTo>
                    <a:pt x="4096" y="1485"/>
                    <a:pt x="4144" y="1528"/>
                    <a:pt x="4180" y="1528"/>
                  </a:cubicBezTo>
                  <a:cubicBezTo>
                    <a:pt x="4188" y="1528"/>
                    <a:pt x="4196" y="1525"/>
                    <a:pt x="4203" y="1519"/>
                  </a:cubicBezTo>
                  <a:cubicBezTo>
                    <a:pt x="4270" y="1485"/>
                    <a:pt x="4236" y="1385"/>
                    <a:pt x="4236" y="1352"/>
                  </a:cubicBezTo>
                  <a:cubicBezTo>
                    <a:pt x="4236" y="1285"/>
                    <a:pt x="4203" y="1185"/>
                    <a:pt x="4136" y="1118"/>
                  </a:cubicBezTo>
                  <a:cubicBezTo>
                    <a:pt x="4103" y="1018"/>
                    <a:pt x="4070" y="985"/>
                    <a:pt x="4003" y="918"/>
                  </a:cubicBezTo>
                  <a:cubicBezTo>
                    <a:pt x="3936" y="885"/>
                    <a:pt x="3903" y="785"/>
                    <a:pt x="3970" y="751"/>
                  </a:cubicBezTo>
                  <a:cubicBezTo>
                    <a:pt x="3970" y="685"/>
                    <a:pt x="4003" y="651"/>
                    <a:pt x="4036" y="618"/>
                  </a:cubicBezTo>
                  <a:cubicBezTo>
                    <a:pt x="4070" y="418"/>
                    <a:pt x="4070" y="251"/>
                    <a:pt x="4036" y="51"/>
                  </a:cubicBezTo>
                  <a:cubicBezTo>
                    <a:pt x="3936" y="84"/>
                    <a:pt x="3870" y="117"/>
                    <a:pt x="3803" y="218"/>
                  </a:cubicBezTo>
                  <a:lnTo>
                    <a:pt x="3769" y="251"/>
                  </a:lnTo>
                  <a:cubicBezTo>
                    <a:pt x="3703" y="318"/>
                    <a:pt x="3669" y="384"/>
                    <a:pt x="3603" y="451"/>
                  </a:cubicBezTo>
                  <a:cubicBezTo>
                    <a:pt x="3458" y="538"/>
                    <a:pt x="3314" y="624"/>
                    <a:pt x="3148" y="624"/>
                  </a:cubicBezTo>
                  <a:cubicBezTo>
                    <a:pt x="3122" y="624"/>
                    <a:pt x="3096" y="622"/>
                    <a:pt x="3069" y="618"/>
                  </a:cubicBezTo>
                  <a:cubicBezTo>
                    <a:pt x="2936" y="618"/>
                    <a:pt x="2869" y="618"/>
                    <a:pt x="2769" y="551"/>
                  </a:cubicBezTo>
                  <a:cubicBezTo>
                    <a:pt x="2802" y="518"/>
                    <a:pt x="2802" y="484"/>
                    <a:pt x="2769" y="451"/>
                  </a:cubicBezTo>
                  <a:cubicBezTo>
                    <a:pt x="2702" y="418"/>
                    <a:pt x="2669" y="351"/>
                    <a:pt x="2602" y="351"/>
                  </a:cubicBezTo>
                  <a:cubicBezTo>
                    <a:pt x="2502" y="318"/>
                    <a:pt x="2402" y="284"/>
                    <a:pt x="2302" y="218"/>
                  </a:cubicBezTo>
                  <a:cubicBezTo>
                    <a:pt x="2102" y="151"/>
                    <a:pt x="1901" y="117"/>
                    <a:pt x="1701" y="51"/>
                  </a:cubicBezTo>
                  <a:cubicBezTo>
                    <a:pt x="1635" y="17"/>
                    <a:pt x="1560" y="1"/>
                    <a:pt x="1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119441" y="3445105"/>
              <a:ext cx="165334" cy="100324"/>
            </a:xfrm>
            <a:custGeom>
              <a:rect b="b" l="l" r="r" t="t"/>
              <a:pathLst>
                <a:path extrusionOk="0" h="2591" w="4270">
                  <a:moveTo>
                    <a:pt x="1485" y="1"/>
                  </a:moveTo>
                  <a:cubicBezTo>
                    <a:pt x="1410" y="1"/>
                    <a:pt x="1334" y="18"/>
                    <a:pt x="1268" y="51"/>
                  </a:cubicBezTo>
                  <a:cubicBezTo>
                    <a:pt x="1201" y="118"/>
                    <a:pt x="1134" y="184"/>
                    <a:pt x="1101" y="251"/>
                  </a:cubicBezTo>
                  <a:cubicBezTo>
                    <a:pt x="1101" y="284"/>
                    <a:pt x="1068" y="351"/>
                    <a:pt x="1068" y="384"/>
                  </a:cubicBezTo>
                  <a:cubicBezTo>
                    <a:pt x="968" y="418"/>
                    <a:pt x="901" y="451"/>
                    <a:pt x="834" y="485"/>
                  </a:cubicBezTo>
                  <a:cubicBezTo>
                    <a:pt x="634" y="585"/>
                    <a:pt x="467" y="718"/>
                    <a:pt x="334" y="885"/>
                  </a:cubicBezTo>
                  <a:cubicBezTo>
                    <a:pt x="200" y="985"/>
                    <a:pt x="100" y="1152"/>
                    <a:pt x="34" y="1318"/>
                  </a:cubicBezTo>
                  <a:cubicBezTo>
                    <a:pt x="0" y="1385"/>
                    <a:pt x="0" y="1485"/>
                    <a:pt x="34" y="1552"/>
                  </a:cubicBezTo>
                  <a:cubicBezTo>
                    <a:pt x="67" y="1619"/>
                    <a:pt x="100" y="1685"/>
                    <a:pt x="167" y="1752"/>
                  </a:cubicBezTo>
                  <a:cubicBezTo>
                    <a:pt x="300" y="1886"/>
                    <a:pt x="434" y="1986"/>
                    <a:pt x="601" y="2052"/>
                  </a:cubicBezTo>
                  <a:cubicBezTo>
                    <a:pt x="734" y="2086"/>
                    <a:pt x="901" y="2119"/>
                    <a:pt x="1068" y="2119"/>
                  </a:cubicBezTo>
                  <a:cubicBezTo>
                    <a:pt x="1268" y="2119"/>
                    <a:pt x="1468" y="2086"/>
                    <a:pt x="1668" y="2052"/>
                  </a:cubicBezTo>
                  <a:lnTo>
                    <a:pt x="1768" y="2186"/>
                  </a:lnTo>
                  <a:cubicBezTo>
                    <a:pt x="1801" y="2286"/>
                    <a:pt x="1868" y="2353"/>
                    <a:pt x="1968" y="2419"/>
                  </a:cubicBezTo>
                  <a:cubicBezTo>
                    <a:pt x="2015" y="2489"/>
                    <a:pt x="2141" y="2590"/>
                    <a:pt x="2248" y="2590"/>
                  </a:cubicBezTo>
                  <a:cubicBezTo>
                    <a:pt x="2295" y="2590"/>
                    <a:pt x="2338" y="2570"/>
                    <a:pt x="2369" y="2519"/>
                  </a:cubicBezTo>
                  <a:cubicBezTo>
                    <a:pt x="2402" y="2453"/>
                    <a:pt x="2435" y="2386"/>
                    <a:pt x="2435" y="2286"/>
                  </a:cubicBezTo>
                  <a:cubicBezTo>
                    <a:pt x="2435" y="2219"/>
                    <a:pt x="2469" y="2152"/>
                    <a:pt x="2535" y="2119"/>
                  </a:cubicBezTo>
                  <a:cubicBezTo>
                    <a:pt x="2535" y="2119"/>
                    <a:pt x="2569" y="2052"/>
                    <a:pt x="2602" y="2052"/>
                  </a:cubicBezTo>
                  <a:cubicBezTo>
                    <a:pt x="2602" y="2019"/>
                    <a:pt x="2535" y="1952"/>
                    <a:pt x="2502" y="1952"/>
                  </a:cubicBezTo>
                  <a:cubicBezTo>
                    <a:pt x="2435" y="1919"/>
                    <a:pt x="2402" y="1919"/>
                    <a:pt x="2335" y="1886"/>
                  </a:cubicBezTo>
                  <a:cubicBezTo>
                    <a:pt x="2402" y="1886"/>
                    <a:pt x="2469" y="1852"/>
                    <a:pt x="2535" y="1819"/>
                  </a:cubicBezTo>
                  <a:cubicBezTo>
                    <a:pt x="2602" y="1785"/>
                    <a:pt x="2702" y="1719"/>
                    <a:pt x="2769" y="1685"/>
                  </a:cubicBezTo>
                  <a:cubicBezTo>
                    <a:pt x="2902" y="1519"/>
                    <a:pt x="3102" y="1419"/>
                    <a:pt x="3303" y="1318"/>
                  </a:cubicBezTo>
                  <a:cubicBezTo>
                    <a:pt x="3386" y="1285"/>
                    <a:pt x="3478" y="1268"/>
                    <a:pt x="3574" y="1268"/>
                  </a:cubicBezTo>
                  <a:cubicBezTo>
                    <a:pt x="3669" y="1268"/>
                    <a:pt x="3770" y="1285"/>
                    <a:pt x="3870" y="1318"/>
                  </a:cubicBezTo>
                  <a:cubicBezTo>
                    <a:pt x="3936" y="1352"/>
                    <a:pt x="4003" y="1419"/>
                    <a:pt x="4103" y="1485"/>
                  </a:cubicBezTo>
                  <a:cubicBezTo>
                    <a:pt x="4136" y="1519"/>
                    <a:pt x="4170" y="1552"/>
                    <a:pt x="4237" y="1552"/>
                  </a:cubicBezTo>
                  <a:cubicBezTo>
                    <a:pt x="4270" y="1519"/>
                    <a:pt x="4237" y="1419"/>
                    <a:pt x="4237" y="1385"/>
                  </a:cubicBezTo>
                  <a:cubicBezTo>
                    <a:pt x="4237" y="1285"/>
                    <a:pt x="4203" y="1185"/>
                    <a:pt x="4136" y="1085"/>
                  </a:cubicBezTo>
                  <a:cubicBezTo>
                    <a:pt x="4103" y="1018"/>
                    <a:pt x="4036" y="952"/>
                    <a:pt x="4003" y="918"/>
                  </a:cubicBezTo>
                  <a:cubicBezTo>
                    <a:pt x="3936" y="851"/>
                    <a:pt x="3903" y="818"/>
                    <a:pt x="3970" y="751"/>
                  </a:cubicBezTo>
                  <a:cubicBezTo>
                    <a:pt x="4003" y="651"/>
                    <a:pt x="4003" y="651"/>
                    <a:pt x="4003" y="618"/>
                  </a:cubicBezTo>
                  <a:cubicBezTo>
                    <a:pt x="4070" y="418"/>
                    <a:pt x="4070" y="251"/>
                    <a:pt x="4003" y="51"/>
                  </a:cubicBezTo>
                  <a:cubicBezTo>
                    <a:pt x="3936" y="84"/>
                    <a:pt x="3836" y="118"/>
                    <a:pt x="3803" y="218"/>
                  </a:cubicBezTo>
                  <a:lnTo>
                    <a:pt x="3770" y="251"/>
                  </a:lnTo>
                  <a:cubicBezTo>
                    <a:pt x="3703" y="318"/>
                    <a:pt x="3669" y="384"/>
                    <a:pt x="3603" y="451"/>
                  </a:cubicBezTo>
                  <a:cubicBezTo>
                    <a:pt x="3458" y="538"/>
                    <a:pt x="3289" y="624"/>
                    <a:pt x="3116" y="624"/>
                  </a:cubicBezTo>
                  <a:cubicBezTo>
                    <a:pt x="3089" y="624"/>
                    <a:pt x="3063" y="622"/>
                    <a:pt x="3036" y="618"/>
                  </a:cubicBezTo>
                  <a:cubicBezTo>
                    <a:pt x="2936" y="618"/>
                    <a:pt x="2836" y="585"/>
                    <a:pt x="2769" y="551"/>
                  </a:cubicBezTo>
                  <a:cubicBezTo>
                    <a:pt x="2769" y="518"/>
                    <a:pt x="2769" y="485"/>
                    <a:pt x="2769" y="451"/>
                  </a:cubicBezTo>
                  <a:cubicBezTo>
                    <a:pt x="2702" y="384"/>
                    <a:pt x="2635" y="351"/>
                    <a:pt x="2569" y="351"/>
                  </a:cubicBezTo>
                  <a:cubicBezTo>
                    <a:pt x="2502" y="318"/>
                    <a:pt x="2402" y="251"/>
                    <a:pt x="2302" y="218"/>
                  </a:cubicBezTo>
                  <a:cubicBezTo>
                    <a:pt x="2102" y="151"/>
                    <a:pt x="1868" y="118"/>
                    <a:pt x="1701" y="51"/>
                  </a:cubicBezTo>
                  <a:cubicBezTo>
                    <a:pt x="1635" y="18"/>
                    <a:pt x="1560" y="1"/>
                    <a:pt x="1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987126" y="4290502"/>
              <a:ext cx="165334" cy="102337"/>
            </a:xfrm>
            <a:custGeom>
              <a:rect b="b" l="l" r="r" t="t"/>
              <a:pathLst>
                <a:path extrusionOk="0" h="2643" w="4270">
                  <a:moveTo>
                    <a:pt x="1563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4" y="103"/>
                    <a:pt x="1268" y="170"/>
                    <a:pt x="1201" y="237"/>
                  </a:cubicBezTo>
                  <a:cubicBezTo>
                    <a:pt x="1201" y="270"/>
                    <a:pt x="1168" y="337"/>
                    <a:pt x="1134" y="370"/>
                  </a:cubicBezTo>
                  <a:cubicBezTo>
                    <a:pt x="1068" y="370"/>
                    <a:pt x="968" y="404"/>
                    <a:pt x="901" y="470"/>
                  </a:cubicBezTo>
                  <a:cubicBezTo>
                    <a:pt x="734" y="537"/>
                    <a:pt x="534" y="670"/>
                    <a:pt x="400" y="804"/>
                  </a:cubicBezTo>
                  <a:cubicBezTo>
                    <a:pt x="234" y="904"/>
                    <a:pt x="134" y="1037"/>
                    <a:pt x="34" y="1204"/>
                  </a:cubicBezTo>
                  <a:cubicBezTo>
                    <a:pt x="0" y="1271"/>
                    <a:pt x="0" y="1338"/>
                    <a:pt x="34" y="1404"/>
                  </a:cubicBezTo>
                  <a:cubicBezTo>
                    <a:pt x="34" y="1471"/>
                    <a:pt x="100" y="1571"/>
                    <a:pt x="134" y="1638"/>
                  </a:cubicBezTo>
                  <a:cubicBezTo>
                    <a:pt x="234" y="1771"/>
                    <a:pt x="400" y="1905"/>
                    <a:pt x="567" y="1971"/>
                  </a:cubicBezTo>
                  <a:cubicBezTo>
                    <a:pt x="701" y="2038"/>
                    <a:pt x="867" y="2071"/>
                    <a:pt x="1034" y="2071"/>
                  </a:cubicBezTo>
                  <a:lnTo>
                    <a:pt x="1635" y="2071"/>
                  </a:lnTo>
                  <a:cubicBezTo>
                    <a:pt x="1668" y="2105"/>
                    <a:pt x="1701" y="2172"/>
                    <a:pt x="1701" y="2205"/>
                  </a:cubicBezTo>
                  <a:cubicBezTo>
                    <a:pt x="1768" y="2305"/>
                    <a:pt x="1835" y="2372"/>
                    <a:pt x="1902" y="2472"/>
                  </a:cubicBezTo>
                  <a:cubicBezTo>
                    <a:pt x="1948" y="2541"/>
                    <a:pt x="2058" y="2643"/>
                    <a:pt x="2166" y="2643"/>
                  </a:cubicBezTo>
                  <a:cubicBezTo>
                    <a:pt x="2214" y="2643"/>
                    <a:pt x="2261" y="2623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369" y="2305"/>
                    <a:pt x="2402" y="2238"/>
                    <a:pt x="2469" y="2205"/>
                  </a:cubicBezTo>
                  <a:cubicBezTo>
                    <a:pt x="2502" y="2172"/>
                    <a:pt x="2535" y="2138"/>
                    <a:pt x="2535" y="2105"/>
                  </a:cubicBezTo>
                  <a:cubicBezTo>
                    <a:pt x="2569" y="2071"/>
                    <a:pt x="2502" y="2038"/>
                    <a:pt x="2469" y="2005"/>
                  </a:cubicBezTo>
                  <a:cubicBezTo>
                    <a:pt x="2402" y="2005"/>
                    <a:pt x="2335" y="2005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569" y="1871"/>
                    <a:pt x="2669" y="1838"/>
                    <a:pt x="2735" y="1771"/>
                  </a:cubicBezTo>
                  <a:cubicBezTo>
                    <a:pt x="2902" y="1638"/>
                    <a:pt x="3102" y="1538"/>
                    <a:pt x="3303" y="1471"/>
                  </a:cubicBezTo>
                  <a:cubicBezTo>
                    <a:pt x="3373" y="1447"/>
                    <a:pt x="3444" y="1436"/>
                    <a:pt x="3514" y="1436"/>
                  </a:cubicBezTo>
                  <a:cubicBezTo>
                    <a:pt x="3640" y="1436"/>
                    <a:pt x="3762" y="1473"/>
                    <a:pt x="3870" y="1538"/>
                  </a:cubicBezTo>
                  <a:cubicBezTo>
                    <a:pt x="3936" y="1571"/>
                    <a:pt x="4003" y="1638"/>
                    <a:pt x="4070" y="1705"/>
                  </a:cubicBezTo>
                  <a:cubicBezTo>
                    <a:pt x="4097" y="1732"/>
                    <a:pt x="4146" y="1780"/>
                    <a:pt x="4181" y="1780"/>
                  </a:cubicBezTo>
                  <a:cubicBezTo>
                    <a:pt x="4189" y="1780"/>
                    <a:pt x="4197" y="1778"/>
                    <a:pt x="4203" y="1771"/>
                  </a:cubicBezTo>
                  <a:cubicBezTo>
                    <a:pt x="4270" y="1738"/>
                    <a:pt x="4237" y="1671"/>
                    <a:pt x="4237" y="1604"/>
                  </a:cubicBezTo>
                  <a:cubicBezTo>
                    <a:pt x="4237" y="1504"/>
                    <a:pt x="4170" y="1404"/>
                    <a:pt x="4136" y="1338"/>
                  </a:cubicBezTo>
                  <a:cubicBezTo>
                    <a:pt x="4070" y="1238"/>
                    <a:pt x="4036" y="1171"/>
                    <a:pt x="3970" y="1137"/>
                  </a:cubicBezTo>
                  <a:cubicBezTo>
                    <a:pt x="3936" y="1071"/>
                    <a:pt x="3903" y="1004"/>
                    <a:pt x="3970" y="937"/>
                  </a:cubicBezTo>
                  <a:cubicBezTo>
                    <a:pt x="4003" y="904"/>
                    <a:pt x="4036" y="871"/>
                    <a:pt x="4070" y="837"/>
                  </a:cubicBezTo>
                  <a:cubicBezTo>
                    <a:pt x="4136" y="670"/>
                    <a:pt x="4136" y="470"/>
                    <a:pt x="4103" y="270"/>
                  </a:cubicBezTo>
                  <a:lnTo>
                    <a:pt x="4103" y="270"/>
                  </a:lnTo>
                  <a:cubicBezTo>
                    <a:pt x="4036" y="304"/>
                    <a:pt x="3936" y="337"/>
                    <a:pt x="3903" y="404"/>
                  </a:cubicBezTo>
                  <a:lnTo>
                    <a:pt x="3836" y="470"/>
                  </a:lnTo>
                  <a:cubicBezTo>
                    <a:pt x="3770" y="504"/>
                    <a:pt x="3736" y="570"/>
                    <a:pt x="3669" y="637"/>
                  </a:cubicBezTo>
                  <a:cubicBezTo>
                    <a:pt x="3532" y="719"/>
                    <a:pt x="3372" y="779"/>
                    <a:pt x="3209" y="779"/>
                  </a:cubicBezTo>
                  <a:cubicBezTo>
                    <a:pt x="3173" y="779"/>
                    <a:pt x="3138" y="776"/>
                    <a:pt x="3102" y="771"/>
                  </a:cubicBezTo>
                  <a:cubicBezTo>
                    <a:pt x="3002" y="737"/>
                    <a:pt x="2902" y="704"/>
                    <a:pt x="2802" y="670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5" y="470"/>
                    <a:pt x="2669" y="437"/>
                  </a:cubicBezTo>
                  <a:cubicBezTo>
                    <a:pt x="2602" y="404"/>
                    <a:pt x="2502" y="337"/>
                    <a:pt x="2402" y="304"/>
                  </a:cubicBezTo>
                  <a:cubicBezTo>
                    <a:pt x="2202" y="203"/>
                    <a:pt x="2002" y="170"/>
                    <a:pt x="1801" y="70"/>
                  </a:cubicBezTo>
                  <a:cubicBezTo>
                    <a:pt x="1740" y="29"/>
                    <a:pt x="1652" y="0"/>
                    <a:pt x="1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652142" y="3666205"/>
              <a:ext cx="165373" cy="102066"/>
            </a:xfrm>
            <a:custGeom>
              <a:rect b="b" l="l" r="r" t="t"/>
              <a:pathLst>
                <a:path extrusionOk="0" h="2636" w="4271">
                  <a:moveTo>
                    <a:pt x="1598" y="1"/>
                  </a:moveTo>
                  <a:cubicBezTo>
                    <a:pt x="1527" y="1"/>
                    <a:pt x="1452" y="17"/>
                    <a:pt x="1368" y="51"/>
                  </a:cubicBezTo>
                  <a:cubicBezTo>
                    <a:pt x="1302" y="84"/>
                    <a:pt x="1268" y="151"/>
                    <a:pt x="1202" y="251"/>
                  </a:cubicBezTo>
                  <a:cubicBezTo>
                    <a:pt x="1168" y="284"/>
                    <a:pt x="1168" y="318"/>
                    <a:pt x="1135" y="351"/>
                  </a:cubicBezTo>
                  <a:cubicBezTo>
                    <a:pt x="1068" y="384"/>
                    <a:pt x="968" y="418"/>
                    <a:pt x="901" y="451"/>
                  </a:cubicBezTo>
                  <a:cubicBezTo>
                    <a:pt x="701" y="551"/>
                    <a:pt x="535" y="651"/>
                    <a:pt x="368" y="785"/>
                  </a:cubicBezTo>
                  <a:cubicBezTo>
                    <a:pt x="234" y="885"/>
                    <a:pt x="101" y="1052"/>
                    <a:pt x="34" y="1218"/>
                  </a:cubicBezTo>
                  <a:cubicBezTo>
                    <a:pt x="1" y="1252"/>
                    <a:pt x="1" y="1352"/>
                    <a:pt x="34" y="1418"/>
                  </a:cubicBezTo>
                  <a:cubicBezTo>
                    <a:pt x="68" y="1485"/>
                    <a:pt x="101" y="1552"/>
                    <a:pt x="168" y="1619"/>
                  </a:cubicBezTo>
                  <a:cubicBezTo>
                    <a:pt x="268" y="1785"/>
                    <a:pt x="401" y="1885"/>
                    <a:pt x="568" y="1952"/>
                  </a:cubicBezTo>
                  <a:cubicBezTo>
                    <a:pt x="735" y="2019"/>
                    <a:pt x="901" y="2052"/>
                    <a:pt x="1035" y="2052"/>
                  </a:cubicBezTo>
                  <a:cubicBezTo>
                    <a:pt x="1135" y="2069"/>
                    <a:pt x="1235" y="2077"/>
                    <a:pt x="1335" y="2077"/>
                  </a:cubicBezTo>
                  <a:cubicBezTo>
                    <a:pt x="1435" y="2077"/>
                    <a:pt x="1535" y="2069"/>
                    <a:pt x="1635" y="2052"/>
                  </a:cubicBezTo>
                  <a:lnTo>
                    <a:pt x="1735" y="2186"/>
                  </a:lnTo>
                  <a:cubicBezTo>
                    <a:pt x="1769" y="2286"/>
                    <a:pt x="1835" y="2386"/>
                    <a:pt x="1902" y="2453"/>
                  </a:cubicBezTo>
                  <a:cubicBezTo>
                    <a:pt x="1951" y="2526"/>
                    <a:pt x="2090" y="2636"/>
                    <a:pt x="2200" y="2636"/>
                  </a:cubicBezTo>
                  <a:cubicBezTo>
                    <a:pt x="2240" y="2636"/>
                    <a:pt x="2276" y="2621"/>
                    <a:pt x="2302" y="2586"/>
                  </a:cubicBezTo>
                  <a:cubicBezTo>
                    <a:pt x="2336" y="2519"/>
                    <a:pt x="2369" y="2419"/>
                    <a:pt x="2369" y="2352"/>
                  </a:cubicBezTo>
                  <a:cubicBezTo>
                    <a:pt x="2403" y="2286"/>
                    <a:pt x="2436" y="2219"/>
                    <a:pt x="2469" y="2186"/>
                  </a:cubicBezTo>
                  <a:cubicBezTo>
                    <a:pt x="2503" y="2186"/>
                    <a:pt x="2536" y="2152"/>
                    <a:pt x="2569" y="2119"/>
                  </a:cubicBezTo>
                  <a:cubicBezTo>
                    <a:pt x="2569" y="2086"/>
                    <a:pt x="2503" y="2019"/>
                    <a:pt x="2469" y="2019"/>
                  </a:cubicBezTo>
                  <a:cubicBezTo>
                    <a:pt x="2403" y="1986"/>
                    <a:pt x="2369" y="1986"/>
                    <a:pt x="2302" y="1952"/>
                  </a:cubicBezTo>
                  <a:cubicBezTo>
                    <a:pt x="2369" y="1952"/>
                    <a:pt x="2436" y="1919"/>
                    <a:pt x="2503" y="1919"/>
                  </a:cubicBezTo>
                  <a:cubicBezTo>
                    <a:pt x="2603" y="1852"/>
                    <a:pt x="2669" y="1819"/>
                    <a:pt x="2736" y="1752"/>
                  </a:cubicBezTo>
                  <a:cubicBezTo>
                    <a:pt x="2903" y="1619"/>
                    <a:pt x="3103" y="1519"/>
                    <a:pt x="3303" y="1452"/>
                  </a:cubicBezTo>
                  <a:cubicBezTo>
                    <a:pt x="3376" y="1440"/>
                    <a:pt x="3450" y="1432"/>
                    <a:pt x="3521" y="1432"/>
                  </a:cubicBezTo>
                  <a:cubicBezTo>
                    <a:pt x="3645" y="1432"/>
                    <a:pt x="3765" y="1455"/>
                    <a:pt x="3870" y="1519"/>
                  </a:cubicBezTo>
                  <a:cubicBezTo>
                    <a:pt x="3970" y="1585"/>
                    <a:pt x="4037" y="1619"/>
                    <a:pt x="4104" y="1719"/>
                  </a:cubicBezTo>
                  <a:cubicBezTo>
                    <a:pt x="4137" y="1719"/>
                    <a:pt x="4170" y="1785"/>
                    <a:pt x="4237" y="1785"/>
                  </a:cubicBezTo>
                  <a:cubicBezTo>
                    <a:pt x="4271" y="1752"/>
                    <a:pt x="4271" y="1652"/>
                    <a:pt x="4271" y="1619"/>
                  </a:cubicBezTo>
                  <a:cubicBezTo>
                    <a:pt x="4237" y="1519"/>
                    <a:pt x="4170" y="1418"/>
                    <a:pt x="4104" y="1318"/>
                  </a:cubicBezTo>
                  <a:cubicBezTo>
                    <a:pt x="4070" y="1252"/>
                    <a:pt x="4037" y="1185"/>
                    <a:pt x="3970" y="1118"/>
                  </a:cubicBezTo>
                  <a:cubicBezTo>
                    <a:pt x="3904" y="1052"/>
                    <a:pt x="3904" y="1018"/>
                    <a:pt x="3970" y="951"/>
                  </a:cubicBezTo>
                  <a:cubicBezTo>
                    <a:pt x="4004" y="918"/>
                    <a:pt x="4004" y="851"/>
                    <a:pt x="4037" y="818"/>
                  </a:cubicBezTo>
                  <a:cubicBezTo>
                    <a:pt x="4104" y="651"/>
                    <a:pt x="4137" y="451"/>
                    <a:pt x="4104" y="284"/>
                  </a:cubicBezTo>
                  <a:cubicBezTo>
                    <a:pt x="4004" y="284"/>
                    <a:pt x="3937" y="318"/>
                    <a:pt x="3870" y="384"/>
                  </a:cubicBezTo>
                  <a:lnTo>
                    <a:pt x="3837" y="451"/>
                  </a:lnTo>
                  <a:cubicBezTo>
                    <a:pt x="3770" y="518"/>
                    <a:pt x="3703" y="551"/>
                    <a:pt x="3637" y="618"/>
                  </a:cubicBezTo>
                  <a:cubicBezTo>
                    <a:pt x="3500" y="700"/>
                    <a:pt x="3340" y="760"/>
                    <a:pt x="3176" y="760"/>
                  </a:cubicBezTo>
                  <a:cubicBezTo>
                    <a:pt x="3141" y="760"/>
                    <a:pt x="3105" y="757"/>
                    <a:pt x="3070" y="751"/>
                  </a:cubicBezTo>
                  <a:cubicBezTo>
                    <a:pt x="2970" y="751"/>
                    <a:pt x="2870" y="718"/>
                    <a:pt x="2803" y="651"/>
                  </a:cubicBezTo>
                  <a:cubicBezTo>
                    <a:pt x="2836" y="651"/>
                    <a:pt x="2836" y="585"/>
                    <a:pt x="2803" y="551"/>
                  </a:cubicBezTo>
                  <a:cubicBezTo>
                    <a:pt x="2769" y="484"/>
                    <a:pt x="2736" y="451"/>
                    <a:pt x="2669" y="451"/>
                  </a:cubicBezTo>
                  <a:cubicBezTo>
                    <a:pt x="2569" y="384"/>
                    <a:pt x="2469" y="351"/>
                    <a:pt x="2369" y="284"/>
                  </a:cubicBezTo>
                  <a:cubicBezTo>
                    <a:pt x="2202" y="184"/>
                    <a:pt x="2002" y="151"/>
                    <a:pt x="1802" y="51"/>
                  </a:cubicBezTo>
                  <a:cubicBezTo>
                    <a:pt x="1735" y="17"/>
                    <a:pt x="1669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643469" y="3573581"/>
              <a:ext cx="165373" cy="102105"/>
            </a:xfrm>
            <a:custGeom>
              <a:rect b="b" l="l" r="r" t="t"/>
              <a:pathLst>
                <a:path extrusionOk="0" h="2637" w="4271">
                  <a:moveTo>
                    <a:pt x="1565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5" y="103"/>
                    <a:pt x="1268" y="170"/>
                    <a:pt x="1235" y="237"/>
                  </a:cubicBezTo>
                  <a:cubicBezTo>
                    <a:pt x="1201" y="270"/>
                    <a:pt x="1168" y="304"/>
                    <a:pt x="1168" y="370"/>
                  </a:cubicBezTo>
                  <a:cubicBezTo>
                    <a:pt x="1068" y="370"/>
                    <a:pt x="1001" y="404"/>
                    <a:pt x="901" y="437"/>
                  </a:cubicBezTo>
                  <a:cubicBezTo>
                    <a:pt x="734" y="537"/>
                    <a:pt x="567" y="637"/>
                    <a:pt x="401" y="804"/>
                  </a:cubicBezTo>
                  <a:cubicBezTo>
                    <a:pt x="267" y="904"/>
                    <a:pt x="134" y="1037"/>
                    <a:pt x="67" y="1204"/>
                  </a:cubicBezTo>
                  <a:cubicBezTo>
                    <a:pt x="34" y="1271"/>
                    <a:pt x="0" y="1338"/>
                    <a:pt x="34" y="1404"/>
                  </a:cubicBezTo>
                  <a:cubicBezTo>
                    <a:pt x="67" y="1471"/>
                    <a:pt x="100" y="1571"/>
                    <a:pt x="167" y="1638"/>
                  </a:cubicBezTo>
                  <a:cubicBezTo>
                    <a:pt x="267" y="1771"/>
                    <a:pt x="401" y="1905"/>
                    <a:pt x="567" y="1971"/>
                  </a:cubicBezTo>
                  <a:cubicBezTo>
                    <a:pt x="734" y="2038"/>
                    <a:pt x="901" y="2072"/>
                    <a:pt x="1068" y="2072"/>
                  </a:cubicBezTo>
                  <a:lnTo>
                    <a:pt x="1668" y="2072"/>
                  </a:lnTo>
                  <a:lnTo>
                    <a:pt x="1735" y="2205"/>
                  </a:lnTo>
                  <a:cubicBezTo>
                    <a:pt x="1768" y="2305"/>
                    <a:pt x="1835" y="2372"/>
                    <a:pt x="1902" y="2472"/>
                  </a:cubicBezTo>
                  <a:cubicBezTo>
                    <a:pt x="1974" y="2520"/>
                    <a:pt x="2097" y="2637"/>
                    <a:pt x="2198" y="2637"/>
                  </a:cubicBezTo>
                  <a:cubicBezTo>
                    <a:pt x="2238" y="2637"/>
                    <a:pt x="2274" y="2619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402" y="2272"/>
                    <a:pt x="2435" y="2238"/>
                    <a:pt x="2469" y="2205"/>
                  </a:cubicBezTo>
                  <a:cubicBezTo>
                    <a:pt x="2502" y="2205"/>
                    <a:pt x="2536" y="2138"/>
                    <a:pt x="2569" y="2105"/>
                  </a:cubicBezTo>
                  <a:cubicBezTo>
                    <a:pt x="2569" y="2072"/>
                    <a:pt x="2502" y="2038"/>
                    <a:pt x="2469" y="2005"/>
                  </a:cubicBezTo>
                  <a:cubicBezTo>
                    <a:pt x="2402" y="2005"/>
                    <a:pt x="2369" y="1971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602" y="1871"/>
                    <a:pt x="2669" y="1805"/>
                    <a:pt x="2769" y="1771"/>
                  </a:cubicBezTo>
                  <a:cubicBezTo>
                    <a:pt x="2902" y="1638"/>
                    <a:pt x="3103" y="1538"/>
                    <a:pt x="3303" y="1471"/>
                  </a:cubicBezTo>
                  <a:cubicBezTo>
                    <a:pt x="3374" y="1447"/>
                    <a:pt x="3445" y="1436"/>
                    <a:pt x="3514" y="1436"/>
                  </a:cubicBezTo>
                  <a:cubicBezTo>
                    <a:pt x="3641" y="1436"/>
                    <a:pt x="3762" y="1473"/>
                    <a:pt x="3870" y="1538"/>
                  </a:cubicBezTo>
                  <a:cubicBezTo>
                    <a:pt x="3970" y="1571"/>
                    <a:pt x="4037" y="1638"/>
                    <a:pt x="4103" y="1705"/>
                  </a:cubicBezTo>
                  <a:cubicBezTo>
                    <a:pt x="4130" y="1732"/>
                    <a:pt x="4157" y="1780"/>
                    <a:pt x="4202" y="1780"/>
                  </a:cubicBezTo>
                  <a:cubicBezTo>
                    <a:pt x="4213" y="1780"/>
                    <a:pt x="4224" y="1778"/>
                    <a:pt x="4237" y="1771"/>
                  </a:cubicBezTo>
                  <a:cubicBezTo>
                    <a:pt x="4270" y="1771"/>
                    <a:pt x="4270" y="1638"/>
                    <a:pt x="4270" y="1605"/>
                  </a:cubicBezTo>
                  <a:cubicBezTo>
                    <a:pt x="4237" y="1504"/>
                    <a:pt x="4170" y="1404"/>
                    <a:pt x="4137" y="1338"/>
                  </a:cubicBezTo>
                  <a:cubicBezTo>
                    <a:pt x="4103" y="1238"/>
                    <a:pt x="4037" y="1171"/>
                    <a:pt x="4003" y="1138"/>
                  </a:cubicBezTo>
                  <a:cubicBezTo>
                    <a:pt x="3937" y="1071"/>
                    <a:pt x="3937" y="1004"/>
                    <a:pt x="4003" y="937"/>
                  </a:cubicBezTo>
                  <a:lnTo>
                    <a:pt x="4070" y="837"/>
                  </a:lnTo>
                  <a:cubicBezTo>
                    <a:pt x="4137" y="637"/>
                    <a:pt x="4137" y="470"/>
                    <a:pt x="4103" y="270"/>
                  </a:cubicBezTo>
                  <a:cubicBezTo>
                    <a:pt x="4037" y="270"/>
                    <a:pt x="3937" y="337"/>
                    <a:pt x="3903" y="404"/>
                  </a:cubicBezTo>
                  <a:lnTo>
                    <a:pt x="3836" y="437"/>
                  </a:lnTo>
                  <a:cubicBezTo>
                    <a:pt x="3770" y="504"/>
                    <a:pt x="3736" y="570"/>
                    <a:pt x="3670" y="604"/>
                  </a:cubicBezTo>
                  <a:cubicBezTo>
                    <a:pt x="3503" y="737"/>
                    <a:pt x="3303" y="771"/>
                    <a:pt x="3103" y="771"/>
                  </a:cubicBezTo>
                  <a:cubicBezTo>
                    <a:pt x="3003" y="737"/>
                    <a:pt x="2902" y="704"/>
                    <a:pt x="2802" y="671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6" y="470"/>
                    <a:pt x="2669" y="437"/>
                  </a:cubicBezTo>
                  <a:lnTo>
                    <a:pt x="2402" y="304"/>
                  </a:lnTo>
                  <a:cubicBezTo>
                    <a:pt x="2202" y="204"/>
                    <a:pt x="2002" y="170"/>
                    <a:pt x="1835" y="70"/>
                  </a:cubicBezTo>
                  <a:cubicBezTo>
                    <a:pt x="1753" y="29"/>
                    <a:pt x="1657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5898431" y="3573818"/>
              <a:ext cx="165373" cy="101601"/>
            </a:xfrm>
            <a:custGeom>
              <a:rect b="b" l="l" r="r" t="t"/>
              <a:pathLst>
                <a:path extrusionOk="0" h="2624" w="4271">
                  <a:moveTo>
                    <a:pt x="1518" y="0"/>
                  </a:moveTo>
                  <a:cubicBezTo>
                    <a:pt x="1443" y="0"/>
                    <a:pt x="1368" y="17"/>
                    <a:pt x="1302" y="50"/>
                  </a:cubicBezTo>
                  <a:cubicBezTo>
                    <a:pt x="1235" y="117"/>
                    <a:pt x="1201" y="184"/>
                    <a:pt x="1135" y="251"/>
                  </a:cubicBezTo>
                  <a:cubicBezTo>
                    <a:pt x="1135" y="284"/>
                    <a:pt x="1101" y="351"/>
                    <a:pt x="1068" y="384"/>
                  </a:cubicBezTo>
                  <a:cubicBezTo>
                    <a:pt x="1001" y="417"/>
                    <a:pt x="935" y="451"/>
                    <a:pt x="835" y="484"/>
                  </a:cubicBezTo>
                  <a:cubicBezTo>
                    <a:pt x="668" y="584"/>
                    <a:pt x="501" y="684"/>
                    <a:pt x="368" y="851"/>
                  </a:cubicBezTo>
                  <a:cubicBezTo>
                    <a:pt x="201" y="951"/>
                    <a:pt x="101" y="1118"/>
                    <a:pt x="34" y="1285"/>
                  </a:cubicBezTo>
                  <a:cubicBezTo>
                    <a:pt x="1" y="1351"/>
                    <a:pt x="1" y="1418"/>
                    <a:pt x="34" y="1485"/>
                  </a:cubicBezTo>
                  <a:cubicBezTo>
                    <a:pt x="67" y="1585"/>
                    <a:pt x="101" y="1652"/>
                    <a:pt x="167" y="1718"/>
                  </a:cubicBezTo>
                  <a:cubicBezTo>
                    <a:pt x="267" y="1852"/>
                    <a:pt x="434" y="1952"/>
                    <a:pt x="601" y="2019"/>
                  </a:cubicBezTo>
                  <a:cubicBezTo>
                    <a:pt x="734" y="2085"/>
                    <a:pt x="901" y="2119"/>
                    <a:pt x="1068" y="2119"/>
                  </a:cubicBezTo>
                  <a:cubicBezTo>
                    <a:pt x="1268" y="2119"/>
                    <a:pt x="1468" y="2085"/>
                    <a:pt x="1668" y="2085"/>
                  </a:cubicBezTo>
                  <a:cubicBezTo>
                    <a:pt x="1702" y="2119"/>
                    <a:pt x="1735" y="2152"/>
                    <a:pt x="1735" y="2185"/>
                  </a:cubicBezTo>
                  <a:cubicBezTo>
                    <a:pt x="1802" y="2285"/>
                    <a:pt x="1869" y="2385"/>
                    <a:pt x="1935" y="2452"/>
                  </a:cubicBezTo>
                  <a:cubicBezTo>
                    <a:pt x="2005" y="2522"/>
                    <a:pt x="2122" y="2623"/>
                    <a:pt x="2232" y="2623"/>
                  </a:cubicBezTo>
                  <a:cubicBezTo>
                    <a:pt x="2281" y="2623"/>
                    <a:pt x="2328" y="2603"/>
                    <a:pt x="2369" y="2552"/>
                  </a:cubicBezTo>
                  <a:cubicBezTo>
                    <a:pt x="2402" y="2486"/>
                    <a:pt x="2402" y="2385"/>
                    <a:pt x="2436" y="2319"/>
                  </a:cubicBezTo>
                  <a:cubicBezTo>
                    <a:pt x="2436" y="2252"/>
                    <a:pt x="2469" y="2185"/>
                    <a:pt x="2502" y="2152"/>
                  </a:cubicBezTo>
                  <a:cubicBezTo>
                    <a:pt x="2536" y="2119"/>
                    <a:pt x="2569" y="2119"/>
                    <a:pt x="2569" y="2085"/>
                  </a:cubicBezTo>
                  <a:cubicBezTo>
                    <a:pt x="2602" y="2052"/>
                    <a:pt x="2536" y="1985"/>
                    <a:pt x="2502" y="1985"/>
                  </a:cubicBezTo>
                  <a:cubicBezTo>
                    <a:pt x="2436" y="1985"/>
                    <a:pt x="2369" y="1952"/>
                    <a:pt x="2336" y="1918"/>
                  </a:cubicBezTo>
                  <a:cubicBezTo>
                    <a:pt x="2402" y="1918"/>
                    <a:pt x="2469" y="1885"/>
                    <a:pt x="2536" y="1852"/>
                  </a:cubicBezTo>
                  <a:cubicBezTo>
                    <a:pt x="2602" y="1818"/>
                    <a:pt x="2703" y="1785"/>
                    <a:pt x="2769" y="1718"/>
                  </a:cubicBezTo>
                  <a:cubicBezTo>
                    <a:pt x="2936" y="1585"/>
                    <a:pt x="3103" y="1451"/>
                    <a:pt x="3303" y="1385"/>
                  </a:cubicBezTo>
                  <a:cubicBezTo>
                    <a:pt x="3393" y="1355"/>
                    <a:pt x="3483" y="1338"/>
                    <a:pt x="3570" y="1338"/>
                  </a:cubicBezTo>
                  <a:cubicBezTo>
                    <a:pt x="3676" y="1338"/>
                    <a:pt x="3778" y="1363"/>
                    <a:pt x="3870" y="1418"/>
                  </a:cubicBezTo>
                  <a:cubicBezTo>
                    <a:pt x="3970" y="1451"/>
                    <a:pt x="4037" y="1518"/>
                    <a:pt x="4104" y="1585"/>
                  </a:cubicBezTo>
                  <a:cubicBezTo>
                    <a:pt x="4131" y="1612"/>
                    <a:pt x="4179" y="1661"/>
                    <a:pt x="4215" y="1661"/>
                  </a:cubicBezTo>
                  <a:cubicBezTo>
                    <a:pt x="4223" y="1661"/>
                    <a:pt x="4231" y="1658"/>
                    <a:pt x="4237" y="1652"/>
                  </a:cubicBezTo>
                  <a:cubicBezTo>
                    <a:pt x="4270" y="1618"/>
                    <a:pt x="4270" y="1518"/>
                    <a:pt x="4270" y="1485"/>
                  </a:cubicBezTo>
                  <a:cubicBezTo>
                    <a:pt x="4237" y="1385"/>
                    <a:pt x="4170" y="1251"/>
                    <a:pt x="4137" y="1185"/>
                  </a:cubicBezTo>
                  <a:cubicBezTo>
                    <a:pt x="4070" y="1118"/>
                    <a:pt x="4037" y="1051"/>
                    <a:pt x="3970" y="984"/>
                  </a:cubicBezTo>
                  <a:cubicBezTo>
                    <a:pt x="3937" y="918"/>
                    <a:pt x="3903" y="884"/>
                    <a:pt x="3937" y="818"/>
                  </a:cubicBezTo>
                  <a:cubicBezTo>
                    <a:pt x="3970" y="784"/>
                    <a:pt x="4003" y="718"/>
                    <a:pt x="4003" y="684"/>
                  </a:cubicBezTo>
                  <a:cubicBezTo>
                    <a:pt x="4070" y="517"/>
                    <a:pt x="4070" y="317"/>
                    <a:pt x="4037" y="117"/>
                  </a:cubicBezTo>
                  <a:lnTo>
                    <a:pt x="4037" y="117"/>
                  </a:lnTo>
                  <a:cubicBezTo>
                    <a:pt x="3937" y="151"/>
                    <a:pt x="3870" y="184"/>
                    <a:pt x="3803" y="284"/>
                  </a:cubicBezTo>
                  <a:lnTo>
                    <a:pt x="3770" y="317"/>
                  </a:lnTo>
                  <a:cubicBezTo>
                    <a:pt x="3703" y="384"/>
                    <a:pt x="3670" y="451"/>
                    <a:pt x="3603" y="484"/>
                  </a:cubicBezTo>
                  <a:cubicBezTo>
                    <a:pt x="3463" y="604"/>
                    <a:pt x="3287" y="664"/>
                    <a:pt x="3111" y="664"/>
                  </a:cubicBezTo>
                  <a:cubicBezTo>
                    <a:pt x="2993" y="664"/>
                    <a:pt x="2876" y="638"/>
                    <a:pt x="2769" y="584"/>
                  </a:cubicBezTo>
                  <a:cubicBezTo>
                    <a:pt x="2803" y="551"/>
                    <a:pt x="2803" y="517"/>
                    <a:pt x="2769" y="484"/>
                  </a:cubicBezTo>
                  <a:cubicBezTo>
                    <a:pt x="2736" y="417"/>
                    <a:pt x="2669" y="384"/>
                    <a:pt x="2602" y="384"/>
                  </a:cubicBezTo>
                  <a:cubicBezTo>
                    <a:pt x="2569" y="351"/>
                    <a:pt x="2436" y="284"/>
                    <a:pt x="2336" y="251"/>
                  </a:cubicBezTo>
                  <a:cubicBezTo>
                    <a:pt x="2135" y="151"/>
                    <a:pt x="1902" y="117"/>
                    <a:pt x="1735" y="50"/>
                  </a:cubicBezTo>
                  <a:cubicBezTo>
                    <a:pt x="1668" y="17"/>
                    <a:pt x="1593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14"/>
          <p:cNvSpPr/>
          <p:nvPr/>
        </p:nvSpPr>
        <p:spPr>
          <a:xfrm>
            <a:off x="6564836" y="4708398"/>
            <a:ext cx="2580631" cy="220394"/>
          </a:xfrm>
          <a:custGeom>
            <a:rect b="b" l="l" r="r" t="t"/>
            <a:pathLst>
              <a:path extrusionOk="0" h="6391" w="74828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4"/>
          <p:cNvSpPr/>
          <p:nvPr/>
        </p:nvSpPr>
        <p:spPr>
          <a:xfrm>
            <a:off x="-150" y="2815525"/>
            <a:ext cx="2508310" cy="226808"/>
          </a:xfrm>
          <a:custGeom>
            <a:rect b="b" l="l" r="r" t="t"/>
            <a:pathLst>
              <a:path extrusionOk="0" h="6577" w="72731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"/>
          <p:cNvSpPr txBox="1"/>
          <p:nvPr>
            <p:ph idx="2"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>
            <p:ph type="title"/>
          </p:nvPr>
        </p:nvSpPr>
        <p:spPr>
          <a:xfrm>
            <a:off x="1185625" y="3221925"/>
            <a:ext cx="16752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3" name="Google Shape;283;p15"/>
          <p:cNvSpPr txBox="1"/>
          <p:nvPr>
            <p:ph idx="1" type="subTitle"/>
          </p:nvPr>
        </p:nvSpPr>
        <p:spPr>
          <a:xfrm>
            <a:off x="853375" y="3645774"/>
            <a:ext cx="2339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15"/>
          <p:cNvSpPr txBox="1"/>
          <p:nvPr>
            <p:ph idx="2" type="title"/>
          </p:nvPr>
        </p:nvSpPr>
        <p:spPr>
          <a:xfrm>
            <a:off x="713225" y="537600"/>
            <a:ext cx="50286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5" name="Google Shape;285;p15"/>
          <p:cNvSpPr txBox="1"/>
          <p:nvPr>
            <p:ph idx="3" type="title"/>
          </p:nvPr>
        </p:nvSpPr>
        <p:spPr>
          <a:xfrm>
            <a:off x="3734400" y="1576500"/>
            <a:ext cx="16752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6" name="Google Shape;286;p15"/>
          <p:cNvSpPr txBox="1"/>
          <p:nvPr>
            <p:ph idx="4" type="subTitle"/>
          </p:nvPr>
        </p:nvSpPr>
        <p:spPr>
          <a:xfrm>
            <a:off x="3402150" y="2000887"/>
            <a:ext cx="2339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15"/>
          <p:cNvSpPr txBox="1"/>
          <p:nvPr>
            <p:ph idx="5" type="title"/>
          </p:nvPr>
        </p:nvSpPr>
        <p:spPr>
          <a:xfrm>
            <a:off x="6283175" y="3221925"/>
            <a:ext cx="16752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8" name="Google Shape;288;p15"/>
          <p:cNvSpPr txBox="1"/>
          <p:nvPr>
            <p:ph idx="6" type="subTitle"/>
          </p:nvPr>
        </p:nvSpPr>
        <p:spPr>
          <a:xfrm>
            <a:off x="5950925" y="3645774"/>
            <a:ext cx="2339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5"/>
          <p:cNvSpPr/>
          <p:nvPr/>
        </p:nvSpPr>
        <p:spPr>
          <a:xfrm>
            <a:off x="6376691" y="361400"/>
            <a:ext cx="4108170" cy="74575"/>
          </a:xfrm>
          <a:custGeom>
            <a:rect b="b" l="l" r="r" t="t"/>
            <a:pathLst>
              <a:path extrusionOk="0" h="673" w="37074">
                <a:moveTo>
                  <a:pt x="9314" y="320"/>
                </a:moveTo>
                <a:cubicBezTo>
                  <a:pt x="6368" y="320"/>
                  <a:pt x="1" y="666"/>
                  <a:pt x="1" y="666"/>
                </a:cubicBezTo>
                <a:lnTo>
                  <a:pt x="13976" y="666"/>
                </a:lnTo>
                <a:cubicBezTo>
                  <a:pt x="12819" y="628"/>
                  <a:pt x="11444" y="443"/>
                  <a:pt x="10415" y="349"/>
                </a:cubicBezTo>
                <a:cubicBezTo>
                  <a:pt x="10159" y="329"/>
                  <a:pt x="9779" y="320"/>
                  <a:pt x="9314" y="320"/>
                </a:cubicBezTo>
                <a:close/>
                <a:moveTo>
                  <a:pt x="18194" y="0"/>
                </a:moveTo>
                <a:cubicBezTo>
                  <a:pt x="17226" y="0"/>
                  <a:pt x="16376" y="93"/>
                  <a:pt x="16049" y="349"/>
                </a:cubicBezTo>
                <a:cubicBezTo>
                  <a:pt x="15792" y="551"/>
                  <a:pt x="15313" y="642"/>
                  <a:pt x="14720" y="666"/>
                </a:cubicBezTo>
                <a:lnTo>
                  <a:pt x="37073" y="666"/>
                </a:lnTo>
                <a:cubicBezTo>
                  <a:pt x="36293" y="519"/>
                  <a:pt x="35463" y="397"/>
                  <a:pt x="34659" y="349"/>
                </a:cubicBezTo>
                <a:cubicBezTo>
                  <a:pt x="34138" y="349"/>
                  <a:pt x="31808" y="489"/>
                  <a:pt x="29943" y="489"/>
                </a:cubicBezTo>
                <a:cubicBezTo>
                  <a:pt x="29011" y="489"/>
                  <a:pt x="28195" y="454"/>
                  <a:pt x="27781" y="349"/>
                </a:cubicBezTo>
                <a:cubicBezTo>
                  <a:pt x="27521" y="289"/>
                  <a:pt x="27172" y="267"/>
                  <a:pt x="26770" y="267"/>
                </a:cubicBezTo>
                <a:cubicBezTo>
                  <a:pt x="25634" y="267"/>
                  <a:pt x="24075" y="443"/>
                  <a:pt x="22920" y="443"/>
                </a:cubicBezTo>
                <a:cubicBezTo>
                  <a:pt x="22484" y="443"/>
                  <a:pt x="22106" y="418"/>
                  <a:pt x="21830" y="349"/>
                </a:cubicBezTo>
                <a:cubicBezTo>
                  <a:pt x="21107" y="179"/>
                  <a:pt x="19537" y="0"/>
                  <a:pt x="18194" y="0"/>
                </a:cubicBezTo>
                <a:close/>
                <a:moveTo>
                  <a:pt x="13976" y="666"/>
                </a:moveTo>
                <a:lnTo>
                  <a:pt x="13976" y="666"/>
                </a:lnTo>
                <a:cubicBezTo>
                  <a:pt x="14110" y="670"/>
                  <a:pt x="14241" y="672"/>
                  <a:pt x="14368" y="672"/>
                </a:cubicBezTo>
                <a:cubicBezTo>
                  <a:pt x="14489" y="672"/>
                  <a:pt x="14607" y="670"/>
                  <a:pt x="14720" y="6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-185975" y="4861275"/>
            <a:ext cx="2410139" cy="109675"/>
          </a:xfrm>
          <a:custGeom>
            <a:rect b="b" l="l" r="r" t="t"/>
            <a:pathLst>
              <a:path extrusionOk="0" h="1252" w="27513">
                <a:moveTo>
                  <a:pt x="17700" y="1"/>
                </a:moveTo>
                <a:cubicBezTo>
                  <a:pt x="17361" y="1"/>
                  <a:pt x="17043" y="51"/>
                  <a:pt x="16757" y="179"/>
                </a:cubicBezTo>
                <a:cubicBezTo>
                  <a:pt x="15931" y="528"/>
                  <a:pt x="13420" y="697"/>
                  <a:pt x="11895" y="697"/>
                </a:cubicBezTo>
                <a:cubicBezTo>
                  <a:pt x="11393" y="697"/>
                  <a:pt x="10999" y="678"/>
                  <a:pt x="10806" y="642"/>
                </a:cubicBezTo>
                <a:cubicBezTo>
                  <a:pt x="10159" y="557"/>
                  <a:pt x="9507" y="514"/>
                  <a:pt x="8854" y="514"/>
                </a:cubicBezTo>
                <a:cubicBezTo>
                  <a:pt x="8202" y="514"/>
                  <a:pt x="7550" y="557"/>
                  <a:pt x="6903" y="642"/>
                </a:cubicBezTo>
                <a:cubicBezTo>
                  <a:pt x="6715" y="671"/>
                  <a:pt x="6496" y="682"/>
                  <a:pt x="6259" y="682"/>
                </a:cubicBezTo>
                <a:cubicBezTo>
                  <a:pt x="5567" y="682"/>
                  <a:pt x="4713" y="590"/>
                  <a:pt x="3961" y="590"/>
                </a:cubicBezTo>
                <a:cubicBezTo>
                  <a:pt x="3669" y="590"/>
                  <a:pt x="3393" y="604"/>
                  <a:pt x="3147" y="642"/>
                </a:cubicBezTo>
                <a:cubicBezTo>
                  <a:pt x="2050" y="789"/>
                  <a:pt x="1" y="1252"/>
                  <a:pt x="1" y="1252"/>
                </a:cubicBezTo>
                <a:lnTo>
                  <a:pt x="27512" y="1252"/>
                </a:lnTo>
                <a:cubicBezTo>
                  <a:pt x="27512" y="1252"/>
                  <a:pt x="22196" y="959"/>
                  <a:pt x="20805" y="642"/>
                </a:cubicBezTo>
                <a:cubicBezTo>
                  <a:pt x="19778" y="408"/>
                  <a:pt x="18658" y="1"/>
                  <a:pt x="177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3" name="Google Shape;293;p16"/>
          <p:cNvSpPr txBox="1"/>
          <p:nvPr>
            <p:ph idx="2" type="title"/>
          </p:nvPr>
        </p:nvSpPr>
        <p:spPr>
          <a:xfrm>
            <a:off x="840425" y="3287275"/>
            <a:ext cx="15687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94" name="Google Shape;294;p16"/>
          <p:cNvSpPr txBox="1"/>
          <p:nvPr>
            <p:ph idx="1" type="subTitle"/>
          </p:nvPr>
        </p:nvSpPr>
        <p:spPr>
          <a:xfrm>
            <a:off x="840450" y="3711125"/>
            <a:ext cx="1568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6"/>
          <p:cNvSpPr txBox="1"/>
          <p:nvPr>
            <p:ph hasCustomPrompt="1" idx="3" type="title"/>
          </p:nvPr>
        </p:nvSpPr>
        <p:spPr>
          <a:xfrm>
            <a:off x="1364225" y="1258888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96" name="Google Shape;296;p16"/>
          <p:cNvSpPr txBox="1"/>
          <p:nvPr>
            <p:ph idx="4" type="title"/>
          </p:nvPr>
        </p:nvSpPr>
        <p:spPr>
          <a:xfrm>
            <a:off x="2789125" y="3287275"/>
            <a:ext cx="15687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97" name="Google Shape;297;p16"/>
          <p:cNvSpPr txBox="1"/>
          <p:nvPr>
            <p:ph idx="5" type="subTitle"/>
          </p:nvPr>
        </p:nvSpPr>
        <p:spPr>
          <a:xfrm>
            <a:off x="2789125" y="3711125"/>
            <a:ext cx="1568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6"/>
          <p:cNvSpPr txBox="1"/>
          <p:nvPr>
            <p:ph hasCustomPrompt="1" idx="6" type="title"/>
          </p:nvPr>
        </p:nvSpPr>
        <p:spPr>
          <a:xfrm>
            <a:off x="3312925" y="1258888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99" name="Google Shape;299;p16"/>
          <p:cNvSpPr txBox="1"/>
          <p:nvPr>
            <p:ph idx="7" type="title"/>
          </p:nvPr>
        </p:nvSpPr>
        <p:spPr>
          <a:xfrm>
            <a:off x="4737931" y="3287275"/>
            <a:ext cx="15687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0" name="Google Shape;300;p16"/>
          <p:cNvSpPr txBox="1"/>
          <p:nvPr>
            <p:ph idx="8" type="subTitle"/>
          </p:nvPr>
        </p:nvSpPr>
        <p:spPr>
          <a:xfrm>
            <a:off x="4737956" y="3711125"/>
            <a:ext cx="1568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6"/>
          <p:cNvSpPr txBox="1"/>
          <p:nvPr>
            <p:ph hasCustomPrompt="1" idx="9" type="title"/>
          </p:nvPr>
        </p:nvSpPr>
        <p:spPr>
          <a:xfrm>
            <a:off x="5261719" y="1258888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2" name="Google Shape;302;p16"/>
          <p:cNvSpPr txBox="1"/>
          <p:nvPr>
            <p:ph idx="13" type="title"/>
          </p:nvPr>
        </p:nvSpPr>
        <p:spPr>
          <a:xfrm>
            <a:off x="6686775" y="3287275"/>
            <a:ext cx="15687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3" name="Google Shape;303;p16"/>
          <p:cNvSpPr txBox="1"/>
          <p:nvPr>
            <p:ph idx="14" type="subTitle"/>
          </p:nvPr>
        </p:nvSpPr>
        <p:spPr>
          <a:xfrm>
            <a:off x="6686800" y="3711125"/>
            <a:ext cx="1568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6"/>
          <p:cNvSpPr txBox="1"/>
          <p:nvPr>
            <p:ph hasCustomPrompt="1" idx="15" type="title"/>
          </p:nvPr>
        </p:nvSpPr>
        <p:spPr>
          <a:xfrm>
            <a:off x="7210575" y="1258888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5415415" y="1299250"/>
            <a:ext cx="1317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7" name="Google Shape;307;p17"/>
          <p:cNvSpPr txBox="1"/>
          <p:nvPr>
            <p:ph idx="1" type="subTitle"/>
          </p:nvPr>
        </p:nvSpPr>
        <p:spPr>
          <a:xfrm>
            <a:off x="5415412" y="1709785"/>
            <a:ext cx="22728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7"/>
          <p:cNvSpPr txBox="1"/>
          <p:nvPr>
            <p:ph idx="2" type="title"/>
          </p:nvPr>
        </p:nvSpPr>
        <p:spPr>
          <a:xfrm>
            <a:off x="5415415" y="2439200"/>
            <a:ext cx="1317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9" name="Google Shape;309;p17"/>
          <p:cNvSpPr txBox="1"/>
          <p:nvPr>
            <p:ph idx="3" type="subTitle"/>
          </p:nvPr>
        </p:nvSpPr>
        <p:spPr>
          <a:xfrm>
            <a:off x="5415412" y="2849735"/>
            <a:ext cx="22728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7"/>
          <p:cNvSpPr txBox="1"/>
          <p:nvPr>
            <p:ph idx="4" type="title"/>
          </p:nvPr>
        </p:nvSpPr>
        <p:spPr>
          <a:xfrm>
            <a:off x="5415415" y="3579150"/>
            <a:ext cx="1317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11" name="Google Shape;311;p17"/>
          <p:cNvSpPr txBox="1"/>
          <p:nvPr>
            <p:ph idx="5" type="subTitle"/>
          </p:nvPr>
        </p:nvSpPr>
        <p:spPr>
          <a:xfrm>
            <a:off x="5415412" y="3989685"/>
            <a:ext cx="22728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7"/>
          <p:cNvSpPr txBox="1"/>
          <p:nvPr>
            <p:ph idx="6" type="title"/>
          </p:nvPr>
        </p:nvSpPr>
        <p:spPr>
          <a:xfrm flipH="1">
            <a:off x="2410673" y="1299250"/>
            <a:ext cx="1317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13" name="Google Shape;313;p17"/>
          <p:cNvSpPr txBox="1"/>
          <p:nvPr>
            <p:ph idx="7" type="subTitle"/>
          </p:nvPr>
        </p:nvSpPr>
        <p:spPr>
          <a:xfrm flipH="1">
            <a:off x="1455775" y="1709785"/>
            <a:ext cx="22728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7"/>
          <p:cNvSpPr txBox="1"/>
          <p:nvPr>
            <p:ph idx="8" type="title"/>
          </p:nvPr>
        </p:nvSpPr>
        <p:spPr>
          <a:xfrm flipH="1">
            <a:off x="2410673" y="2439200"/>
            <a:ext cx="1317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15" name="Google Shape;315;p17"/>
          <p:cNvSpPr txBox="1"/>
          <p:nvPr>
            <p:ph idx="9" type="subTitle"/>
          </p:nvPr>
        </p:nvSpPr>
        <p:spPr>
          <a:xfrm flipH="1">
            <a:off x="1455775" y="2849735"/>
            <a:ext cx="22728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7"/>
          <p:cNvSpPr txBox="1"/>
          <p:nvPr>
            <p:ph idx="13" type="title"/>
          </p:nvPr>
        </p:nvSpPr>
        <p:spPr>
          <a:xfrm flipH="1">
            <a:off x="2410673" y="3579150"/>
            <a:ext cx="1317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17" name="Google Shape;317;p17"/>
          <p:cNvSpPr txBox="1"/>
          <p:nvPr>
            <p:ph idx="14" type="subTitle"/>
          </p:nvPr>
        </p:nvSpPr>
        <p:spPr>
          <a:xfrm flipH="1">
            <a:off x="1455775" y="3989685"/>
            <a:ext cx="22728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7"/>
          <p:cNvSpPr/>
          <p:nvPr/>
        </p:nvSpPr>
        <p:spPr>
          <a:xfrm rot="10800000">
            <a:off x="6616075" y="428613"/>
            <a:ext cx="2527925" cy="221766"/>
          </a:xfrm>
          <a:custGeom>
            <a:rect b="b" l="l" r="r" t="t"/>
            <a:pathLst>
              <a:path extrusionOk="0" h="3952" w="45049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0" y="4759501"/>
            <a:ext cx="3212165" cy="290473"/>
          </a:xfrm>
          <a:custGeom>
            <a:rect b="b" l="l" r="r" t="t"/>
            <a:pathLst>
              <a:path extrusionOk="0" h="6577" w="72731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 txBox="1"/>
          <p:nvPr>
            <p:ph idx="15" type="title"/>
          </p:nvPr>
        </p:nvSpPr>
        <p:spPr>
          <a:xfrm>
            <a:off x="713225" y="537600"/>
            <a:ext cx="4888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>
            <p:ph type="title"/>
          </p:nvPr>
        </p:nvSpPr>
        <p:spPr>
          <a:xfrm>
            <a:off x="713225" y="537600"/>
            <a:ext cx="46089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23" name="Google Shape;323;p18"/>
          <p:cNvSpPr/>
          <p:nvPr/>
        </p:nvSpPr>
        <p:spPr>
          <a:xfrm>
            <a:off x="5143617" y="256125"/>
            <a:ext cx="4021473" cy="448394"/>
          </a:xfrm>
          <a:custGeom>
            <a:rect b="b" l="l" r="r" t="t"/>
            <a:pathLst>
              <a:path extrusionOk="0" h="11245" w="100852">
                <a:moveTo>
                  <a:pt x="100852" y="1"/>
                </a:moveTo>
                <a:cubicBezTo>
                  <a:pt x="100389" y="220"/>
                  <a:pt x="99876" y="391"/>
                  <a:pt x="99389" y="537"/>
                </a:cubicBezTo>
                <a:cubicBezTo>
                  <a:pt x="96291" y="1415"/>
                  <a:pt x="92316" y="1415"/>
                  <a:pt x="89072" y="1586"/>
                </a:cubicBezTo>
                <a:cubicBezTo>
                  <a:pt x="86497" y="1695"/>
                  <a:pt x="83915" y="1737"/>
                  <a:pt x="81333" y="1737"/>
                </a:cubicBezTo>
                <a:cubicBezTo>
                  <a:pt x="76993" y="1737"/>
                  <a:pt x="72652" y="1620"/>
                  <a:pt x="68341" y="1513"/>
                </a:cubicBezTo>
                <a:cubicBezTo>
                  <a:pt x="66762" y="1493"/>
                  <a:pt x="65184" y="1483"/>
                  <a:pt x="63606" y="1483"/>
                </a:cubicBezTo>
                <a:cubicBezTo>
                  <a:pt x="42340" y="1483"/>
                  <a:pt x="21139" y="3252"/>
                  <a:pt x="1" y="5001"/>
                </a:cubicBezTo>
                <a:cubicBezTo>
                  <a:pt x="1846" y="5266"/>
                  <a:pt x="3703" y="5368"/>
                  <a:pt x="5568" y="5368"/>
                </a:cubicBezTo>
                <a:cubicBezTo>
                  <a:pt x="11591" y="5368"/>
                  <a:pt x="17691" y="4310"/>
                  <a:pt x="23720" y="4310"/>
                </a:cubicBezTo>
                <a:cubicBezTo>
                  <a:pt x="25422" y="4310"/>
                  <a:pt x="27118" y="4394"/>
                  <a:pt x="28805" y="4611"/>
                </a:cubicBezTo>
                <a:cubicBezTo>
                  <a:pt x="32512" y="5074"/>
                  <a:pt x="36000" y="6147"/>
                  <a:pt x="39658" y="6732"/>
                </a:cubicBezTo>
                <a:cubicBezTo>
                  <a:pt x="42421" y="7157"/>
                  <a:pt x="45234" y="7293"/>
                  <a:pt x="48059" y="7293"/>
                </a:cubicBezTo>
                <a:cubicBezTo>
                  <a:pt x="50421" y="7293"/>
                  <a:pt x="52791" y="7198"/>
                  <a:pt x="55146" y="7098"/>
                </a:cubicBezTo>
                <a:lnTo>
                  <a:pt x="96681" y="5342"/>
                </a:lnTo>
                <a:lnTo>
                  <a:pt x="96681" y="5342"/>
                </a:lnTo>
                <a:cubicBezTo>
                  <a:pt x="84023" y="11245"/>
                  <a:pt x="67487" y="7293"/>
                  <a:pt x="53390" y="10684"/>
                </a:cubicBezTo>
                <a:lnTo>
                  <a:pt x="100852" y="11147"/>
                </a:lnTo>
                <a:lnTo>
                  <a:pt x="1008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-34350" y="4546104"/>
            <a:ext cx="895752" cy="115797"/>
          </a:xfrm>
          <a:custGeom>
            <a:rect b="b" l="l" r="r" t="t"/>
            <a:pathLst>
              <a:path extrusionOk="0" h="2904" w="22464">
                <a:moveTo>
                  <a:pt x="0" y="0"/>
                </a:moveTo>
                <a:lnTo>
                  <a:pt x="0" y="2659"/>
                </a:lnTo>
                <a:cubicBezTo>
                  <a:pt x="2022" y="2822"/>
                  <a:pt x="4045" y="2903"/>
                  <a:pt x="6066" y="2903"/>
                </a:cubicBezTo>
                <a:cubicBezTo>
                  <a:pt x="11579" y="2903"/>
                  <a:pt x="17073" y="2300"/>
                  <a:pt x="22463" y="1122"/>
                </a:cubicBezTo>
                <a:cubicBezTo>
                  <a:pt x="14951" y="1025"/>
                  <a:pt x="7463" y="65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713225" y="537600"/>
            <a:ext cx="561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27" name="Google Shape;327;p19"/>
          <p:cNvSpPr/>
          <p:nvPr/>
        </p:nvSpPr>
        <p:spPr>
          <a:xfrm>
            <a:off x="2705025" y="4809054"/>
            <a:ext cx="2578083" cy="119556"/>
          </a:xfrm>
          <a:custGeom>
            <a:rect b="b" l="l" r="r" t="t"/>
            <a:pathLst>
              <a:path extrusionOk="0" h="1277" w="27537">
                <a:moveTo>
                  <a:pt x="17700" y="1"/>
                </a:moveTo>
                <a:cubicBezTo>
                  <a:pt x="17361" y="1"/>
                  <a:pt x="17043" y="52"/>
                  <a:pt x="16757" y="179"/>
                </a:cubicBezTo>
                <a:cubicBezTo>
                  <a:pt x="15931" y="528"/>
                  <a:pt x="13420" y="697"/>
                  <a:pt x="11895" y="697"/>
                </a:cubicBezTo>
                <a:cubicBezTo>
                  <a:pt x="11393" y="697"/>
                  <a:pt x="10999" y="679"/>
                  <a:pt x="10805" y="642"/>
                </a:cubicBezTo>
                <a:cubicBezTo>
                  <a:pt x="10159" y="557"/>
                  <a:pt x="9507" y="514"/>
                  <a:pt x="8854" y="514"/>
                </a:cubicBezTo>
                <a:cubicBezTo>
                  <a:pt x="8202" y="514"/>
                  <a:pt x="7549" y="557"/>
                  <a:pt x="6903" y="642"/>
                </a:cubicBezTo>
                <a:cubicBezTo>
                  <a:pt x="6702" y="673"/>
                  <a:pt x="6467" y="685"/>
                  <a:pt x="6212" y="685"/>
                </a:cubicBezTo>
                <a:cubicBezTo>
                  <a:pt x="5513" y="685"/>
                  <a:pt x="4659" y="600"/>
                  <a:pt x="3912" y="600"/>
                </a:cubicBezTo>
                <a:cubicBezTo>
                  <a:pt x="3638" y="600"/>
                  <a:pt x="3379" y="611"/>
                  <a:pt x="3147" y="642"/>
                </a:cubicBezTo>
                <a:cubicBezTo>
                  <a:pt x="2050" y="789"/>
                  <a:pt x="1" y="1277"/>
                  <a:pt x="1" y="1277"/>
                </a:cubicBezTo>
                <a:lnTo>
                  <a:pt x="27537" y="1277"/>
                </a:lnTo>
                <a:cubicBezTo>
                  <a:pt x="27537" y="1277"/>
                  <a:pt x="22220" y="959"/>
                  <a:pt x="20830" y="642"/>
                </a:cubicBezTo>
                <a:cubicBezTo>
                  <a:pt x="19784" y="408"/>
                  <a:pt x="18659" y="1"/>
                  <a:pt x="177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7924606" y="4427966"/>
            <a:ext cx="2575742" cy="119556"/>
          </a:xfrm>
          <a:custGeom>
            <a:rect b="b" l="l" r="r" t="t"/>
            <a:pathLst>
              <a:path extrusionOk="0" h="1277" w="27512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8016450" y="660450"/>
            <a:ext cx="1208011" cy="56325"/>
          </a:xfrm>
          <a:custGeom>
            <a:rect b="b" l="l" r="r" t="t"/>
            <a:pathLst>
              <a:path extrusionOk="0" h="241" w="12903">
                <a:moveTo>
                  <a:pt x="3226" y="121"/>
                </a:moveTo>
                <a:cubicBezTo>
                  <a:pt x="2187" y="121"/>
                  <a:pt x="1" y="228"/>
                  <a:pt x="1" y="228"/>
                </a:cubicBezTo>
                <a:lnTo>
                  <a:pt x="4697" y="228"/>
                </a:lnTo>
                <a:cubicBezTo>
                  <a:pt x="4335" y="205"/>
                  <a:pt x="3938" y="154"/>
                  <a:pt x="3635" y="131"/>
                </a:cubicBezTo>
                <a:cubicBezTo>
                  <a:pt x="3541" y="124"/>
                  <a:pt x="3399" y="121"/>
                  <a:pt x="3226" y="121"/>
                </a:cubicBezTo>
                <a:close/>
                <a:moveTo>
                  <a:pt x="6365" y="0"/>
                </a:moveTo>
                <a:cubicBezTo>
                  <a:pt x="6014" y="0"/>
                  <a:pt x="5702" y="36"/>
                  <a:pt x="5586" y="131"/>
                </a:cubicBezTo>
                <a:cubicBezTo>
                  <a:pt x="5522" y="183"/>
                  <a:pt x="5413" y="213"/>
                  <a:pt x="5276" y="228"/>
                </a:cubicBezTo>
                <a:lnTo>
                  <a:pt x="12903" y="228"/>
                </a:lnTo>
                <a:cubicBezTo>
                  <a:pt x="12635" y="180"/>
                  <a:pt x="12342" y="155"/>
                  <a:pt x="12049" y="131"/>
                </a:cubicBezTo>
                <a:cubicBezTo>
                  <a:pt x="11887" y="131"/>
                  <a:pt x="11074" y="174"/>
                  <a:pt x="10420" y="174"/>
                </a:cubicBezTo>
                <a:cubicBezTo>
                  <a:pt x="10093" y="174"/>
                  <a:pt x="9805" y="163"/>
                  <a:pt x="9659" y="131"/>
                </a:cubicBezTo>
                <a:cubicBezTo>
                  <a:pt x="9558" y="103"/>
                  <a:pt x="9418" y="93"/>
                  <a:pt x="9256" y="93"/>
                </a:cubicBezTo>
                <a:cubicBezTo>
                  <a:pt x="8848" y="93"/>
                  <a:pt x="8302" y="157"/>
                  <a:pt x="7912" y="157"/>
                </a:cubicBezTo>
                <a:cubicBezTo>
                  <a:pt x="7783" y="157"/>
                  <a:pt x="7670" y="149"/>
                  <a:pt x="7586" y="131"/>
                </a:cubicBezTo>
                <a:cubicBezTo>
                  <a:pt x="7351" y="62"/>
                  <a:pt x="6825" y="0"/>
                  <a:pt x="6365" y="0"/>
                </a:cubicBezTo>
                <a:close/>
                <a:moveTo>
                  <a:pt x="4697" y="228"/>
                </a:moveTo>
                <a:lnTo>
                  <a:pt x="4697" y="228"/>
                </a:lnTo>
                <a:cubicBezTo>
                  <a:pt x="4811" y="236"/>
                  <a:pt x="4921" y="240"/>
                  <a:pt x="5024" y="240"/>
                </a:cubicBezTo>
                <a:cubicBezTo>
                  <a:pt x="5115" y="240"/>
                  <a:pt x="5200" y="237"/>
                  <a:pt x="5276" y="2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713225" y="537600"/>
            <a:ext cx="57909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2" name="Google Shape;332;p20"/>
          <p:cNvSpPr/>
          <p:nvPr/>
        </p:nvSpPr>
        <p:spPr>
          <a:xfrm rot="10800000">
            <a:off x="-114400" y="4604000"/>
            <a:ext cx="3023750" cy="416125"/>
          </a:xfrm>
          <a:custGeom>
            <a:rect b="b" l="l" r="r" t="t"/>
            <a:pathLst>
              <a:path extrusionOk="0" h="16645" w="120950">
                <a:moveTo>
                  <a:pt x="26830" y="0"/>
                </a:moveTo>
                <a:cubicBezTo>
                  <a:pt x="17860" y="0"/>
                  <a:pt x="8893" y="637"/>
                  <a:pt x="1" y="1903"/>
                </a:cubicBezTo>
                <a:cubicBezTo>
                  <a:pt x="1088" y="1891"/>
                  <a:pt x="2175" y="1884"/>
                  <a:pt x="3261" y="1884"/>
                </a:cubicBezTo>
                <a:cubicBezTo>
                  <a:pt x="17390" y="1884"/>
                  <a:pt x="31491" y="2915"/>
                  <a:pt x="45487" y="4976"/>
                </a:cubicBezTo>
                <a:cubicBezTo>
                  <a:pt x="47516" y="5278"/>
                  <a:pt x="49591" y="5591"/>
                  <a:pt x="51641" y="5591"/>
                </a:cubicBezTo>
                <a:cubicBezTo>
                  <a:pt x="52573" y="5591"/>
                  <a:pt x="53499" y="5526"/>
                  <a:pt x="54414" y="5366"/>
                </a:cubicBezTo>
                <a:cubicBezTo>
                  <a:pt x="56755" y="4951"/>
                  <a:pt x="58853" y="3927"/>
                  <a:pt x="61194" y="3561"/>
                </a:cubicBezTo>
                <a:cubicBezTo>
                  <a:pt x="62019" y="3425"/>
                  <a:pt x="62844" y="3372"/>
                  <a:pt x="63669" y="3372"/>
                </a:cubicBezTo>
                <a:cubicBezTo>
                  <a:pt x="65210" y="3372"/>
                  <a:pt x="66751" y="3557"/>
                  <a:pt x="68292" y="3732"/>
                </a:cubicBezTo>
                <a:cubicBezTo>
                  <a:pt x="81828" y="5269"/>
                  <a:pt x="95438" y="6073"/>
                  <a:pt x="109071" y="6171"/>
                </a:cubicBezTo>
                <a:lnTo>
                  <a:pt x="87828" y="9293"/>
                </a:lnTo>
                <a:cubicBezTo>
                  <a:pt x="90177" y="9235"/>
                  <a:pt x="92527" y="9206"/>
                  <a:pt x="94877" y="9206"/>
                </a:cubicBezTo>
                <a:cubicBezTo>
                  <a:pt x="102510" y="9206"/>
                  <a:pt x="110146" y="9512"/>
                  <a:pt x="117754" y="10146"/>
                </a:cubicBezTo>
                <a:cubicBezTo>
                  <a:pt x="119120" y="10268"/>
                  <a:pt x="120949" y="11268"/>
                  <a:pt x="119949" y="12024"/>
                </a:cubicBezTo>
                <a:cubicBezTo>
                  <a:pt x="116638" y="11686"/>
                  <a:pt x="113307" y="11558"/>
                  <a:pt x="109970" y="11558"/>
                </a:cubicBezTo>
                <a:cubicBezTo>
                  <a:pt x="104900" y="11558"/>
                  <a:pt x="99814" y="11852"/>
                  <a:pt x="94755" y="12146"/>
                </a:cubicBezTo>
                <a:lnTo>
                  <a:pt x="42878" y="15195"/>
                </a:lnTo>
                <a:cubicBezTo>
                  <a:pt x="49048" y="16463"/>
                  <a:pt x="55512" y="16610"/>
                  <a:pt x="61926" y="16634"/>
                </a:cubicBezTo>
                <a:cubicBezTo>
                  <a:pt x="62971" y="16641"/>
                  <a:pt x="64016" y="16645"/>
                  <a:pt x="65062" y="16645"/>
                </a:cubicBezTo>
                <a:cubicBezTo>
                  <a:pt x="71407" y="16645"/>
                  <a:pt x="77751" y="16516"/>
                  <a:pt x="84096" y="16244"/>
                </a:cubicBezTo>
                <a:cubicBezTo>
                  <a:pt x="90962" y="15930"/>
                  <a:pt x="97846" y="15418"/>
                  <a:pt x="104732" y="15418"/>
                </a:cubicBezTo>
                <a:cubicBezTo>
                  <a:pt x="105869" y="15418"/>
                  <a:pt x="107007" y="15432"/>
                  <a:pt x="108145" y="15463"/>
                </a:cubicBezTo>
                <a:cubicBezTo>
                  <a:pt x="112291" y="15561"/>
                  <a:pt x="116437" y="15902"/>
                  <a:pt x="120559" y="16463"/>
                </a:cubicBezTo>
                <a:lnTo>
                  <a:pt x="120559" y="464"/>
                </a:lnTo>
                <a:cubicBezTo>
                  <a:pt x="118090" y="297"/>
                  <a:pt x="115621" y="227"/>
                  <a:pt x="113150" y="227"/>
                </a:cubicBezTo>
                <a:cubicBezTo>
                  <a:pt x="99085" y="227"/>
                  <a:pt x="84990" y="2521"/>
                  <a:pt x="70878" y="2521"/>
                </a:cubicBezTo>
                <a:cubicBezTo>
                  <a:pt x="70398" y="2521"/>
                  <a:pt x="69918" y="2518"/>
                  <a:pt x="69438" y="2513"/>
                </a:cubicBezTo>
                <a:cubicBezTo>
                  <a:pt x="58829" y="2391"/>
                  <a:pt x="48341" y="903"/>
                  <a:pt x="37780" y="317"/>
                </a:cubicBezTo>
                <a:cubicBezTo>
                  <a:pt x="34133" y="106"/>
                  <a:pt x="30481" y="0"/>
                  <a:pt x="268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 rot="10800000">
            <a:off x="7600397" y="4536283"/>
            <a:ext cx="1543604" cy="135425"/>
          </a:xfrm>
          <a:custGeom>
            <a:rect b="b" l="l" r="r" t="t"/>
            <a:pathLst>
              <a:path extrusionOk="0" h="3952" w="45049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hasCustomPrompt="1" type="title"/>
          </p:nvPr>
        </p:nvSpPr>
        <p:spPr>
          <a:xfrm>
            <a:off x="2008225" y="1888650"/>
            <a:ext cx="1065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5191225" y="1855875"/>
            <a:ext cx="28944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468563" y="2313228"/>
            <a:ext cx="2339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7767314" y="591725"/>
            <a:ext cx="276146" cy="124940"/>
          </a:xfrm>
          <a:custGeom>
            <a:rect b="b" l="l" r="r" t="t"/>
            <a:pathLst>
              <a:path extrusionOk="0" h="3834" w="8474">
                <a:moveTo>
                  <a:pt x="0" y="1"/>
                </a:moveTo>
                <a:lnTo>
                  <a:pt x="0" y="1"/>
                </a:lnTo>
                <a:cubicBezTo>
                  <a:pt x="367" y="868"/>
                  <a:pt x="1535" y="1302"/>
                  <a:pt x="2035" y="1569"/>
                </a:cubicBezTo>
                <a:cubicBezTo>
                  <a:pt x="2335" y="1736"/>
                  <a:pt x="2903" y="2169"/>
                  <a:pt x="2869" y="2603"/>
                </a:cubicBezTo>
                <a:lnTo>
                  <a:pt x="1502" y="3036"/>
                </a:lnTo>
                <a:cubicBezTo>
                  <a:pt x="1702" y="3437"/>
                  <a:pt x="2335" y="3403"/>
                  <a:pt x="2736" y="3437"/>
                </a:cubicBezTo>
                <a:lnTo>
                  <a:pt x="2736" y="3470"/>
                </a:lnTo>
                <a:cubicBezTo>
                  <a:pt x="3036" y="3470"/>
                  <a:pt x="3069" y="3604"/>
                  <a:pt x="3370" y="3704"/>
                </a:cubicBezTo>
                <a:cubicBezTo>
                  <a:pt x="3623" y="3791"/>
                  <a:pt x="3884" y="3833"/>
                  <a:pt x="4145" y="3833"/>
                </a:cubicBezTo>
                <a:cubicBezTo>
                  <a:pt x="4776" y="3833"/>
                  <a:pt x="5399" y="3585"/>
                  <a:pt x="5871" y="3137"/>
                </a:cubicBezTo>
                <a:cubicBezTo>
                  <a:pt x="6018" y="3088"/>
                  <a:pt x="6164" y="3057"/>
                  <a:pt x="6311" y="3057"/>
                </a:cubicBezTo>
                <a:cubicBezTo>
                  <a:pt x="6365" y="3057"/>
                  <a:pt x="6418" y="3061"/>
                  <a:pt x="6472" y="3070"/>
                </a:cubicBezTo>
                <a:lnTo>
                  <a:pt x="5705" y="2703"/>
                </a:lnTo>
                <a:cubicBezTo>
                  <a:pt x="5921" y="2544"/>
                  <a:pt x="6236" y="2504"/>
                  <a:pt x="6576" y="2504"/>
                </a:cubicBezTo>
                <a:cubicBezTo>
                  <a:pt x="6928" y="2504"/>
                  <a:pt x="7305" y="2547"/>
                  <a:pt x="7626" y="2547"/>
                </a:cubicBezTo>
                <a:cubicBezTo>
                  <a:pt x="7713" y="2547"/>
                  <a:pt x="7796" y="2544"/>
                  <a:pt x="7873" y="2536"/>
                </a:cubicBezTo>
                <a:lnTo>
                  <a:pt x="8240" y="2403"/>
                </a:lnTo>
                <a:lnTo>
                  <a:pt x="8340" y="2269"/>
                </a:lnTo>
                <a:lnTo>
                  <a:pt x="8373" y="2236"/>
                </a:lnTo>
                <a:cubicBezTo>
                  <a:pt x="8473" y="2102"/>
                  <a:pt x="8406" y="2236"/>
                  <a:pt x="8473" y="2036"/>
                </a:cubicBezTo>
                <a:lnTo>
                  <a:pt x="8473" y="2036"/>
                </a:lnTo>
                <a:cubicBezTo>
                  <a:pt x="8106" y="2136"/>
                  <a:pt x="7723" y="2186"/>
                  <a:pt x="7339" y="2186"/>
                </a:cubicBezTo>
                <a:cubicBezTo>
                  <a:pt x="6955" y="2186"/>
                  <a:pt x="6572" y="2136"/>
                  <a:pt x="6205" y="2036"/>
                </a:cubicBezTo>
                <a:cubicBezTo>
                  <a:pt x="6114" y="2028"/>
                  <a:pt x="6033" y="2025"/>
                  <a:pt x="5960" y="2025"/>
                </a:cubicBezTo>
                <a:cubicBezTo>
                  <a:pt x="5118" y="2025"/>
                  <a:pt x="5402" y="2480"/>
                  <a:pt x="4681" y="2480"/>
                </a:cubicBezTo>
                <a:cubicBezTo>
                  <a:pt x="4619" y="2480"/>
                  <a:pt x="4549" y="2477"/>
                  <a:pt x="4470" y="2469"/>
                </a:cubicBezTo>
                <a:lnTo>
                  <a:pt x="4170" y="2036"/>
                </a:lnTo>
                <a:cubicBezTo>
                  <a:pt x="4157" y="2036"/>
                  <a:pt x="4154" y="2041"/>
                  <a:pt x="4149" y="2041"/>
                </a:cubicBezTo>
                <a:cubicBezTo>
                  <a:pt x="4142" y="2041"/>
                  <a:pt x="4130" y="2029"/>
                  <a:pt x="4070" y="1969"/>
                </a:cubicBezTo>
                <a:cubicBezTo>
                  <a:pt x="3970" y="1869"/>
                  <a:pt x="4037" y="1969"/>
                  <a:pt x="4003" y="1836"/>
                </a:cubicBezTo>
                <a:cubicBezTo>
                  <a:pt x="3803" y="1769"/>
                  <a:pt x="3670" y="1602"/>
                  <a:pt x="3436" y="1502"/>
                </a:cubicBezTo>
                <a:cubicBezTo>
                  <a:pt x="2569" y="1002"/>
                  <a:pt x="1201" y="668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827799" y="337464"/>
            <a:ext cx="276146" cy="125983"/>
          </a:xfrm>
          <a:custGeom>
            <a:rect b="b" l="l" r="r" t="t"/>
            <a:pathLst>
              <a:path extrusionOk="0" h="3866" w="8474">
                <a:moveTo>
                  <a:pt x="1" y="1"/>
                </a:moveTo>
                <a:lnTo>
                  <a:pt x="1" y="1"/>
                </a:lnTo>
                <a:cubicBezTo>
                  <a:pt x="401" y="868"/>
                  <a:pt x="1568" y="1301"/>
                  <a:pt x="2069" y="1602"/>
                </a:cubicBezTo>
                <a:cubicBezTo>
                  <a:pt x="2336" y="1768"/>
                  <a:pt x="2936" y="2169"/>
                  <a:pt x="2903" y="2636"/>
                </a:cubicBezTo>
                <a:lnTo>
                  <a:pt x="1468" y="3103"/>
                </a:lnTo>
                <a:cubicBezTo>
                  <a:pt x="1702" y="3470"/>
                  <a:pt x="2302" y="3436"/>
                  <a:pt x="2703" y="3470"/>
                </a:cubicBezTo>
                <a:lnTo>
                  <a:pt x="2736" y="3470"/>
                </a:lnTo>
                <a:cubicBezTo>
                  <a:pt x="3036" y="3470"/>
                  <a:pt x="3103" y="3603"/>
                  <a:pt x="3370" y="3737"/>
                </a:cubicBezTo>
                <a:cubicBezTo>
                  <a:pt x="3620" y="3823"/>
                  <a:pt x="3882" y="3866"/>
                  <a:pt x="4143" y="3866"/>
                </a:cubicBezTo>
                <a:cubicBezTo>
                  <a:pt x="4785" y="3866"/>
                  <a:pt x="5421" y="3610"/>
                  <a:pt x="5872" y="3136"/>
                </a:cubicBezTo>
                <a:cubicBezTo>
                  <a:pt x="6072" y="3069"/>
                  <a:pt x="6272" y="3069"/>
                  <a:pt x="6472" y="3069"/>
                </a:cubicBezTo>
                <a:lnTo>
                  <a:pt x="5738" y="2736"/>
                </a:lnTo>
                <a:cubicBezTo>
                  <a:pt x="5962" y="2572"/>
                  <a:pt x="6287" y="2534"/>
                  <a:pt x="6636" y="2534"/>
                </a:cubicBezTo>
                <a:cubicBezTo>
                  <a:pt x="6926" y="2534"/>
                  <a:pt x="7234" y="2560"/>
                  <a:pt x="7516" y="2560"/>
                </a:cubicBezTo>
                <a:cubicBezTo>
                  <a:pt x="7654" y="2560"/>
                  <a:pt x="7786" y="2554"/>
                  <a:pt x="7906" y="2536"/>
                </a:cubicBezTo>
                <a:lnTo>
                  <a:pt x="8240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5"/>
                  <a:pt x="8440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6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1"/>
                  <a:pt x="4471" y="2469"/>
                </a:cubicBezTo>
                <a:lnTo>
                  <a:pt x="4204" y="2069"/>
                </a:lnTo>
                <a:cubicBezTo>
                  <a:pt x="4181" y="2069"/>
                  <a:pt x="4174" y="2072"/>
                  <a:pt x="4169" y="2072"/>
                </a:cubicBezTo>
                <a:cubicBezTo>
                  <a:pt x="4159" y="2072"/>
                  <a:pt x="4159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8"/>
                  <a:pt x="3703" y="1635"/>
                  <a:pt x="3470" y="1502"/>
                </a:cubicBezTo>
                <a:cubicBezTo>
                  <a:pt x="2603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746098" y="1334686"/>
            <a:ext cx="276114" cy="126016"/>
          </a:xfrm>
          <a:custGeom>
            <a:rect b="b" l="l" r="r" t="t"/>
            <a:pathLst>
              <a:path extrusionOk="0" h="3867" w="8473">
                <a:moveTo>
                  <a:pt x="0" y="1"/>
                </a:moveTo>
                <a:lnTo>
                  <a:pt x="0" y="1"/>
                </a:lnTo>
                <a:cubicBezTo>
                  <a:pt x="367" y="868"/>
                  <a:pt x="1568" y="1302"/>
                  <a:pt x="2035" y="1602"/>
                </a:cubicBezTo>
                <a:cubicBezTo>
                  <a:pt x="2335" y="1769"/>
                  <a:pt x="2902" y="2169"/>
                  <a:pt x="2869" y="2636"/>
                </a:cubicBezTo>
                <a:lnTo>
                  <a:pt x="1468" y="3103"/>
                </a:lnTo>
                <a:cubicBezTo>
                  <a:pt x="1668" y="3470"/>
                  <a:pt x="2302" y="3437"/>
                  <a:pt x="2702" y="3470"/>
                </a:cubicBezTo>
                <a:cubicBezTo>
                  <a:pt x="3002" y="3470"/>
                  <a:pt x="3036" y="3637"/>
                  <a:pt x="3336" y="3737"/>
                </a:cubicBezTo>
                <a:cubicBezTo>
                  <a:pt x="3589" y="3825"/>
                  <a:pt x="3854" y="3867"/>
                  <a:pt x="4117" y="3867"/>
                </a:cubicBezTo>
                <a:cubicBezTo>
                  <a:pt x="4756" y="3867"/>
                  <a:pt x="5389" y="3619"/>
                  <a:pt x="5838" y="3170"/>
                </a:cubicBezTo>
                <a:cubicBezTo>
                  <a:pt x="5984" y="3121"/>
                  <a:pt x="6131" y="3090"/>
                  <a:pt x="6277" y="3090"/>
                </a:cubicBezTo>
                <a:cubicBezTo>
                  <a:pt x="6331" y="3090"/>
                  <a:pt x="6384" y="3094"/>
                  <a:pt x="6438" y="3103"/>
                </a:cubicBezTo>
                <a:lnTo>
                  <a:pt x="5704" y="2736"/>
                </a:lnTo>
                <a:cubicBezTo>
                  <a:pt x="5920" y="2578"/>
                  <a:pt x="6229" y="2538"/>
                  <a:pt x="6562" y="2538"/>
                </a:cubicBezTo>
                <a:cubicBezTo>
                  <a:pt x="6907" y="2538"/>
                  <a:pt x="7276" y="2581"/>
                  <a:pt x="7594" y="2581"/>
                </a:cubicBezTo>
                <a:cubicBezTo>
                  <a:pt x="7680" y="2581"/>
                  <a:pt x="7762" y="2578"/>
                  <a:pt x="7839" y="2569"/>
                </a:cubicBezTo>
                <a:lnTo>
                  <a:pt x="8239" y="2436"/>
                </a:lnTo>
                <a:lnTo>
                  <a:pt x="8373" y="2303"/>
                </a:lnTo>
                <a:lnTo>
                  <a:pt x="8373" y="2269"/>
                </a:lnTo>
                <a:cubicBezTo>
                  <a:pt x="8473" y="2136"/>
                  <a:pt x="8406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5" y="2219"/>
                </a:cubicBezTo>
                <a:cubicBezTo>
                  <a:pt x="6980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5" y="2487"/>
                </a:cubicBezTo>
                <a:cubicBezTo>
                  <a:pt x="4652" y="2487"/>
                  <a:pt x="4568" y="2482"/>
                  <a:pt x="4470" y="2469"/>
                </a:cubicBezTo>
                <a:lnTo>
                  <a:pt x="4170" y="2069"/>
                </a:lnTo>
                <a:cubicBezTo>
                  <a:pt x="4159" y="2058"/>
                  <a:pt x="4155" y="2058"/>
                  <a:pt x="4151" y="2058"/>
                </a:cubicBezTo>
                <a:cubicBezTo>
                  <a:pt x="4144" y="2058"/>
                  <a:pt x="4136" y="2058"/>
                  <a:pt x="4070" y="1969"/>
                </a:cubicBezTo>
                <a:cubicBezTo>
                  <a:pt x="4020" y="1919"/>
                  <a:pt x="4011" y="1919"/>
                  <a:pt x="4011" y="1919"/>
                </a:cubicBezTo>
                <a:cubicBezTo>
                  <a:pt x="4011" y="1919"/>
                  <a:pt x="4020" y="1919"/>
                  <a:pt x="4003" y="1869"/>
                </a:cubicBezTo>
                <a:cubicBezTo>
                  <a:pt x="3803" y="1769"/>
                  <a:pt x="3669" y="1635"/>
                  <a:pt x="3436" y="1502"/>
                </a:cubicBezTo>
                <a:cubicBezTo>
                  <a:pt x="2602" y="1002"/>
                  <a:pt x="1201" y="668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959136" y="386062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74264" y="211500"/>
            <a:ext cx="276146" cy="125983"/>
          </a:xfrm>
          <a:custGeom>
            <a:rect b="b" l="l" r="r" t="t"/>
            <a:pathLst>
              <a:path extrusionOk="0" h="3866" w="8474">
                <a:moveTo>
                  <a:pt x="1" y="0"/>
                </a:moveTo>
                <a:cubicBezTo>
                  <a:pt x="368" y="901"/>
                  <a:pt x="1569" y="1301"/>
                  <a:pt x="2036" y="1601"/>
                </a:cubicBezTo>
                <a:cubicBezTo>
                  <a:pt x="2336" y="1768"/>
                  <a:pt x="2903" y="2168"/>
                  <a:pt x="2870" y="2635"/>
                </a:cubicBezTo>
                <a:lnTo>
                  <a:pt x="1502" y="3102"/>
                </a:lnTo>
                <a:cubicBezTo>
                  <a:pt x="1702" y="3469"/>
                  <a:pt x="2336" y="3469"/>
                  <a:pt x="2736" y="3469"/>
                </a:cubicBezTo>
                <a:cubicBezTo>
                  <a:pt x="3036" y="3469"/>
                  <a:pt x="3070" y="3636"/>
                  <a:pt x="3370" y="3736"/>
                </a:cubicBezTo>
                <a:cubicBezTo>
                  <a:pt x="3623" y="3824"/>
                  <a:pt x="3885" y="3866"/>
                  <a:pt x="4145" y="3866"/>
                </a:cubicBezTo>
                <a:cubicBezTo>
                  <a:pt x="4776" y="3866"/>
                  <a:pt x="5399" y="3618"/>
                  <a:pt x="5872" y="3169"/>
                </a:cubicBezTo>
                <a:cubicBezTo>
                  <a:pt x="6072" y="3102"/>
                  <a:pt x="6272" y="3069"/>
                  <a:pt x="6472" y="3069"/>
                </a:cubicBezTo>
                <a:lnTo>
                  <a:pt x="5738" y="2735"/>
                </a:lnTo>
                <a:cubicBezTo>
                  <a:pt x="5940" y="2577"/>
                  <a:pt x="6247" y="2537"/>
                  <a:pt x="6582" y="2537"/>
                </a:cubicBezTo>
                <a:cubicBezTo>
                  <a:pt x="6929" y="2537"/>
                  <a:pt x="7306" y="2580"/>
                  <a:pt x="7626" y="2580"/>
                </a:cubicBezTo>
                <a:cubicBezTo>
                  <a:pt x="7713" y="2580"/>
                  <a:pt x="7796" y="2577"/>
                  <a:pt x="7873" y="2569"/>
                </a:cubicBezTo>
                <a:lnTo>
                  <a:pt x="8240" y="2435"/>
                </a:lnTo>
                <a:lnTo>
                  <a:pt x="8373" y="2302"/>
                </a:lnTo>
                <a:cubicBezTo>
                  <a:pt x="8373" y="2302"/>
                  <a:pt x="8373" y="2268"/>
                  <a:pt x="8373" y="2268"/>
                </a:cubicBezTo>
                <a:cubicBezTo>
                  <a:pt x="8474" y="2135"/>
                  <a:pt x="8440" y="2268"/>
                  <a:pt x="8474" y="2068"/>
                </a:cubicBezTo>
                <a:lnTo>
                  <a:pt x="8474" y="2068"/>
                </a:lnTo>
                <a:cubicBezTo>
                  <a:pt x="8107" y="2168"/>
                  <a:pt x="7731" y="2218"/>
                  <a:pt x="7352" y="2218"/>
                </a:cubicBezTo>
                <a:cubicBezTo>
                  <a:pt x="6972" y="2218"/>
                  <a:pt x="6589" y="2168"/>
                  <a:pt x="6205" y="2068"/>
                </a:cubicBezTo>
                <a:cubicBezTo>
                  <a:pt x="6092" y="2056"/>
                  <a:pt x="5994" y="2050"/>
                  <a:pt x="5908" y="2050"/>
                </a:cubicBezTo>
                <a:cubicBezTo>
                  <a:pt x="5147" y="2050"/>
                  <a:pt x="5376" y="2486"/>
                  <a:pt x="4726" y="2486"/>
                </a:cubicBezTo>
                <a:cubicBezTo>
                  <a:pt x="4653" y="2486"/>
                  <a:pt x="4569" y="2481"/>
                  <a:pt x="4471" y="2468"/>
                </a:cubicBezTo>
                <a:lnTo>
                  <a:pt x="4170" y="2068"/>
                </a:lnTo>
                <a:cubicBezTo>
                  <a:pt x="4162" y="2060"/>
                  <a:pt x="4158" y="2058"/>
                  <a:pt x="4155" y="2058"/>
                </a:cubicBezTo>
                <a:cubicBezTo>
                  <a:pt x="4152" y="2058"/>
                  <a:pt x="4150" y="2060"/>
                  <a:pt x="4145" y="2060"/>
                </a:cubicBezTo>
                <a:cubicBezTo>
                  <a:pt x="4137" y="2060"/>
                  <a:pt x="4120" y="2052"/>
                  <a:pt x="4070" y="2001"/>
                </a:cubicBezTo>
                <a:cubicBezTo>
                  <a:pt x="4020" y="1935"/>
                  <a:pt x="4012" y="1935"/>
                  <a:pt x="4012" y="1935"/>
                </a:cubicBezTo>
                <a:cubicBezTo>
                  <a:pt x="4012" y="1935"/>
                  <a:pt x="4020" y="1935"/>
                  <a:pt x="4004" y="1868"/>
                </a:cubicBezTo>
                <a:cubicBezTo>
                  <a:pt x="3804" y="1768"/>
                  <a:pt x="3670" y="1635"/>
                  <a:pt x="3470" y="1501"/>
                </a:cubicBezTo>
                <a:cubicBezTo>
                  <a:pt x="2603" y="1034"/>
                  <a:pt x="1202" y="66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092898" y="974118"/>
            <a:ext cx="276146" cy="125983"/>
          </a:xfrm>
          <a:custGeom>
            <a:rect b="b" l="l" r="r" t="t"/>
            <a:pathLst>
              <a:path extrusionOk="0" h="3866" w="8474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393610" y="4243696"/>
            <a:ext cx="8471400" cy="733051"/>
            <a:chOff x="393610" y="4243696"/>
            <a:chExt cx="8471400" cy="733051"/>
          </a:xfrm>
        </p:grpSpPr>
        <p:sp>
          <p:nvSpPr>
            <p:cNvPr id="26" name="Google Shape;26;p3"/>
            <p:cNvSpPr/>
            <p:nvPr/>
          </p:nvSpPr>
          <p:spPr>
            <a:xfrm>
              <a:off x="7465842" y="4243696"/>
              <a:ext cx="164057" cy="104621"/>
            </a:xfrm>
            <a:custGeom>
              <a:rect b="b" l="l" r="r" t="t"/>
              <a:pathLst>
                <a:path extrusionOk="0" h="2702" w="4237">
                  <a:moveTo>
                    <a:pt x="1618" y="1"/>
                  </a:moveTo>
                  <a:cubicBezTo>
                    <a:pt x="1567" y="1"/>
                    <a:pt x="1515" y="12"/>
                    <a:pt x="1468" y="35"/>
                  </a:cubicBezTo>
                  <a:cubicBezTo>
                    <a:pt x="1401" y="102"/>
                    <a:pt x="1334" y="169"/>
                    <a:pt x="1268" y="236"/>
                  </a:cubicBezTo>
                  <a:cubicBezTo>
                    <a:pt x="1234" y="269"/>
                    <a:pt x="1234" y="302"/>
                    <a:pt x="1201" y="336"/>
                  </a:cubicBezTo>
                  <a:cubicBezTo>
                    <a:pt x="1101" y="369"/>
                    <a:pt x="1034" y="369"/>
                    <a:pt x="968" y="402"/>
                  </a:cubicBezTo>
                  <a:cubicBezTo>
                    <a:pt x="767" y="502"/>
                    <a:pt x="567" y="602"/>
                    <a:pt x="434" y="736"/>
                  </a:cubicBezTo>
                  <a:cubicBezTo>
                    <a:pt x="267" y="836"/>
                    <a:pt x="134" y="969"/>
                    <a:pt x="34" y="1136"/>
                  </a:cubicBezTo>
                  <a:cubicBezTo>
                    <a:pt x="0" y="1203"/>
                    <a:pt x="0" y="1270"/>
                    <a:pt x="0" y="1336"/>
                  </a:cubicBezTo>
                  <a:cubicBezTo>
                    <a:pt x="34" y="1403"/>
                    <a:pt x="67" y="1503"/>
                    <a:pt x="134" y="1570"/>
                  </a:cubicBezTo>
                  <a:cubicBezTo>
                    <a:pt x="234" y="1703"/>
                    <a:pt x="334" y="1837"/>
                    <a:pt x="501" y="1937"/>
                  </a:cubicBezTo>
                  <a:cubicBezTo>
                    <a:pt x="667" y="2003"/>
                    <a:pt x="801" y="2037"/>
                    <a:pt x="968" y="2070"/>
                  </a:cubicBezTo>
                  <a:cubicBezTo>
                    <a:pt x="1168" y="2070"/>
                    <a:pt x="1368" y="2104"/>
                    <a:pt x="1568" y="2104"/>
                  </a:cubicBezTo>
                  <a:lnTo>
                    <a:pt x="1668" y="2237"/>
                  </a:lnTo>
                  <a:cubicBezTo>
                    <a:pt x="1701" y="2337"/>
                    <a:pt x="1735" y="2404"/>
                    <a:pt x="1801" y="2504"/>
                  </a:cubicBezTo>
                  <a:cubicBezTo>
                    <a:pt x="1874" y="2576"/>
                    <a:pt x="1981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1"/>
                    <a:pt x="2268" y="2504"/>
                    <a:pt x="2302" y="2437"/>
                  </a:cubicBezTo>
                  <a:cubicBezTo>
                    <a:pt x="2302" y="2370"/>
                    <a:pt x="2335" y="2304"/>
                    <a:pt x="2402" y="2270"/>
                  </a:cubicBezTo>
                  <a:cubicBezTo>
                    <a:pt x="2435" y="2270"/>
                    <a:pt x="2469" y="2237"/>
                    <a:pt x="2469" y="2204"/>
                  </a:cubicBezTo>
                  <a:cubicBezTo>
                    <a:pt x="2502" y="2170"/>
                    <a:pt x="2435" y="2104"/>
                    <a:pt x="2402" y="2070"/>
                  </a:cubicBezTo>
                  <a:cubicBezTo>
                    <a:pt x="2335" y="2070"/>
                    <a:pt x="2302" y="2037"/>
                    <a:pt x="2235" y="2037"/>
                  </a:cubicBezTo>
                  <a:cubicBezTo>
                    <a:pt x="2302" y="2003"/>
                    <a:pt x="2369" y="2003"/>
                    <a:pt x="2435" y="1970"/>
                  </a:cubicBezTo>
                  <a:cubicBezTo>
                    <a:pt x="2535" y="1937"/>
                    <a:pt x="2602" y="1903"/>
                    <a:pt x="2702" y="1870"/>
                  </a:cubicBezTo>
                  <a:cubicBezTo>
                    <a:pt x="2869" y="1737"/>
                    <a:pt x="3069" y="1637"/>
                    <a:pt x="3269" y="1570"/>
                  </a:cubicBezTo>
                  <a:cubicBezTo>
                    <a:pt x="3319" y="1561"/>
                    <a:pt x="3369" y="1557"/>
                    <a:pt x="3419" y="1557"/>
                  </a:cubicBezTo>
                  <a:cubicBezTo>
                    <a:pt x="3567" y="1557"/>
                    <a:pt x="3711" y="1595"/>
                    <a:pt x="3836" y="1670"/>
                  </a:cubicBezTo>
                  <a:cubicBezTo>
                    <a:pt x="3903" y="1737"/>
                    <a:pt x="3970" y="1803"/>
                    <a:pt x="4036" y="1870"/>
                  </a:cubicBezTo>
                  <a:cubicBezTo>
                    <a:pt x="4063" y="1897"/>
                    <a:pt x="4090" y="1946"/>
                    <a:pt x="4135" y="1946"/>
                  </a:cubicBezTo>
                  <a:cubicBezTo>
                    <a:pt x="4146" y="1946"/>
                    <a:pt x="4157" y="1943"/>
                    <a:pt x="4170" y="1937"/>
                  </a:cubicBezTo>
                  <a:cubicBezTo>
                    <a:pt x="4203" y="1937"/>
                    <a:pt x="4203" y="1837"/>
                    <a:pt x="4203" y="1803"/>
                  </a:cubicBezTo>
                  <a:cubicBezTo>
                    <a:pt x="4203" y="1703"/>
                    <a:pt x="4203" y="1603"/>
                    <a:pt x="4170" y="1503"/>
                  </a:cubicBezTo>
                  <a:cubicBezTo>
                    <a:pt x="4136" y="1436"/>
                    <a:pt x="4103" y="1370"/>
                    <a:pt x="4036" y="1303"/>
                  </a:cubicBezTo>
                  <a:cubicBezTo>
                    <a:pt x="3970" y="1236"/>
                    <a:pt x="3970" y="1170"/>
                    <a:pt x="4036" y="1103"/>
                  </a:cubicBezTo>
                  <a:cubicBezTo>
                    <a:pt x="4070" y="1069"/>
                    <a:pt x="4103" y="1036"/>
                    <a:pt x="4103" y="1003"/>
                  </a:cubicBezTo>
                  <a:cubicBezTo>
                    <a:pt x="4203" y="836"/>
                    <a:pt x="4237" y="636"/>
                    <a:pt x="4203" y="436"/>
                  </a:cubicBezTo>
                  <a:cubicBezTo>
                    <a:pt x="4103" y="436"/>
                    <a:pt x="4036" y="502"/>
                    <a:pt x="3970" y="569"/>
                  </a:cubicBezTo>
                  <a:lnTo>
                    <a:pt x="3903" y="602"/>
                  </a:lnTo>
                  <a:cubicBezTo>
                    <a:pt x="3870" y="669"/>
                    <a:pt x="3803" y="736"/>
                    <a:pt x="3736" y="769"/>
                  </a:cubicBezTo>
                  <a:cubicBezTo>
                    <a:pt x="3611" y="844"/>
                    <a:pt x="3448" y="882"/>
                    <a:pt x="3305" y="882"/>
                  </a:cubicBezTo>
                  <a:cubicBezTo>
                    <a:pt x="3257" y="882"/>
                    <a:pt x="3211" y="878"/>
                    <a:pt x="3169" y="869"/>
                  </a:cubicBezTo>
                  <a:cubicBezTo>
                    <a:pt x="3069" y="869"/>
                    <a:pt x="2969" y="803"/>
                    <a:pt x="2869" y="769"/>
                  </a:cubicBezTo>
                  <a:cubicBezTo>
                    <a:pt x="2902" y="736"/>
                    <a:pt x="2902" y="669"/>
                    <a:pt x="2869" y="636"/>
                  </a:cubicBezTo>
                  <a:cubicBezTo>
                    <a:pt x="2836" y="569"/>
                    <a:pt x="2769" y="536"/>
                    <a:pt x="2702" y="502"/>
                  </a:cubicBezTo>
                  <a:cubicBezTo>
                    <a:pt x="2669" y="469"/>
                    <a:pt x="2535" y="402"/>
                    <a:pt x="2435" y="336"/>
                  </a:cubicBezTo>
                  <a:cubicBezTo>
                    <a:pt x="2268" y="236"/>
                    <a:pt x="2068" y="202"/>
                    <a:pt x="1868" y="102"/>
                  </a:cubicBezTo>
                  <a:cubicBezTo>
                    <a:pt x="1804" y="37"/>
                    <a:pt x="1711" y="1"/>
                    <a:pt x="1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7973364" y="4768808"/>
              <a:ext cx="165373" cy="103344"/>
            </a:xfrm>
            <a:custGeom>
              <a:rect b="b" l="l" r="r" t="t"/>
              <a:pathLst>
                <a:path extrusionOk="0" h="2669" w="4271">
                  <a:moveTo>
                    <a:pt x="1552" y="1"/>
                  </a:moveTo>
                  <a:cubicBezTo>
                    <a:pt x="1477" y="1"/>
                    <a:pt x="1401" y="17"/>
                    <a:pt x="1335" y="51"/>
                  </a:cubicBezTo>
                  <a:cubicBezTo>
                    <a:pt x="1268" y="117"/>
                    <a:pt x="1201" y="184"/>
                    <a:pt x="1168" y="251"/>
                  </a:cubicBezTo>
                  <a:cubicBezTo>
                    <a:pt x="1135" y="318"/>
                    <a:pt x="1101" y="351"/>
                    <a:pt x="1101" y="384"/>
                  </a:cubicBezTo>
                  <a:cubicBezTo>
                    <a:pt x="1001" y="418"/>
                    <a:pt x="934" y="451"/>
                    <a:pt x="868" y="484"/>
                  </a:cubicBezTo>
                  <a:cubicBezTo>
                    <a:pt x="668" y="584"/>
                    <a:pt x="501" y="685"/>
                    <a:pt x="367" y="818"/>
                  </a:cubicBezTo>
                  <a:cubicBezTo>
                    <a:pt x="201" y="951"/>
                    <a:pt x="101" y="1118"/>
                    <a:pt x="0" y="1285"/>
                  </a:cubicBezTo>
                  <a:cubicBezTo>
                    <a:pt x="0" y="1352"/>
                    <a:pt x="0" y="1418"/>
                    <a:pt x="0" y="1485"/>
                  </a:cubicBezTo>
                  <a:cubicBezTo>
                    <a:pt x="34" y="1552"/>
                    <a:pt x="101" y="1619"/>
                    <a:pt x="134" y="1685"/>
                  </a:cubicBezTo>
                  <a:cubicBezTo>
                    <a:pt x="267" y="1852"/>
                    <a:pt x="401" y="1952"/>
                    <a:pt x="568" y="2019"/>
                  </a:cubicBezTo>
                  <a:cubicBezTo>
                    <a:pt x="701" y="2086"/>
                    <a:pt x="868" y="2119"/>
                    <a:pt x="1035" y="2119"/>
                  </a:cubicBezTo>
                  <a:lnTo>
                    <a:pt x="1635" y="2119"/>
                  </a:lnTo>
                  <a:cubicBezTo>
                    <a:pt x="1668" y="2152"/>
                    <a:pt x="1702" y="2186"/>
                    <a:pt x="1735" y="2252"/>
                  </a:cubicBezTo>
                  <a:cubicBezTo>
                    <a:pt x="1768" y="2319"/>
                    <a:pt x="1835" y="2419"/>
                    <a:pt x="1902" y="2486"/>
                  </a:cubicBezTo>
                  <a:cubicBezTo>
                    <a:pt x="1975" y="2559"/>
                    <a:pt x="2103" y="2669"/>
                    <a:pt x="2218" y="2669"/>
                  </a:cubicBezTo>
                  <a:cubicBezTo>
                    <a:pt x="2260" y="2669"/>
                    <a:pt x="2300" y="2655"/>
                    <a:pt x="2335" y="2619"/>
                  </a:cubicBezTo>
                  <a:cubicBezTo>
                    <a:pt x="2369" y="2519"/>
                    <a:pt x="2369" y="2452"/>
                    <a:pt x="2402" y="2386"/>
                  </a:cubicBezTo>
                  <a:cubicBezTo>
                    <a:pt x="2402" y="2319"/>
                    <a:pt x="2436" y="2252"/>
                    <a:pt x="2502" y="2219"/>
                  </a:cubicBezTo>
                  <a:cubicBezTo>
                    <a:pt x="2502" y="2186"/>
                    <a:pt x="2536" y="2152"/>
                    <a:pt x="2569" y="2152"/>
                  </a:cubicBezTo>
                  <a:cubicBezTo>
                    <a:pt x="2569" y="2086"/>
                    <a:pt x="2502" y="2052"/>
                    <a:pt x="2469" y="2052"/>
                  </a:cubicBezTo>
                  <a:cubicBezTo>
                    <a:pt x="2436" y="2019"/>
                    <a:pt x="2369" y="2019"/>
                    <a:pt x="2302" y="1985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2" y="1885"/>
                    <a:pt x="2669" y="1852"/>
                    <a:pt x="2736" y="1785"/>
                  </a:cubicBezTo>
                  <a:cubicBezTo>
                    <a:pt x="2903" y="1652"/>
                    <a:pt x="3103" y="1518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8"/>
                  </a:cubicBezTo>
                  <a:cubicBezTo>
                    <a:pt x="3937" y="1552"/>
                    <a:pt x="4037" y="1619"/>
                    <a:pt x="4103" y="1685"/>
                  </a:cubicBezTo>
                  <a:cubicBezTo>
                    <a:pt x="4103" y="1712"/>
                    <a:pt x="4147" y="1761"/>
                    <a:pt x="4199" y="1761"/>
                  </a:cubicBezTo>
                  <a:cubicBezTo>
                    <a:pt x="4211" y="1761"/>
                    <a:pt x="4224" y="1758"/>
                    <a:pt x="4237" y="1752"/>
                  </a:cubicBezTo>
                  <a:cubicBezTo>
                    <a:pt x="4270" y="1719"/>
                    <a:pt x="4270" y="1619"/>
                    <a:pt x="4270" y="1585"/>
                  </a:cubicBezTo>
                  <a:cubicBezTo>
                    <a:pt x="4237" y="1452"/>
                    <a:pt x="4170" y="1352"/>
                    <a:pt x="4103" y="1252"/>
                  </a:cubicBezTo>
                  <a:cubicBezTo>
                    <a:pt x="4070" y="1185"/>
                    <a:pt x="4037" y="1118"/>
                    <a:pt x="3970" y="1051"/>
                  </a:cubicBezTo>
                  <a:cubicBezTo>
                    <a:pt x="3903" y="1018"/>
                    <a:pt x="3903" y="918"/>
                    <a:pt x="3937" y="885"/>
                  </a:cubicBezTo>
                  <a:cubicBezTo>
                    <a:pt x="3970" y="851"/>
                    <a:pt x="4003" y="785"/>
                    <a:pt x="4003" y="751"/>
                  </a:cubicBezTo>
                  <a:cubicBezTo>
                    <a:pt x="4070" y="584"/>
                    <a:pt x="4070" y="384"/>
                    <a:pt x="4037" y="184"/>
                  </a:cubicBezTo>
                  <a:lnTo>
                    <a:pt x="4037" y="184"/>
                  </a:lnTo>
                  <a:cubicBezTo>
                    <a:pt x="3970" y="218"/>
                    <a:pt x="3870" y="251"/>
                    <a:pt x="3837" y="351"/>
                  </a:cubicBezTo>
                  <a:lnTo>
                    <a:pt x="3770" y="384"/>
                  </a:lnTo>
                  <a:cubicBezTo>
                    <a:pt x="3736" y="451"/>
                    <a:pt x="3670" y="518"/>
                    <a:pt x="3603" y="551"/>
                  </a:cubicBezTo>
                  <a:cubicBezTo>
                    <a:pt x="3465" y="662"/>
                    <a:pt x="3304" y="726"/>
                    <a:pt x="3139" y="726"/>
                  </a:cubicBezTo>
                  <a:cubicBezTo>
                    <a:pt x="3105" y="726"/>
                    <a:pt x="3070" y="724"/>
                    <a:pt x="3036" y="718"/>
                  </a:cubicBezTo>
                  <a:cubicBezTo>
                    <a:pt x="2936" y="718"/>
                    <a:pt x="2836" y="685"/>
                    <a:pt x="2769" y="618"/>
                  </a:cubicBezTo>
                  <a:cubicBezTo>
                    <a:pt x="2802" y="618"/>
                    <a:pt x="2802" y="551"/>
                    <a:pt x="2769" y="518"/>
                  </a:cubicBezTo>
                  <a:cubicBezTo>
                    <a:pt x="2736" y="451"/>
                    <a:pt x="2669" y="418"/>
                    <a:pt x="2636" y="418"/>
                  </a:cubicBezTo>
                  <a:cubicBezTo>
                    <a:pt x="2536" y="384"/>
                    <a:pt x="2436" y="318"/>
                    <a:pt x="2335" y="284"/>
                  </a:cubicBezTo>
                  <a:cubicBezTo>
                    <a:pt x="2135" y="184"/>
                    <a:pt x="1935" y="151"/>
                    <a:pt x="1768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737942" y="4552324"/>
              <a:ext cx="165373" cy="103344"/>
            </a:xfrm>
            <a:custGeom>
              <a:rect b="b" l="l" r="r" t="t"/>
              <a:pathLst>
                <a:path extrusionOk="0" h="2669" w="4271">
                  <a:moveTo>
                    <a:pt x="1552" y="1"/>
                  </a:moveTo>
                  <a:cubicBezTo>
                    <a:pt x="1477" y="1"/>
                    <a:pt x="1402" y="17"/>
                    <a:pt x="1335" y="51"/>
                  </a:cubicBezTo>
                  <a:cubicBezTo>
                    <a:pt x="1268" y="117"/>
                    <a:pt x="1202" y="184"/>
                    <a:pt x="1168" y="251"/>
                  </a:cubicBezTo>
                  <a:cubicBezTo>
                    <a:pt x="1135" y="284"/>
                    <a:pt x="1135" y="351"/>
                    <a:pt x="1101" y="384"/>
                  </a:cubicBezTo>
                  <a:cubicBezTo>
                    <a:pt x="1035" y="418"/>
                    <a:pt x="935" y="451"/>
                    <a:pt x="868" y="484"/>
                  </a:cubicBezTo>
                  <a:cubicBezTo>
                    <a:pt x="701" y="585"/>
                    <a:pt x="501" y="685"/>
                    <a:pt x="368" y="818"/>
                  </a:cubicBezTo>
                  <a:cubicBezTo>
                    <a:pt x="234" y="951"/>
                    <a:pt x="101" y="1085"/>
                    <a:pt x="34" y="1285"/>
                  </a:cubicBezTo>
                  <a:cubicBezTo>
                    <a:pt x="1" y="1352"/>
                    <a:pt x="1" y="1418"/>
                    <a:pt x="34" y="1485"/>
                  </a:cubicBezTo>
                  <a:cubicBezTo>
                    <a:pt x="67" y="1552"/>
                    <a:pt x="101" y="1619"/>
                    <a:pt x="167" y="1685"/>
                  </a:cubicBezTo>
                  <a:cubicBezTo>
                    <a:pt x="268" y="1819"/>
                    <a:pt x="401" y="1952"/>
                    <a:pt x="568" y="2019"/>
                  </a:cubicBezTo>
                  <a:cubicBezTo>
                    <a:pt x="735" y="2086"/>
                    <a:pt x="901" y="2119"/>
                    <a:pt x="1068" y="2119"/>
                  </a:cubicBezTo>
                  <a:lnTo>
                    <a:pt x="1669" y="2119"/>
                  </a:lnTo>
                  <a:cubicBezTo>
                    <a:pt x="1702" y="2152"/>
                    <a:pt x="1702" y="2186"/>
                    <a:pt x="1735" y="2252"/>
                  </a:cubicBezTo>
                  <a:cubicBezTo>
                    <a:pt x="1802" y="2319"/>
                    <a:pt x="1869" y="2419"/>
                    <a:pt x="1935" y="2486"/>
                  </a:cubicBezTo>
                  <a:cubicBezTo>
                    <a:pt x="1984" y="2559"/>
                    <a:pt x="2105" y="2669"/>
                    <a:pt x="2206" y="2669"/>
                  </a:cubicBezTo>
                  <a:cubicBezTo>
                    <a:pt x="2242" y="2669"/>
                    <a:pt x="2276" y="2655"/>
                    <a:pt x="2302" y="2619"/>
                  </a:cubicBezTo>
                  <a:cubicBezTo>
                    <a:pt x="2369" y="2519"/>
                    <a:pt x="2402" y="2453"/>
                    <a:pt x="2402" y="2386"/>
                  </a:cubicBezTo>
                  <a:cubicBezTo>
                    <a:pt x="2402" y="2319"/>
                    <a:pt x="2436" y="2252"/>
                    <a:pt x="2469" y="2219"/>
                  </a:cubicBezTo>
                  <a:cubicBezTo>
                    <a:pt x="2502" y="2186"/>
                    <a:pt x="2536" y="2152"/>
                    <a:pt x="2569" y="2119"/>
                  </a:cubicBezTo>
                  <a:cubicBezTo>
                    <a:pt x="2569" y="2086"/>
                    <a:pt x="2502" y="2052"/>
                    <a:pt x="2469" y="2019"/>
                  </a:cubicBezTo>
                  <a:cubicBezTo>
                    <a:pt x="2402" y="2019"/>
                    <a:pt x="2369" y="2019"/>
                    <a:pt x="2302" y="1986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3" y="1885"/>
                    <a:pt x="2669" y="1819"/>
                    <a:pt x="2736" y="1785"/>
                  </a:cubicBezTo>
                  <a:cubicBezTo>
                    <a:pt x="2903" y="1652"/>
                    <a:pt x="3103" y="1519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9"/>
                  </a:cubicBezTo>
                  <a:cubicBezTo>
                    <a:pt x="3937" y="1552"/>
                    <a:pt x="4037" y="1619"/>
                    <a:pt x="4104" y="1685"/>
                  </a:cubicBezTo>
                  <a:cubicBezTo>
                    <a:pt x="4104" y="1712"/>
                    <a:pt x="4147" y="1761"/>
                    <a:pt x="4182" y="1761"/>
                  </a:cubicBezTo>
                  <a:cubicBezTo>
                    <a:pt x="4190" y="1761"/>
                    <a:pt x="4197" y="1758"/>
                    <a:pt x="4204" y="1752"/>
                  </a:cubicBezTo>
                  <a:cubicBezTo>
                    <a:pt x="4270" y="1719"/>
                    <a:pt x="4237" y="1619"/>
                    <a:pt x="4237" y="1585"/>
                  </a:cubicBezTo>
                  <a:cubicBezTo>
                    <a:pt x="4237" y="1452"/>
                    <a:pt x="4170" y="1352"/>
                    <a:pt x="4137" y="1252"/>
                  </a:cubicBezTo>
                  <a:cubicBezTo>
                    <a:pt x="4070" y="1185"/>
                    <a:pt x="4037" y="1118"/>
                    <a:pt x="3970" y="1052"/>
                  </a:cubicBezTo>
                  <a:cubicBezTo>
                    <a:pt x="3937" y="985"/>
                    <a:pt x="3903" y="951"/>
                    <a:pt x="3970" y="885"/>
                  </a:cubicBezTo>
                  <a:cubicBezTo>
                    <a:pt x="3970" y="851"/>
                    <a:pt x="4004" y="785"/>
                    <a:pt x="4037" y="751"/>
                  </a:cubicBezTo>
                  <a:cubicBezTo>
                    <a:pt x="4070" y="585"/>
                    <a:pt x="4104" y="384"/>
                    <a:pt x="4070" y="218"/>
                  </a:cubicBezTo>
                  <a:cubicBezTo>
                    <a:pt x="3970" y="218"/>
                    <a:pt x="3903" y="251"/>
                    <a:pt x="3837" y="351"/>
                  </a:cubicBezTo>
                  <a:lnTo>
                    <a:pt x="3803" y="384"/>
                  </a:lnTo>
                  <a:cubicBezTo>
                    <a:pt x="3737" y="451"/>
                    <a:pt x="3670" y="518"/>
                    <a:pt x="3637" y="551"/>
                  </a:cubicBezTo>
                  <a:cubicBezTo>
                    <a:pt x="3498" y="662"/>
                    <a:pt x="3337" y="726"/>
                    <a:pt x="3172" y="726"/>
                  </a:cubicBezTo>
                  <a:cubicBezTo>
                    <a:pt x="3138" y="726"/>
                    <a:pt x="3104" y="724"/>
                    <a:pt x="3070" y="718"/>
                  </a:cubicBezTo>
                  <a:cubicBezTo>
                    <a:pt x="2969" y="718"/>
                    <a:pt x="2869" y="685"/>
                    <a:pt x="2769" y="618"/>
                  </a:cubicBezTo>
                  <a:cubicBezTo>
                    <a:pt x="2803" y="618"/>
                    <a:pt x="2803" y="551"/>
                    <a:pt x="2803" y="518"/>
                  </a:cubicBezTo>
                  <a:cubicBezTo>
                    <a:pt x="2769" y="451"/>
                    <a:pt x="2703" y="418"/>
                    <a:pt x="2636" y="418"/>
                  </a:cubicBezTo>
                  <a:cubicBezTo>
                    <a:pt x="2536" y="384"/>
                    <a:pt x="2436" y="318"/>
                    <a:pt x="2336" y="284"/>
                  </a:cubicBezTo>
                  <a:cubicBezTo>
                    <a:pt x="2169" y="184"/>
                    <a:pt x="1969" y="151"/>
                    <a:pt x="1769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2008217" y="4450526"/>
              <a:ext cx="165373" cy="103382"/>
            </a:xfrm>
            <a:custGeom>
              <a:rect b="b" l="l" r="r" t="t"/>
              <a:pathLst>
                <a:path extrusionOk="0" h="2670" w="4271">
                  <a:moveTo>
                    <a:pt x="1585" y="1"/>
                  </a:moveTo>
                  <a:cubicBezTo>
                    <a:pt x="1510" y="1"/>
                    <a:pt x="1435" y="18"/>
                    <a:pt x="1369" y="51"/>
                  </a:cubicBezTo>
                  <a:cubicBezTo>
                    <a:pt x="1302" y="118"/>
                    <a:pt x="1235" y="184"/>
                    <a:pt x="1202" y="285"/>
                  </a:cubicBezTo>
                  <a:cubicBezTo>
                    <a:pt x="1168" y="318"/>
                    <a:pt x="1135" y="351"/>
                    <a:pt x="1135" y="385"/>
                  </a:cubicBezTo>
                  <a:cubicBezTo>
                    <a:pt x="1035" y="418"/>
                    <a:pt x="968" y="451"/>
                    <a:pt x="902" y="485"/>
                  </a:cubicBezTo>
                  <a:cubicBezTo>
                    <a:pt x="701" y="585"/>
                    <a:pt x="535" y="685"/>
                    <a:pt x="401" y="818"/>
                  </a:cubicBezTo>
                  <a:cubicBezTo>
                    <a:pt x="234" y="952"/>
                    <a:pt x="134" y="1118"/>
                    <a:pt x="34" y="1285"/>
                  </a:cubicBezTo>
                  <a:cubicBezTo>
                    <a:pt x="1" y="1352"/>
                    <a:pt x="1" y="1419"/>
                    <a:pt x="34" y="1485"/>
                  </a:cubicBezTo>
                  <a:cubicBezTo>
                    <a:pt x="68" y="1552"/>
                    <a:pt x="101" y="1619"/>
                    <a:pt x="168" y="1686"/>
                  </a:cubicBezTo>
                  <a:cubicBezTo>
                    <a:pt x="268" y="1852"/>
                    <a:pt x="401" y="1952"/>
                    <a:pt x="568" y="2019"/>
                  </a:cubicBezTo>
                  <a:cubicBezTo>
                    <a:pt x="735" y="2086"/>
                    <a:pt x="902" y="2119"/>
                    <a:pt x="1068" y="2119"/>
                  </a:cubicBezTo>
                  <a:lnTo>
                    <a:pt x="1669" y="2119"/>
                  </a:lnTo>
                  <a:cubicBezTo>
                    <a:pt x="1702" y="2153"/>
                    <a:pt x="1702" y="2186"/>
                    <a:pt x="1736" y="2253"/>
                  </a:cubicBezTo>
                  <a:cubicBezTo>
                    <a:pt x="1802" y="2353"/>
                    <a:pt x="1836" y="2419"/>
                    <a:pt x="1936" y="2519"/>
                  </a:cubicBezTo>
                  <a:cubicBezTo>
                    <a:pt x="1984" y="2568"/>
                    <a:pt x="2104" y="2670"/>
                    <a:pt x="2217" y="2670"/>
                  </a:cubicBezTo>
                  <a:cubicBezTo>
                    <a:pt x="2259" y="2670"/>
                    <a:pt x="2300" y="2656"/>
                    <a:pt x="2336" y="2620"/>
                  </a:cubicBezTo>
                  <a:cubicBezTo>
                    <a:pt x="2369" y="2553"/>
                    <a:pt x="2403" y="2453"/>
                    <a:pt x="2403" y="2386"/>
                  </a:cubicBezTo>
                  <a:cubicBezTo>
                    <a:pt x="2436" y="2319"/>
                    <a:pt x="2469" y="2253"/>
                    <a:pt x="2503" y="2219"/>
                  </a:cubicBezTo>
                  <a:cubicBezTo>
                    <a:pt x="2536" y="2186"/>
                    <a:pt x="2569" y="2186"/>
                    <a:pt x="2569" y="2153"/>
                  </a:cubicBezTo>
                  <a:cubicBezTo>
                    <a:pt x="2603" y="2119"/>
                    <a:pt x="2536" y="2052"/>
                    <a:pt x="2503" y="2052"/>
                  </a:cubicBezTo>
                  <a:cubicBezTo>
                    <a:pt x="2436" y="2019"/>
                    <a:pt x="2369" y="2019"/>
                    <a:pt x="2336" y="1986"/>
                  </a:cubicBezTo>
                  <a:cubicBezTo>
                    <a:pt x="2403" y="1986"/>
                    <a:pt x="2469" y="1952"/>
                    <a:pt x="2536" y="1919"/>
                  </a:cubicBezTo>
                  <a:cubicBezTo>
                    <a:pt x="2603" y="1886"/>
                    <a:pt x="2703" y="1852"/>
                    <a:pt x="2770" y="1786"/>
                  </a:cubicBezTo>
                  <a:cubicBezTo>
                    <a:pt x="2936" y="1652"/>
                    <a:pt x="3103" y="1552"/>
                    <a:pt x="3337" y="1452"/>
                  </a:cubicBezTo>
                  <a:cubicBezTo>
                    <a:pt x="3398" y="1440"/>
                    <a:pt x="3463" y="1432"/>
                    <a:pt x="3530" y="1432"/>
                  </a:cubicBezTo>
                  <a:cubicBezTo>
                    <a:pt x="3646" y="1432"/>
                    <a:pt x="3765" y="1455"/>
                    <a:pt x="3870" y="1519"/>
                  </a:cubicBezTo>
                  <a:cubicBezTo>
                    <a:pt x="3970" y="1552"/>
                    <a:pt x="4037" y="1619"/>
                    <a:pt x="4104" y="1686"/>
                  </a:cubicBezTo>
                  <a:cubicBezTo>
                    <a:pt x="4131" y="1712"/>
                    <a:pt x="4180" y="1761"/>
                    <a:pt x="4215" y="1761"/>
                  </a:cubicBezTo>
                  <a:cubicBezTo>
                    <a:pt x="4223" y="1761"/>
                    <a:pt x="4231" y="1759"/>
                    <a:pt x="4237" y="1752"/>
                  </a:cubicBezTo>
                  <a:cubicBezTo>
                    <a:pt x="4271" y="1719"/>
                    <a:pt x="4271" y="1619"/>
                    <a:pt x="4271" y="1585"/>
                  </a:cubicBezTo>
                  <a:cubicBezTo>
                    <a:pt x="4237" y="1485"/>
                    <a:pt x="4204" y="1352"/>
                    <a:pt x="4137" y="1252"/>
                  </a:cubicBezTo>
                  <a:cubicBezTo>
                    <a:pt x="4104" y="1185"/>
                    <a:pt x="4071" y="1118"/>
                    <a:pt x="4004" y="1052"/>
                  </a:cubicBezTo>
                  <a:cubicBezTo>
                    <a:pt x="3970" y="1018"/>
                    <a:pt x="3937" y="952"/>
                    <a:pt x="3970" y="885"/>
                  </a:cubicBezTo>
                  <a:cubicBezTo>
                    <a:pt x="4004" y="852"/>
                    <a:pt x="4037" y="818"/>
                    <a:pt x="4037" y="752"/>
                  </a:cubicBezTo>
                  <a:cubicBezTo>
                    <a:pt x="4104" y="585"/>
                    <a:pt x="4137" y="385"/>
                    <a:pt x="4104" y="218"/>
                  </a:cubicBezTo>
                  <a:cubicBezTo>
                    <a:pt x="4004" y="218"/>
                    <a:pt x="3904" y="251"/>
                    <a:pt x="3870" y="351"/>
                  </a:cubicBezTo>
                  <a:lnTo>
                    <a:pt x="3804" y="385"/>
                  </a:lnTo>
                  <a:cubicBezTo>
                    <a:pt x="3770" y="451"/>
                    <a:pt x="3704" y="518"/>
                    <a:pt x="3637" y="551"/>
                  </a:cubicBezTo>
                  <a:cubicBezTo>
                    <a:pt x="3499" y="662"/>
                    <a:pt x="3338" y="727"/>
                    <a:pt x="3173" y="727"/>
                  </a:cubicBezTo>
                  <a:cubicBezTo>
                    <a:pt x="3139" y="727"/>
                    <a:pt x="3104" y="724"/>
                    <a:pt x="3070" y="718"/>
                  </a:cubicBezTo>
                  <a:cubicBezTo>
                    <a:pt x="2970" y="718"/>
                    <a:pt x="2870" y="685"/>
                    <a:pt x="2803" y="651"/>
                  </a:cubicBezTo>
                  <a:cubicBezTo>
                    <a:pt x="2836" y="618"/>
                    <a:pt x="2836" y="551"/>
                    <a:pt x="2803" y="518"/>
                  </a:cubicBezTo>
                  <a:cubicBezTo>
                    <a:pt x="2770" y="485"/>
                    <a:pt x="2703" y="418"/>
                    <a:pt x="2670" y="418"/>
                  </a:cubicBezTo>
                  <a:cubicBezTo>
                    <a:pt x="2569" y="385"/>
                    <a:pt x="2469" y="318"/>
                    <a:pt x="2369" y="285"/>
                  </a:cubicBezTo>
                  <a:cubicBezTo>
                    <a:pt x="2169" y="184"/>
                    <a:pt x="1936" y="151"/>
                    <a:pt x="1802" y="51"/>
                  </a:cubicBezTo>
                  <a:cubicBezTo>
                    <a:pt x="1736" y="18"/>
                    <a:pt x="1661" y="1"/>
                    <a:pt x="1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1385462" y="4872165"/>
              <a:ext cx="164057" cy="104583"/>
            </a:xfrm>
            <a:custGeom>
              <a:rect b="b" l="l" r="r" t="t"/>
              <a:pathLst>
                <a:path extrusionOk="0" h="2701" w="4237">
                  <a:moveTo>
                    <a:pt x="1618" y="0"/>
                  </a:moveTo>
                  <a:cubicBezTo>
                    <a:pt x="1567" y="0"/>
                    <a:pt x="1516" y="11"/>
                    <a:pt x="1468" y="35"/>
                  </a:cubicBezTo>
                  <a:cubicBezTo>
                    <a:pt x="1402" y="102"/>
                    <a:pt x="1335" y="168"/>
                    <a:pt x="1268" y="235"/>
                  </a:cubicBezTo>
                  <a:cubicBezTo>
                    <a:pt x="1235" y="268"/>
                    <a:pt x="1235" y="302"/>
                    <a:pt x="1201" y="335"/>
                  </a:cubicBezTo>
                  <a:cubicBezTo>
                    <a:pt x="1101" y="368"/>
                    <a:pt x="1035" y="402"/>
                    <a:pt x="968" y="402"/>
                  </a:cubicBezTo>
                  <a:cubicBezTo>
                    <a:pt x="768" y="502"/>
                    <a:pt x="601" y="602"/>
                    <a:pt x="434" y="735"/>
                  </a:cubicBezTo>
                  <a:cubicBezTo>
                    <a:pt x="267" y="835"/>
                    <a:pt x="134" y="969"/>
                    <a:pt x="67" y="1136"/>
                  </a:cubicBezTo>
                  <a:cubicBezTo>
                    <a:pt x="1" y="1202"/>
                    <a:pt x="1" y="1269"/>
                    <a:pt x="1" y="1336"/>
                  </a:cubicBezTo>
                  <a:cubicBezTo>
                    <a:pt x="34" y="1402"/>
                    <a:pt x="67" y="1503"/>
                    <a:pt x="134" y="1569"/>
                  </a:cubicBezTo>
                  <a:cubicBezTo>
                    <a:pt x="234" y="1736"/>
                    <a:pt x="367" y="1836"/>
                    <a:pt x="501" y="1936"/>
                  </a:cubicBezTo>
                  <a:cubicBezTo>
                    <a:pt x="668" y="2003"/>
                    <a:pt x="834" y="2036"/>
                    <a:pt x="968" y="2070"/>
                  </a:cubicBezTo>
                  <a:cubicBezTo>
                    <a:pt x="1168" y="2103"/>
                    <a:pt x="1368" y="2103"/>
                    <a:pt x="1602" y="2103"/>
                  </a:cubicBezTo>
                  <a:cubicBezTo>
                    <a:pt x="1602" y="2136"/>
                    <a:pt x="1635" y="2203"/>
                    <a:pt x="1668" y="2236"/>
                  </a:cubicBezTo>
                  <a:cubicBezTo>
                    <a:pt x="1702" y="2336"/>
                    <a:pt x="1735" y="2403"/>
                    <a:pt x="1802" y="2503"/>
                  </a:cubicBezTo>
                  <a:cubicBezTo>
                    <a:pt x="1874" y="2576"/>
                    <a:pt x="1982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0"/>
                    <a:pt x="2269" y="2503"/>
                    <a:pt x="2302" y="2437"/>
                  </a:cubicBezTo>
                  <a:cubicBezTo>
                    <a:pt x="2302" y="2370"/>
                    <a:pt x="2336" y="2303"/>
                    <a:pt x="2402" y="2270"/>
                  </a:cubicBezTo>
                  <a:cubicBezTo>
                    <a:pt x="2436" y="2270"/>
                    <a:pt x="2469" y="2236"/>
                    <a:pt x="2469" y="2203"/>
                  </a:cubicBezTo>
                  <a:cubicBezTo>
                    <a:pt x="2502" y="2170"/>
                    <a:pt x="2436" y="2103"/>
                    <a:pt x="2402" y="2103"/>
                  </a:cubicBezTo>
                  <a:cubicBezTo>
                    <a:pt x="2336" y="2070"/>
                    <a:pt x="2302" y="2070"/>
                    <a:pt x="2235" y="2036"/>
                  </a:cubicBezTo>
                  <a:cubicBezTo>
                    <a:pt x="2302" y="2036"/>
                    <a:pt x="2402" y="2003"/>
                    <a:pt x="2469" y="1970"/>
                  </a:cubicBezTo>
                  <a:cubicBezTo>
                    <a:pt x="2536" y="1970"/>
                    <a:pt x="2636" y="1903"/>
                    <a:pt x="2702" y="1869"/>
                  </a:cubicBezTo>
                  <a:cubicBezTo>
                    <a:pt x="2869" y="1736"/>
                    <a:pt x="3069" y="1636"/>
                    <a:pt x="3270" y="1603"/>
                  </a:cubicBezTo>
                  <a:cubicBezTo>
                    <a:pt x="3340" y="1579"/>
                    <a:pt x="3411" y="1568"/>
                    <a:pt x="3481" y="1568"/>
                  </a:cubicBezTo>
                  <a:cubicBezTo>
                    <a:pt x="3607" y="1568"/>
                    <a:pt x="3729" y="1605"/>
                    <a:pt x="3837" y="1669"/>
                  </a:cubicBezTo>
                  <a:cubicBezTo>
                    <a:pt x="3903" y="1736"/>
                    <a:pt x="3970" y="1803"/>
                    <a:pt x="4037" y="1869"/>
                  </a:cubicBezTo>
                  <a:cubicBezTo>
                    <a:pt x="4070" y="1903"/>
                    <a:pt x="4137" y="1970"/>
                    <a:pt x="4170" y="1970"/>
                  </a:cubicBezTo>
                  <a:cubicBezTo>
                    <a:pt x="4237" y="1936"/>
                    <a:pt x="4204" y="1836"/>
                    <a:pt x="4204" y="1803"/>
                  </a:cubicBezTo>
                  <a:cubicBezTo>
                    <a:pt x="4204" y="1669"/>
                    <a:pt x="4170" y="1569"/>
                    <a:pt x="4137" y="1469"/>
                  </a:cubicBezTo>
                  <a:cubicBezTo>
                    <a:pt x="4103" y="1402"/>
                    <a:pt x="4037" y="1336"/>
                    <a:pt x="4003" y="1269"/>
                  </a:cubicBezTo>
                  <a:cubicBezTo>
                    <a:pt x="3937" y="1202"/>
                    <a:pt x="3937" y="1136"/>
                    <a:pt x="4003" y="1102"/>
                  </a:cubicBezTo>
                  <a:cubicBezTo>
                    <a:pt x="4037" y="1036"/>
                    <a:pt x="4070" y="1002"/>
                    <a:pt x="4070" y="969"/>
                  </a:cubicBezTo>
                  <a:cubicBezTo>
                    <a:pt x="4137" y="802"/>
                    <a:pt x="4170" y="602"/>
                    <a:pt x="4170" y="435"/>
                  </a:cubicBezTo>
                  <a:cubicBezTo>
                    <a:pt x="4070" y="435"/>
                    <a:pt x="4003" y="468"/>
                    <a:pt x="3937" y="535"/>
                  </a:cubicBezTo>
                  <a:lnTo>
                    <a:pt x="3870" y="602"/>
                  </a:lnTo>
                  <a:cubicBezTo>
                    <a:pt x="3803" y="635"/>
                    <a:pt x="3770" y="702"/>
                    <a:pt x="3703" y="735"/>
                  </a:cubicBezTo>
                  <a:cubicBezTo>
                    <a:pt x="3539" y="818"/>
                    <a:pt x="3374" y="877"/>
                    <a:pt x="3209" y="877"/>
                  </a:cubicBezTo>
                  <a:cubicBezTo>
                    <a:pt x="3174" y="877"/>
                    <a:pt x="3138" y="875"/>
                    <a:pt x="3103" y="869"/>
                  </a:cubicBezTo>
                  <a:cubicBezTo>
                    <a:pt x="3003" y="835"/>
                    <a:pt x="2936" y="802"/>
                    <a:pt x="2836" y="735"/>
                  </a:cubicBezTo>
                  <a:cubicBezTo>
                    <a:pt x="2869" y="735"/>
                    <a:pt x="2903" y="669"/>
                    <a:pt x="2869" y="635"/>
                  </a:cubicBezTo>
                  <a:cubicBezTo>
                    <a:pt x="2836" y="569"/>
                    <a:pt x="2769" y="535"/>
                    <a:pt x="2702" y="502"/>
                  </a:cubicBezTo>
                  <a:cubicBezTo>
                    <a:pt x="2636" y="468"/>
                    <a:pt x="2536" y="402"/>
                    <a:pt x="2436" y="335"/>
                  </a:cubicBezTo>
                  <a:cubicBezTo>
                    <a:pt x="2269" y="235"/>
                    <a:pt x="2069" y="202"/>
                    <a:pt x="1869" y="102"/>
                  </a:cubicBezTo>
                  <a:cubicBezTo>
                    <a:pt x="1804" y="37"/>
                    <a:pt x="1712" y="0"/>
                    <a:pt x="1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948716" y="4348314"/>
              <a:ext cx="165334" cy="102337"/>
            </a:xfrm>
            <a:custGeom>
              <a:rect b="b" l="l" r="r" t="t"/>
              <a:pathLst>
                <a:path extrusionOk="0" h="2643" w="4270">
                  <a:moveTo>
                    <a:pt x="1563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4" y="103"/>
                    <a:pt x="1268" y="170"/>
                    <a:pt x="1201" y="237"/>
                  </a:cubicBezTo>
                  <a:cubicBezTo>
                    <a:pt x="1201" y="270"/>
                    <a:pt x="1168" y="337"/>
                    <a:pt x="1134" y="370"/>
                  </a:cubicBezTo>
                  <a:cubicBezTo>
                    <a:pt x="1068" y="370"/>
                    <a:pt x="968" y="404"/>
                    <a:pt x="901" y="470"/>
                  </a:cubicBezTo>
                  <a:cubicBezTo>
                    <a:pt x="734" y="537"/>
                    <a:pt x="534" y="670"/>
                    <a:pt x="400" y="804"/>
                  </a:cubicBezTo>
                  <a:cubicBezTo>
                    <a:pt x="234" y="904"/>
                    <a:pt x="134" y="1037"/>
                    <a:pt x="34" y="1204"/>
                  </a:cubicBezTo>
                  <a:cubicBezTo>
                    <a:pt x="0" y="1271"/>
                    <a:pt x="0" y="1338"/>
                    <a:pt x="34" y="1404"/>
                  </a:cubicBezTo>
                  <a:cubicBezTo>
                    <a:pt x="34" y="1471"/>
                    <a:pt x="100" y="1571"/>
                    <a:pt x="134" y="1638"/>
                  </a:cubicBezTo>
                  <a:cubicBezTo>
                    <a:pt x="234" y="1771"/>
                    <a:pt x="400" y="1905"/>
                    <a:pt x="567" y="1971"/>
                  </a:cubicBezTo>
                  <a:cubicBezTo>
                    <a:pt x="701" y="2038"/>
                    <a:pt x="867" y="2071"/>
                    <a:pt x="1034" y="2071"/>
                  </a:cubicBezTo>
                  <a:lnTo>
                    <a:pt x="1635" y="2071"/>
                  </a:lnTo>
                  <a:cubicBezTo>
                    <a:pt x="1668" y="2105"/>
                    <a:pt x="1701" y="2172"/>
                    <a:pt x="1701" y="2205"/>
                  </a:cubicBezTo>
                  <a:cubicBezTo>
                    <a:pt x="1768" y="2305"/>
                    <a:pt x="1835" y="2372"/>
                    <a:pt x="1902" y="2472"/>
                  </a:cubicBezTo>
                  <a:cubicBezTo>
                    <a:pt x="1948" y="2541"/>
                    <a:pt x="2058" y="2643"/>
                    <a:pt x="2166" y="2643"/>
                  </a:cubicBezTo>
                  <a:cubicBezTo>
                    <a:pt x="2214" y="2643"/>
                    <a:pt x="2261" y="2623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369" y="2305"/>
                    <a:pt x="2402" y="2238"/>
                    <a:pt x="2469" y="2205"/>
                  </a:cubicBezTo>
                  <a:cubicBezTo>
                    <a:pt x="2502" y="2172"/>
                    <a:pt x="2535" y="2138"/>
                    <a:pt x="2535" y="2105"/>
                  </a:cubicBezTo>
                  <a:cubicBezTo>
                    <a:pt x="2569" y="2071"/>
                    <a:pt x="2502" y="2038"/>
                    <a:pt x="2469" y="2005"/>
                  </a:cubicBezTo>
                  <a:cubicBezTo>
                    <a:pt x="2402" y="2005"/>
                    <a:pt x="2335" y="2005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569" y="1871"/>
                    <a:pt x="2669" y="1838"/>
                    <a:pt x="2735" y="1771"/>
                  </a:cubicBezTo>
                  <a:cubicBezTo>
                    <a:pt x="2902" y="1638"/>
                    <a:pt x="3102" y="1538"/>
                    <a:pt x="3303" y="1471"/>
                  </a:cubicBezTo>
                  <a:cubicBezTo>
                    <a:pt x="3373" y="1447"/>
                    <a:pt x="3444" y="1436"/>
                    <a:pt x="3514" y="1436"/>
                  </a:cubicBezTo>
                  <a:cubicBezTo>
                    <a:pt x="3640" y="1436"/>
                    <a:pt x="3762" y="1473"/>
                    <a:pt x="3870" y="1538"/>
                  </a:cubicBezTo>
                  <a:cubicBezTo>
                    <a:pt x="3936" y="1571"/>
                    <a:pt x="4003" y="1638"/>
                    <a:pt x="4070" y="1705"/>
                  </a:cubicBezTo>
                  <a:cubicBezTo>
                    <a:pt x="4097" y="1732"/>
                    <a:pt x="4146" y="1780"/>
                    <a:pt x="4181" y="1780"/>
                  </a:cubicBezTo>
                  <a:cubicBezTo>
                    <a:pt x="4189" y="1780"/>
                    <a:pt x="4197" y="1778"/>
                    <a:pt x="4203" y="1771"/>
                  </a:cubicBezTo>
                  <a:cubicBezTo>
                    <a:pt x="4270" y="1738"/>
                    <a:pt x="4237" y="1671"/>
                    <a:pt x="4237" y="1604"/>
                  </a:cubicBezTo>
                  <a:cubicBezTo>
                    <a:pt x="4237" y="1504"/>
                    <a:pt x="4170" y="1404"/>
                    <a:pt x="4136" y="1338"/>
                  </a:cubicBezTo>
                  <a:cubicBezTo>
                    <a:pt x="4070" y="1238"/>
                    <a:pt x="4036" y="1171"/>
                    <a:pt x="3970" y="1137"/>
                  </a:cubicBezTo>
                  <a:cubicBezTo>
                    <a:pt x="3936" y="1071"/>
                    <a:pt x="3903" y="1004"/>
                    <a:pt x="3970" y="937"/>
                  </a:cubicBezTo>
                  <a:cubicBezTo>
                    <a:pt x="4003" y="904"/>
                    <a:pt x="4036" y="871"/>
                    <a:pt x="4070" y="837"/>
                  </a:cubicBezTo>
                  <a:cubicBezTo>
                    <a:pt x="4136" y="670"/>
                    <a:pt x="4136" y="470"/>
                    <a:pt x="4103" y="270"/>
                  </a:cubicBezTo>
                  <a:lnTo>
                    <a:pt x="4103" y="270"/>
                  </a:lnTo>
                  <a:cubicBezTo>
                    <a:pt x="4036" y="304"/>
                    <a:pt x="3936" y="337"/>
                    <a:pt x="3903" y="404"/>
                  </a:cubicBezTo>
                  <a:lnTo>
                    <a:pt x="3836" y="470"/>
                  </a:lnTo>
                  <a:cubicBezTo>
                    <a:pt x="3770" y="504"/>
                    <a:pt x="3736" y="570"/>
                    <a:pt x="3669" y="637"/>
                  </a:cubicBezTo>
                  <a:cubicBezTo>
                    <a:pt x="3532" y="719"/>
                    <a:pt x="3372" y="779"/>
                    <a:pt x="3209" y="779"/>
                  </a:cubicBezTo>
                  <a:cubicBezTo>
                    <a:pt x="3173" y="779"/>
                    <a:pt x="3138" y="776"/>
                    <a:pt x="3102" y="771"/>
                  </a:cubicBezTo>
                  <a:cubicBezTo>
                    <a:pt x="3002" y="737"/>
                    <a:pt x="2902" y="704"/>
                    <a:pt x="2802" y="670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5" y="470"/>
                    <a:pt x="2669" y="437"/>
                  </a:cubicBezTo>
                  <a:cubicBezTo>
                    <a:pt x="2602" y="404"/>
                    <a:pt x="2502" y="337"/>
                    <a:pt x="2402" y="304"/>
                  </a:cubicBezTo>
                  <a:cubicBezTo>
                    <a:pt x="2202" y="203"/>
                    <a:pt x="2002" y="170"/>
                    <a:pt x="1801" y="70"/>
                  </a:cubicBezTo>
                  <a:cubicBezTo>
                    <a:pt x="1740" y="29"/>
                    <a:pt x="1652" y="0"/>
                    <a:pt x="1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699636" y="4348455"/>
              <a:ext cx="165373" cy="102066"/>
            </a:xfrm>
            <a:custGeom>
              <a:rect b="b" l="l" r="r" t="t"/>
              <a:pathLst>
                <a:path extrusionOk="0" h="2636" w="4271">
                  <a:moveTo>
                    <a:pt x="1598" y="1"/>
                  </a:moveTo>
                  <a:cubicBezTo>
                    <a:pt x="1527" y="1"/>
                    <a:pt x="1452" y="17"/>
                    <a:pt x="1368" y="51"/>
                  </a:cubicBezTo>
                  <a:cubicBezTo>
                    <a:pt x="1302" y="84"/>
                    <a:pt x="1268" y="151"/>
                    <a:pt x="1202" y="251"/>
                  </a:cubicBezTo>
                  <a:cubicBezTo>
                    <a:pt x="1168" y="284"/>
                    <a:pt x="1168" y="318"/>
                    <a:pt x="1135" y="351"/>
                  </a:cubicBezTo>
                  <a:cubicBezTo>
                    <a:pt x="1068" y="384"/>
                    <a:pt x="968" y="418"/>
                    <a:pt x="901" y="451"/>
                  </a:cubicBezTo>
                  <a:cubicBezTo>
                    <a:pt x="701" y="551"/>
                    <a:pt x="535" y="651"/>
                    <a:pt x="368" y="785"/>
                  </a:cubicBezTo>
                  <a:cubicBezTo>
                    <a:pt x="234" y="885"/>
                    <a:pt x="101" y="1052"/>
                    <a:pt x="34" y="1218"/>
                  </a:cubicBezTo>
                  <a:cubicBezTo>
                    <a:pt x="1" y="1252"/>
                    <a:pt x="1" y="1352"/>
                    <a:pt x="34" y="1418"/>
                  </a:cubicBezTo>
                  <a:cubicBezTo>
                    <a:pt x="68" y="1485"/>
                    <a:pt x="101" y="1552"/>
                    <a:pt x="168" y="1619"/>
                  </a:cubicBezTo>
                  <a:cubicBezTo>
                    <a:pt x="268" y="1785"/>
                    <a:pt x="401" y="1885"/>
                    <a:pt x="568" y="1952"/>
                  </a:cubicBezTo>
                  <a:cubicBezTo>
                    <a:pt x="735" y="2019"/>
                    <a:pt x="901" y="2052"/>
                    <a:pt x="1035" y="2052"/>
                  </a:cubicBezTo>
                  <a:cubicBezTo>
                    <a:pt x="1135" y="2069"/>
                    <a:pt x="1235" y="2077"/>
                    <a:pt x="1335" y="2077"/>
                  </a:cubicBezTo>
                  <a:cubicBezTo>
                    <a:pt x="1435" y="2077"/>
                    <a:pt x="1535" y="2069"/>
                    <a:pt x="1635" y="2052"/>
                  </a:cubicBezTo>
                  <a:lnTo>
                    <a:pt x="1735" y="2186"/>
                  </a:lnTo>
                  <a:cubicBezTo>
                    <a:pt x="1769" y="2286"/>
                    <a:pt x="1835" y="2386"/>
                    <a:pt x="1902" y="2453"/>
                  </a:cubicBezTo>
                  <a:cubicBezTo>
                    <a:pt x="1951" y="2526"/>
                    <a:pt x="2090" y="2636"/>
                    <a:pt x="2200" y="2636"/>
                  </a:cubicBezTo>
                  <a:cubicBezTo>
                    <a:pt x="2240" y="2636"/>
                    <a:pt x="2276" y="2621"/>
                    <a:pt x="2302" y="2586"/>
                  </a:cubicBezTo>
                  <a:cubicBezTo>
                    <a:pt x="2336" y="2519"/>
                    <a:pt x="2369" y="2419"/>
                    <a:pt x="2369" y="2352"/>
                  </a:cubicBezTo>
                  <a:cubicBezTo>
                    <a:pt x="2403" y="2286"/>
                    <a:pt x="2436" y="2219"/>
                    <a:pt x="2469" y="2186"/>
                  </a:cubicBezTo>
                  <a:cubicBezTo>
                    <a:pt x="2503" y="2186"/>
                    <a:pt x="2536" y="2152"/>
                    <a:pt x="2569" y="2119"/>
                  </a:cubicBezTo>
                  <a:cubicBezTo>
                    <a:pt x="2569" y="2086"/>
                    <a:pt x="2503" y="2019"/>
                    <a:pt x="2469" y="2019"/>
                  </a:cubicBezTo>
                  <a:cubicBezTo>
                    <a:pt x="2403" y="1986"/>
                    <a:pt x="2369" y="1986"/>
                    <a:pt x="2302" y="1952"/>
                  </a:cubicBezTo>
                  <a:cubicBezTo>
                    <a:pt x="2369" y="1952"/>
                    <a:pt x="2436" y="1919"/>
                    <a:pt x="2503" y="1919"/>
                  </a:cubicBezTo>
                  <a:cubicBezTo>
                    <a:pt x="2603" y="1852"/>
                    <a:pt x="2669" y="1819"/>
                    <a:pt x="2736" y="1752"/>
                  </a:cubicBezTo>
                  <a:cubicBezTo>
                    <a:pt x="2903" y="1619"/>
                    <a:pt x="3103" y="1519"/>
                    <a:pt x="3303" y="1452"/>
                  </a:cubicBezTo>
                  <a:cubicBezTo>
                    <a:pt x="3376" y="1440"/>
                    <a:pt x="3450" y="1432"/>
                    <a:pt x="3521" y="1432"/>
                  </a:cubicBezTo>
                  <a:cubicBezTo>
                    <a:pt x="3645" y="1432"/>
                    <a:pt x="3765" y="1455"/>
                    <a:pt x="3870" y="1519"/>
                  </a:cubicBezTo>
                  <a:cubicBezTo>
                    <a:pt x="3970" y="1585"/>
                    <a:pt x="4037" y="1619"/>
                    <a:pt x="4104" y="1719"/>
                  </a:cubicBezTo>
                  <a:cubicBezTo>
                    <a:pt x="4137" y="1719"/>
                    <a:pt x="4170" y="1785"/>
                    <a:pt x="4237" y="1785"/>
                  </a:cubicBezTo>
                  <a:cubicBezTo>
                    <a:pt x="4271" y="1752"/>
                    <a:pt x="4271" y="1652"/>
                    <a:pt x="4271" y="1619"/>
                  </a:cubicBezTo>
                  <a:cubicBezTo>
                    <a:pt x="4237" y="1519"/>
                    <a:pt x="4170" y="1418"/>
                    <a:pt x="4104" y="1318"/>
                  </a:cubicBezTo>
                  <a:cubicBezTo>
                    <a:pt x="4070" y="1252"/>
                    <a:pt x="4037" y="1185"/>
                    <a:pt x="3970" y="1118"/>
                  </a:cubicBezTo>
                  <a:cubicBezTo>
                    <a:pt x="3904" y="1052"/>
                    <a:pt x="3904" y="1018"/>
                    <a:pt x="3970" y="951"/>
                  </a:cubicBezTo>
                  <a:cubicBezTo>
                    <a:pt x="4004" y="918"/>
                    <a:pt x="4004" y="851"/>
                    <a:pt x="4037" y="818"/>
                  </a:cubicBezTo>
                  <a:cubicBezTo>
                    <a:pt x="4104" y="651"/>
                    <a:pt x="4137" y="451"/>
                    <a:pt x="4104" y="284"/>
                  </a:cubicBezTo>
                  <a:cubicBezTo>
                    <a:pt x="4004" y="284"/>
                    <a:pt x="3937" y="318"/>
                    <a:pt x="3870" y="384"/>
                  </a:cubicBezTo>
                  <a:lnTo>
                    <a:pt x="3837" y="451"/>
                  </a:lnTo>
                  <a:cubicBezTo>
                    <a:pt x="3770" y="518"/>
                    <a:pt x="3703" y="551"/>
                    <a:pt x="3637" y="618"/>
                  </a:cubicBezTo>
                  <a:cubicBezTo>
                    <a:pt x="3500" y="700"/>
                    <a:pt x="3340" y="760"/>
                    <a:pt x="3176" y="760"/>
                  </a:cubicBezTo>
                  <a:cubicBezTo>
                    <a:pt x="3141" y="760"/>
                    <a:pt x="3105" y="757"/>
                    <a:pt x="3070" y="751"/>
                  </a:cubicBezTo>
                  <a:cubicBezTo>
                    <a:pt x="2970" y="751"/>
                    <a:pt x="2870" y="718"/>
                    <a:pt x="2803" y="651"/>
                  </a:cubicBezTo>
                  <a:cubicBezTo>
                    <a:pt x="2836" y="651"/>
                    <a:pt x="2836" y="585"/>
                    <a:pt x="2803" y="551"/>
                  </a:cubicBezTo>
                  <a:cubicBezTo>
                    <a:pt x="2769" y="484"/>
                    <a:pt x="2736" y="451"/>
                    <a:pt x="2669" y="451"/>
                  </a:cubicBezTo>
                  <a:cubicBezTo>
                    <a:pt x="2569" y="384"/>
                    <a:pt x="2469" y="351"/>
                    <a:pt x="2369" y="284"/>
                  </a:cubicBezTo>
                  <a:cubicBezTo>
                    <a:pt x="2202" y="184"/>
                    <a:pt x="2002" y="151"/>
                    <a:pt x="1802" y="51"/>
                  </a:cubicBezTo>
                  <a:cubicBezTo>
                    <a:pt x="1735" y="17"/>
                    <a:pt x="1669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93610" y="4873393"/>
              <a:ext cx="165373" cy="102105"/>
            </a:xfrm>
            <a:custGeom>
              <a:rect b="b" l="l" r="r" t="t"/>
              <a:pathLst>
                <a:path extrusionOk="0" h="2637" w="4271">
                  <a:moveTo>
                    <a:pt x="1565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5" y="103"/>
                    <a:pt x="1268" y="170"/>
                    <a:pt x="1235" y="237"/>
                  </a:cubicBezTo>
                  <a:cubicBezTo>
                    <a:pt x="1201" y="270"/>
                    <a:pt x="1168" y="304"/>
                    <a:pt x="1168" y="370"/>
                  </a:cubicBezTo>
                  <a:cubicBezTo>
                    <a:pt x="1068" y="370"/>
                    <a:pt x="1001" y="404"/>
                    <a:pt x="901" y="437"/>
                  </a:cubicBezTo>
                  <a:cubicBezTo>
                    <a:pt x="734" y="537"/>
                    <a:pt x="567" y="637"/>
                    <a:pt x="401" y="804"/>
                  </a:cubicBezTo>
                  <a:cubicBezTo>
                    <a:pt x="267" y="904"/>
                    <a:pt x="134" y="1037"/>
                    <a:pt x="67" y="1204"/>
                  </a:cubicBezTo>
                  <a:cubicBezTo>
                    <a:pt x="34" y="1271"/>
                    <a:pt x="0" y="1338"/>
                    <a:pt x="34" y="1404"/>
                  </a:cubicBezTo>
                  <a:cubicBezTo>
                    <a:pt x="67" y="1471"/>
                    <a:pt x="100" y="1571"/>
                    <a:pt x="167" y="1638"/>
                  </a:cubicBezTo>
                  <a:cubicBezTo>
                    <a:pt x="267" y="1771"/>
                    <a:pt x="401" y="1905"/>
                    <a:pt x="567" y="1971"/>
                  </a:cubicBezTo>
                  <a:cubicBezTo>
                    <a:pt x="734" y="2038"/>
                    <a:pt x="901" y="2072"/>
                    <a:pt x="1068" y="2072"/>
                  </a:cubicBezTo>
                  <a:lnTo>
                    <a:pt x="1668" y="2072"/>
                  </a:lnTo>
                  <a:lnTo>
                    <a:pt x="1735" y="2205"/>
                  </a:lnTo>
                  <a:cubicBezTo>
                    <a:pt x="1768" y="2305"/>
                    <a:pt x="1835" y="2372"/>
                    <a:pt x="1902" y="2472"/>
                  </a:cubicBezTo>
                  <a:cubicBezTo>
                    <a:pt x="1974" y="2520"/>
                    <a:pt x="2097" y="2637"/>
                    <a:pt x="2198" y="2637"/>
                  </a:cubicBezTo>
                  <a:cubicBezTo>
                    <a:pt x="2238" y="2637"/>
                    <a:pt x="2274" y="2619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402" y="2272"/>
                    <a:pt x="2435" y="2238"/>
                    <a:pt x="2469" y="2205"/>
                  </a:cubicBezTo>
                  <a:cubicBezTo>
                    <a:pt x="2502" y="2205"/>
                    <a:pt x="2536" y="2138"/>
                    <a:pt x="2569" y="2105"/>
                  </a:cubicBezTo>
                  <a:cubicBezTo>
                    <a:pt x="2569" y="2072"/>
                    <a:pt x="2502" y="2038"/>
                    <a:pt x="2469" y="2005"/>
                  </a:cubicBezTo>
                  <a:cubicBezTo>
                    <a:pt x="2402" y="2005"/>
                    <a:pt x="2369" y="1971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602" y="1871"/>
                    <a:pt x="2669" y="1805"/>
                    <a:pt x="2769" y="1771"/>
                  </a:cubicBezTo>
                  <a:cubicBezTo>
                    <a:pt x="2902" y="1638"/>
                    <a:pt x="3103" y="1538"/>
                    <a:pt x="3303" y="1471"/>
                  </a:cubicBezTo>
                  <a:cubicBezTo>
                    <a:pt x="3374" y="1447"/>
                    <a:pt x="3445" y="1436"/>
                    <a:pt x="3514" y="1436"/>
                  </a:cubicBezTo>
                  <a:cubicBezTo>
                    <a:pt x="3641" y="1436"/>
                    <a:pt x="3762" y="1473"/>
                    <a:pt x="3870" y="1538"/>
                  </a:cubicBezTo>
                  <a:cubicBezTo>
                    <a:pt x="3970" y="1571"/>
                    <a:pt x="4037" y="1638"/>
                    <a:pt x="4103" y="1705"/>
                  </a:cubicBezTo>
                  <a:cubicBezTo>
                    <a:pt x="4130" y="1732"/>
                    <a:pt x="4157" y="1780"/>
                    <a:pt x="4202" y="1780"/>
                  </a:cubicBezTo>
                  <a:cubicBezTo>
                    <a:pt x="4213" y="1780"/>
                    <a:pt x="4224" y="1778"/>
                    <a:pt x="4237" y="1771"/>
                  </a:cubicBezTo>
                  <a:cubicBezTo>
                    <a:pt x="4270" y="1771"/>
                    <a:pt x="4270" y="1638"/>
                    <a:pt x="4270" y="1605"/>
                  </a:cubicBezTo>
                  <a:cubicBezTo>
                    <a:pt x="4237" y="1504"/>
                    <a:pt x="4170" y="1404"/>
                    <a:pt x="4137" y="1338"/>
                  </a:cubicBezTo>
                  <a:cubicBezTo>
                    <a:pt x="4103" y="1238"/>
                    <a:pt x="4037" y="1171"/>
                    <a:pt x="4003" y="1138"/>
                  </a:cubicBezTo>
                  <a:cubicBezTo>
                    <a:pt x="3937" y="1071"/>
                    <a:pt x="3937" y="1004"/>
                    <a:pt x="4003" y="937"/>
                  </a:cubicBezTo>
                  <a:lnTo>
                    <a:pt x="4070" y="837"/>
                  </a:lnTo>
                  <a:cubicBezTo>
                    <a:pt x="4137" y="637"/>
                    <a:pt x="4137" y="470"/>
                    <a:pt x="4103" y="270"/>
                  </a:cubicBezTo>
                  <a:cubicBezTo>
                    <a:pt x="4037" y="270"/>
                    <a:pt x="3937" y="337"/>
                    <a:pt x="3903" y="404"/>
                  </a:cubicBezTo>
                  <a:lnTo>
                    <a:pt x="3836" y="437"/>
                  </a:lnTo>
                  <a:cubicBezTo>
                    <a:pt x="3770" y="504"/>
                    <a:pt x="3736" y="570"/>
                    <a:pt x="3670" y="604"/>
                  </a:cubicBezTo>
                  <a:cubicBezTo>
                    <a:pt x="3503" y="737"/>
                    <a:pt x="3303" y="771"/>
                    <a:pt x="3103" y="771"/>
                  </a:cubicBezTo>
                  <a:cubicBezTo>
                    <a:pt x="3003" y="737"/>
                    <a:pt x="2902" y="704"/>
                    <a:pt x="2802" y="671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6" y="470"/>
                    <a:pt x="2669" y="437"/>
                  </a:cubicBezTo>
                  <a:lnTo>
                    <a:pt x="2402" y="304"/>
                  </a:lnTo>
                  <a:cubicBezTo>
                    <a:pt x="2202" y="204"/>
                    <a:pt x="2002" y="170"/>
                    <a:pt x="1835" y="70"/>
                  </a:cubicBezTo>
                  <a:cubicBezTo>
                    <a:pt x="1753" y="29"/>
                    <a:pt x="1657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5_1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6" name="Google Shape;336;p21"/>
          <p:cNvSpPr/>
          <p:nvPr/>
        </p:nvSpPr>
        <p:spPr>
          <a:xfrm flipH="1">
            <a:off x="7765048" y="461025"/>
            <a:ext cx="1378953" cy="178277"/>
          </a:xfrm>
          <a:custGeom>
            <a:rect b="b" l="l" r="r" t="t"/>
            <a:pathLst>
              <a:path extrusionOk="0" h="2904" w="22464">
                <a:moveTo>
                  <a:pt x="0" y="0"/>
                </a:moveTo>
                <a:lnTo>
                  <a:pt x="0" y="2659"/>
                </a:lnTo>
                <a:cubicBezTo>
                  <a:pt x="2022" y="2822"/>
                  <a:pt x="4045" y="2903"/>
                  <a:pt x="6066" y="2903"/>
                </a:cubicBezTo>
                <a:cubicBezTo>
                  <a:pt x="11579" y="2903"/>
                  <a:pt x="17073" y="2300"/>
                  <a:pt x="22463" y="1122"/>
                </a:cubicBezTo>
                <a:cubicBezTo>
                  <a:pt x="14951" y="1025"/>
                  <a:pt x="7463" y="659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0" y="4709026"/>
            <a:ext cx="2443034" cy="220921"/>
          </a:xfrm>
          <a:custGeom>
            <a:rect b="b" l="l" r="r" t="t"/>
            <a:pathLst>
              <a:path extrusionOk="0" h="6577" w="72731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5_1_1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0" name="Google Shape;340;p22"/>
          <p:cNvSpPr/>
          <p:nvPr/>
        </p:nvSpPr>
        <p:spPr>
          <a:xfrm>
            <a:off x="6043499" y="4714062"/>
            <a:ext cx="3100498" cy="264811"/>
          </a:xfrm>
          <a:custGeom>
            <a:rect b="b" l="l" r="r" t="t"/>
            <a:pathLst>
              <a:path extrusionOk="0" h="6391" w="74828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-34349" y="199100"/>
            <a:ext cx="1866605" cy="163751"/>
          </a:xfrm>
          <a:custGeom>
            <a:rect b="b" l="l" r="r" t="t"/>
            <a:pathLst>
              <a:path extrusionOk="0" h="3952" w="45049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5_1_1_1_1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5_1_1_1_1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6" name="Google Shape;346;p24"/>
          <p:cNvSpPr/>
          <p:nvPr/>
        </p:nvSpPr>
        <p:spPr>
          <a:xfrm flipH="1">
            <a:off x="3" y="4692001"/>
            <a:ext cx="3230542" cy="360205"/>
          </a:xfrm>
          <a:custGeom>
            <a:rect b="b" l="l" r="r" t="t"/>
            <a:pathLst>
              <a:path extrusionOk="0" h="11245" w="100852">
                <a:moveTo>
                  <a:pt x="100852" y="1"/>
                </a:moveTo>
                <a:cubicBezTo>
                  <a:pt x="100389" y="220"/>
                  <a:pt x="99876" y="391"/>
                  <a:pt x="99389" y="537"/>
                </a:cubicBezTo>
                <a:cubicBezTo>
                  <a:pt x="96291" y="1415"/>
                  <a:pt x="92316" y="1415"/>
                  <a:pt x="89072" y="1586"/>
                </a:cubicBezTo>
                <a:cubicBezTo>
                  <a:pt x="86497" y="1695"/>
                  <a:pt x="83915" y="1737"/>
                  <a:pt x="81333" y="1737"/>
                </a:cubicBezTo>
                <a:cubicBezTo>
                  <a:pt x="76993" y="1737"/>
                  <a:pt x="72652" y="1620"/>
                  <a:pt x="68341" y="1513"/>
                </a:cubicBezTo>
                <a:cubicBezTo>
                  <a:pt x="66762" y="1493"/>
                  <a:pt x="65184" y="1483"/>
                  <a:pt x="63606" y="1483"/>
                </a:cubicBezTo>
                <a:cubicBezTo>
                  <a:pt x="42340" y="1483"/>
                  <a:pt x="21139" y="3252"/>
                  <a:pt x="1" y="5001"/>
                </a:cubicBezTo>
                <a:cubicBezTo>
                  <a:pt x="1846" y="5266"/>
                  <a:pt x="3703" y="5368"/>
                  <a:pt x="5568" y="5368"/>
                </a:cubicBezTo>
                <a:cubicBezTo>
                  <a:pt x="11591" y="5368"/>
                  <a:pt x="17691" y="4310"/>
                  <a:pt x="23720" y="4310"/>
                </a:cubicBezTo>
                <a:cubicBezTo>
                  <a:pt x="25422" y="4310"/>
                  <a:pt x="27118" y="4394"/>
                  <a:pt x="28805" y="4611"/>
                </a:cubicBezTo>
                <a:cubicBezTo>
                  <a:pt x="32512" y="5074"/>
                  <a:pt x="36000" y="6147"/>
                  <a:pt x="39658" y="6732"/>
                </a:cubicBezTo>
                <a:cubicBezTo>
                  <a:pt x="42421" y="7157"/>
                  <a:pt x="45234" y="7293"/>
                  <a:pt x="48059" y="7293"/>
                </a:cubicBezTo>
                <a:cubicBezTo>
                  <a:pt x="50421" y="7293"/>
                  <a:pt x="52791" y="7198"/>
                  <a:pt x="55146" y="7098"/>
                </a:cubicBezTo>
                <a:lnTo>
                  <a:pt x="96681" y="5342"/>
                </a:lnTo>
                <a:lnTo>
                  <a:pt x="96681" y="5342"/>
                </a:lnTo>
                <a:cubicBezTo>
                  <a:pt x="84023" y="11245"/>
                  <a:pt x="67487" y="7293"/>
                  <a:pt x="53390" y="10684"/>
                </a:cubicBezTo>
                <a:lnTo>
                  <a:pt x="100852" y="11147"/>
                </a:lnTo>
                <a:lnTo>
                  <a:pt x="1008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4"/>
          <p:cNvSpPr/>
          <p:nvPr/>
        </p:nvSpPr>
        <p:spPr>
          <a:xfrm flipH="1">
            <a:off x="7382063" y="397825"/>
            <a:ext cx="2097424" cy="206101"/>
          </a:xfrm>
          <a:custGeom>
            <a:rect b="b" l="l" r="r" t="t"/>
            <a:pathLst>
              <a:path extrusionOk="0" h="1277" w="27537">
                <a:moveTo>
                  <a:pt x="17700" y="1"/>
                </a:moveTo>
                <a:cubicBezTo>
                  <a:pt x="17361" y="1"/>
                  <a:pt x="17043" y="52"/>
                  <a:pt x="16757" y="179"/>
                </a:cubicBezTo>
                <a:cubicBezTo>
                  <a:pt x="15931" y="528"/>
                  <a:pt x="13420" y="697"/>
                  <a:pt x="11895" y="697"/>
                </a:cubicBezTo>
                <a:cubicBezTo>
                  <a:pt x="11393" y="697"/>
                  <a:pt x="10999" y="679"/>
                  <a:pt x="10805" y="642"/>
                </a:cubicBezTo>
                <a:cubicBezTo>
                  <a:pt x="10159" y="557"/>
                  <a:pt x="9507" y="514"/>
                  <a:pt x="8854" y="514"/>
                </a:cubicBezTo>
                <a:cubicBezTo>
                  <a:pt x="8202" y="514"/>
                  <a:pt x="7549" y="557"/>
                  <a:pt x="6903" y="642"/>
                </a:cubicBezTo>
                <a:cubicBezTo>
                  <a:pt x="6702" y="673"/>
                  <a:pt x="6467" y="685"/>
                  <a:pt x="6212" y="685"/>
                </a:cubicBezTo>
                <a:cubicBezTo>
                  <a:pt x="5513" y="685"/>
                  <a:pt x="4659" y="600"/>
                  <a:pt x="3912" y="600"/>
                </a:cubicBezTo>
                <a:cubicBezTo>
                  <a:pt x="3638" y="600"/>
                  <a:pt x="3379" y="611"/>
                  <a:pt x="3147" y="642"/>
                </a:cubicBezTo>
                <a:cubicBezTo>
                  <a:pt x="2050" y="789"/>
                  <a:pt x="1" y="1277"/>
                  <a:pt x="1" y="1277"/>
                </a:cubicBezTo>
                <a:lnTo>
                  <a:pt x="27537" y="1277"/>
                </a:lnTo>
                <a:cubicBezTo>
                  <a:pt x="27537" y="1277"/>
                  <a:pt x="22220" y="959"/>
                  <a:pt x="20830" y="642"/>
                </a:cubicBezTo>
                <a:cubicBezTo>
                  <a:pt x="19784" y="408"/>
                  <a:pt x="18659" y="1"/>
                  <a:pt x="177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5_1_1_1_1_1_1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713225" y="537600"/>
            <a:ext cx="47463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0" name="Google Shape;350;p25"/>
          <p:cNvSpPr/>
          <p:nvPr/>
        </p:nvSpPr>
        <p:spPr>
          <a:xfrm>
            <a:off x="8349385" y="4230537"/>
            <a:ext cx="162779" cy="104312"/>
          </a:xfrm>
          <a:custGeom>
            <a:rect b="b" l="l" r="r" t="t"/>
            <a:pathLst>
              <a:path extrusionOk="0" h="2694" w="4204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4847698" y="4747962"/>
            <a:ext cx="162779" cy="104312"/>
          </a:xfrm>
          <a:custGeom>
            <a:rect b="b" l="l" r="r" t="t"/>
            <a:pathLst>
              <a:path extrusionOk="0" h="2694" w="4204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 flipH="1">
            <a:off x="318173" y="4499687"/>
            <a:ext cx="162779" cy="104312"/>
          </a:xfrm>
          <a:custGeom>
            <a:rect b="b" l="l" r="r" t="t"/>
            <a:pathLst>
              <a:path extrusionOk="0" h="2694" w="4204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7553961" y="768100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/>
          <p:nvPr/>
        </p:nvSpPr>
        <p:spPr>
          <a:xfrm>
            <a:off x="247375" y="190336"/>
            <a:ext cx="1167900" cy="1167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 txBox="1"/>
          <p:nvPr>
            <p:ph hasCustomPrompt="1" type="title"/>
          </p:nvPr>
        </p:nvSpPr>
        <p:spPr>
          <a:xfrm>
            <a:off x="2726150" y="994875"/>
            <a:ext cx="3691800" cy="8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7" name="Google Shape;357;p26"/>
          <p:cNvSpPr txBox="1"/>
          <p:nvPr>
            <p:ph idx="1" type="subTitle"/>
          </p:nvPr>
        </p:nvSpPr>
        <p:spPr>
          <a:xfrm>
            <a:off x="2832000" y="1990925"/>
            <a:ext cx="3480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6"/>
          <p:cNvSpPr txBox="1"/>
          <p:nvPr>
            <p:ph hasCustomPrompt="1" idx="2" type="title"/>
          </p:nvPr>
        </p:nvSpPr>
        <p:spPr>
          <a:xfrm>
            <a:off x="1023625" y="2844175"/>
            <a:ext cx="2859300" cy="8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9" name="Google Shape;359;p26"/>
          <p:cNvSpPr txBox="1"/>
          <p:nvPr>
            <p:ph idx="3" type="subTitle"/>
          </p:nvPr>
        </p:nvSpPr>
        <p:spPr>
          <a:xfrm>
            <a:off x="713275" y="3840225"/>
            <a:ext cx="3480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26"/>
          <p:cNvSpPr txBox="1"/>
          <p:nvPr>
            <p:ph hasCustomPrompt="1" idx="4" type="title"/>
          </p:nvPr>
        </p:nvSpPr>
        <p:spPr>
          <a:xfrm>
            <a:off x="5261075" y="2844175"/>
            <a:ext cx="2859300" cy="8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1" name="Google Shape;361;p26"/>
          <p:cNvSpPr txBox="1"/>
          <p:nvPr>
            <p:ph idx="5" type="subTitle"/>
          </p:nvPr>
        </p:nvSpPr>
        <p:spPr>
          <a:xfrm>
            <a:off x="4950725" y="3840225"/>
            <a:ext cx="3480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6"/>
          <p:cNvSpPr/>
          <p:nvPr/>
        </p:nvSpPr>
        <p:spPr>
          <a:xfrm>
            <a:off x="917911" y="711287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 flipH="1">
            <a:off x="7574289" y="1063950"/>
            <a:ext cx="276146" cy="125983"/>
          </a:xfrm>
          <a:custGeom>
            <a:rect b="b" l="l" r="r" t="t"/>
            <a:pathLst>
              <a:path extrusionOk="0" h="3866" w="8474">
                <a:moveTo>
                  <a:pt x="1" y="0"/>
                </a:moveTo>
                <a:cubicBezTo>
                  <a:pt x="368" y="901"/>
                  <a:pt x="1569" y="1301"/>
                  <a:pt x="2036" y="1601"/>
                </a:cubicBezTo>
                <a:cubicBezTo>
                  <a:pt x="2336" y="1768"/>
                  <a:pt x="2903" y="2168"/>
                  <a:pt x="2870" y="2635"/>
                </a:cubicBezTo>
                <a:lnTo>
                  <a:pt x="1502" y="3102"/>
                </a:lnTo>
                <a:cubicBezTo>
                  <a:pt x="1702" y="3469"/>
                  <a:pt x="2336" y="3469"/>
                  <a:pt x="2736" y="3469"/>
                </a:cubicBezTo>
                <a:cubicBezTo>
                  <a:pt x="3036" y="3469"/>
                  <a:pt x="3070" y="3636"/>
                  <a:pt x="3370" y="3736"/>
                </a:cubicBezTo>
                <a:cubicBezTo>
                  <a:pt x="3623" y="3824"/>
                  <a:pt x="3885" y="3866"/>
                  <a:pt x="4145" y="3866"/>
                </a:cubicBezTo>
                <a:cubicBezTo>
                  <a:pt x="4776" y="3866"/>
                  <a:pt x="5399" y="3618"/>
                  <a:pt x="5872" y="3169"/>
                </a:cubicBezTo>
                <a:cubicBezTo>
                  <a:pt x="6072" y="3102"/>
                  <a:pt x="6272" y="3069"/>
                  <a:pt x="6472" y="3069"/>
                </a:cubicBezTo>
                <a:lnTo>
                  <a:pt x="5738" y="2735"/>
                </a:lnTo>
                <a:cubicBezTo>
                  <a:pt x="5940" y="2577"/>
                  <a:pt x="6247" y="2537"/>
                  <a:pt x="6582" y="2537"/>
                </a:cubicBezTo>
                <a:cubicBezTo>
                  <a:pt x="6929" y="2537"/>
                  <a:pt x="7306" y="2580"/>
                  <a:pt x="7626" y="2580"/>
                </a:cubicBezTo>
                <a:cubicBezTo>
                  <a:pt x="7713" y="2580"/>
                  <a:pt x="7796" y="2577"/>
                  <a:pt x="7873" y="2569"/>
                </a:cubicBezTo>
                <a:lnTo>
                  <a:pt x="8240" y="2435"/>
                </a:lnTo>
                <a:lnTo>
                  <a:pt x="8373" y="2302"/>
                </a:lnTo>
                <a:cubicBezTo>
                  <a:pt x="8373" y="2302"/>
                  <a:pt x="8373" y="2268"/>
                  <a:pt x="8373" y="2268"/>
                </a:cubicBezTo>
                <a:cubicBezTo>
                  <a:pt x="8474" y="2135"/>
                  <a:pt x="8440" y="2268"/>
                  <a:pt x="8474" y="2068"/>
                </a:cubicBezTo>
                <a:lnTo>
                  <a:pt x="8474" y="2068"/>
                </a:lnTo>
                <a:cubicBezTo>
                  <a:pt x="8107" y="2168"/>
                  <a:pt x="7731" y="2218"/>
                  <a:pt x="7352" y="2218"/>
                </a:cubicBezTo>
                <a:cubicBezTo>
                  <a:pt x="6972" y="2218"/>
                  <a:pt x="6589" y="2168"/>
                  <a:pt x="6205" y="2068"/>
                </a:cubicBezTo>
                <a:cubicBezTo>
                  <a:pt x="6092" y="2056"/>
                  <a:pt x="5994" y="2050"/>
                  <a:pt x="5908" y="2050"/>
                </a:cubicBezTo>
                <a:cubicBezTo>
                  <a:pt x="5147" y="2050"/>
                  <a:pt x="5376" y="2486"/>
                  <a:pt x="4726" y="2486"/>
                </a:cubicBezTo>
                <a:cubicBezTo>
                  <a:pt x="4653" y="2486"/>
                  <a:pt x="4569" y="2481"/>
                  <a:pt x="4471" y="2468"/>
                </a:cubicBezTo>
                <a:lnTo>
                  <a:pt x="4170" y="2068"/>
                </a:lnTo>
                <a:cubicBezTo>
                  <a:pt x="4162" y="2060"/>
                  <a:pt x="4158" y="2058"/>
                  <a:pt x="4155" y="2058"/>
                </a:cubicBezTo>
                <a:cubicBezTo>
                  <a:pt x="4152" y="2058"/>
                  <a:pt x="4150" y="2060"/>
                  <a:pt x="4145" y="2060"/>
                </a:cubicBezTo>
                <a:cubicBezTo>
                  <a:pt x="4137" y="2060"/>
                  <a:pt x="4120" y="2052"/>
                  <a:pt x="4070" y="2001"/>
                </a:cubicBezTo>
                <a:cubicBezTo>
                  <a:pt x="4020" y="1935"/>
                  <a:pt x="4012" y="1935"/>
                  <a:pt x="4012" y="1935"/>
                </a:cubicBezTo>
                <a:cubicBezTo>
                  <a:pt x="4012" y="1935"/>
                  <a:pt x="4020" y="1935"/>
                  <a:pt x="4004" y="1868"/>
                </a:cubicBezTo>
                <a:cubicBezTo>
                  <a:pt x="3804" y="1768"/>
                  <a:pt x="3670" y="1635"/>
                  <a:pt x="3470" y="1501"/>
                </a:cubicBezTo>
                <a:cubicBezTo>
                  <a:pt x="2603" y="1034"/>
                  <a:pt x="1202" y="66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4637123" y="257368"/>
            <a:ext cx="276146" cy="125983"/>
          </a:xfrm>
          <a:custGeom>
            <a:rect b="b" l="l" r="r" t="t"/>
            <a:pathLst>
              <a:path extrusionOk="0" h="3866" w="8474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26"/>
          <p:cNvGrpSpPr/>
          <p:nvPr/>
        </p:nvGrpSpPr>
        <p:grpSpPr>
          <a:xfrm>
            <a:off x="144387" y="4772783"/>
            <a:ext cx="8972822" cy="310243"/>
            <a:chOff x="144387" y="4772783"/>
            <a:chExt cx="8972822" cy="310243"/>
          </a:xfrm>
        </p:grpSpPr>
        <p:sp>
          <p:nvSpPr>
            <p:cNvPr id="366" name="Google Shape;366;p26"/>
            <p:cNvSpPr/>
            <p:nvPr/>
          </p:nvSpPr>
          <p:spPr>
            <a:xfrm>
              <a:off x="7665017" y="4924571"/>
              <a:ext cx="164057" cy="104621"/>
            </a:xfrm>
            <a:custGeom>
              <a:rect b="b" l="l" r="r" t="t"/>
              <a:pathLst>
                <a:path extrusionOk="0" h="2702" w="4237">
                  <a:moveTo>
                    <a:pt x="1618" y="1"/>
                  </a:moveTo>
                  <a:cubicBezTo>
                    <a:pt x="1567" y="1"/>
                    <a:pt x="1515" y="12"/>
                    <a:pt x="1468" y="35"/>
                  </a:cubicBezTo>
                  <a:cubicBezTo>
                    <a:pt x="1401" y="102"/>
                    <a:pt x="1334" y="169"/>
                    <a:pt x="1268" y="236"/>
                  </a:cubicBezTo>
                  <a:cubicBezTo>
                    <a:pt x="1234" y="269"/>
                    <a:pt x="1234" y="302"/>
                    <a:pt x="1201" y="336"/>
                  </a:cubicBezTo>
                  <a:cubicBezTo>
                    <a:pt x="1101" y="369"/>
                    <a:pt x="1034" y="369"/>
                    <a:pt x="968" y="402"/>
                  </a:cubicBezTo>
                  <a:cubicBezTo>
                    <a:pt x="767" y="502"/>
                    <a:pt x="567" y="602"/>
                    <a:pt x="434" y="736"/>
                  </a:cubicBezTo>
                  <a:cubicBezTo>
                    <a:pt x="267" y="836"/>
                    <a:pt x="134" y="969"/>
                    <a:pt x="34" y="1136"/>
                  </a:cubicBezTo>
                  <a:cubicBezTo>
                    <a:pt x="0" y="1203"/>
                    <a:pt x="0" y="1270"/>
                    <a:pt x="0" y="1336"/>
                  </a:cubicBezTo>
                  <a:cubicBezTo>
                    <a:pt x="34" y="1403"/>
                    <a:pt x="67" y="1503"/>
                    <a:pt x="134" y="1570"/>
                  </a:cubicBezTo>
                  <a:cubicBezTo>
                    <a:pt x="234" y="1703"/>
                    <a:pt x="334" y="1837"/>
                    <a:pt x="501" y="1937"/>
                  </a:cubicBezTo>
                  <a:cubicBezTo>
                    <a:pt x="667" y="2003"/>
                    <a:pt x="801" y="2037"/>
                    <a:pt x="968" y="2070"/>
                  </a:cubicBezTo>
                  <a:cubicBezTo>
                    <a:pt x="1168" y="2070"/>
                    <a:pt x="1368" y="2104"/>
                    <a:pt x="1568" y="2104"/>
                  </a:cubicBezTo>
                  <a:lnTo>
                    <a:pt x="1668" y="2237"/>
                  </a:lnTo>
                  <a:cubicBezTo>
                    <a:pt x="1701" y="2337"/>
                    <a:pt x="1735" y="2404"/>
                    <a:pt x="1801" y="2504"/>
                  </a:cubicBezTo>
                  <a:cubicBezTo>
                    <a:pt x="1874" y="2576"/>
                    <a:pt x="1981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1"/>
                    <a:pt x="2268" y="2504"/>
                    <a:pt x="2302" y="2437"/>
                  </a:cubicBezTo>
                  <a:cubicBezTo>
                    <a:pt x="2302" y="2370"/>
                    <a:pt x="2335" y="2304"/>
                    <a:pt x="2402" y="2270"/>
                  </a:cubicBezTo>
                  <a:cubicBezTo>
                    <a:pt x="2435" y="2270"/>
                    <a:pt x="2469" y="2237"/>
                    <a:pt x="2469" y="2204"/>
                  </a:cubicBezTo>
                  <a:cubicBezTo>
                    <a:pt x="2502" y="2170"/>
                    <a:pt x="2435" y="2104"/>
                    <a:pt x="2402" y="2070"/>
                  </a:cubicBezTo>
                  <a:cubicBezTo>
                    <a:pt x="2335" y="2070"/>
                    <a:pt x="2302" y="2037"/>
                    <a:pt x="2235" y="2037"/>
                  </a:cubicBezTo>
                  <a:cubicBezTo>
                    <a:pt x="2302" y="2003"/>
                    <a:pt x="2369" y="2003"/>
                    <a:pt x="2435" y="1970"/>
                  </a:cubicBezTo>
                  <a:cubicBezTo>
                    <a:pt x="2535" y="1937"/>
                    <a:pt x="2602" y="1903"/>
                    <a:pt x="2702" y="1870"/>
                  </a:cubicBezTo>
                  <a:cubicBezTo>
                    <a:pt x="2869" y="1737"/>
                    <a:pt x="3069" y="1637"/>
                    <a:pt x="3269" y="1570"/>
                  </a:cubicBezTo>
                  <a:cubicBezTo>
                    <a:pt x="3319" y="1561"/>
                    <a:pt x="3369" y="1557"/>
                    <a:pt x="3419" y="1557"/>
                  </a:cubicBezTo>
                  <a:cubicBezTo>
                    <a:pt x="3567" y="1557"/>
                    <a:pt x="3711" y="1595"/>
                    <a:pt x="3836" y="1670"/>
                  </a:cubicBezTo>
                  <a:cubicBezTo>
                    <a:pt x="3903" y="1737"/>
                    <a:pt x="3970" y="1803"/>
                    <a:pt x="4036" y="1870"/>
                  </a:cubicBezTo>
                  <a:cubicBezTo>
                    <a:pt x="4063" y="1897"/>
                    <a:pt x="4090" y="1946"/>
                    <a:pt x="4135" y="1946"/>
                  </a:cubicBezTo>
                  <a:cubicBezTo>
                    <a:pt x="4146" y="1946"/>
                    <a:pt x="4157" y="1943"/>
                    <a:pt x="4170" y="1937"/>
                  </a:cubicBezTo>
                  <a:cubicBezTo>
                    <a:pt x="4203" y="1937"/>
                    <a:pt x="4203" y="1837"/>
                    <a:pt x="4203" y="1803"/>
                  </a:cubicBezTo>
                  <a:cubicBezTo>
                    <a:pt x="4203" y="1703"/>
                    <a:pt x="4203" y="1603"/>
                    <a:pt x="4170" y="1503"/>
                  </a:cubicBezTo>
                  <a:cubicBezTo>
                    <a:pt x="4136" y="1436"/>
                    <a:pt x="4103" y="1370"/>
                    <a:pt x="4036" y="1303"/>
                  </a:cubicBezTo>
                  <a:cubicBezTo>
                    <a:pt x="3970" y="1236"/>
                    <a:pt x="3970" y="1170"/>
                    <a:pt x="4036" y="1103"/>
                  </a:cubicBezTo>
                  <a:cubicBezTo>
                    <a:pt x="4070" y="1069"/>
                    <a:pt x="4103" y="1036"/>
                    <a:pt x="4103" y="1003"/>
                  </a:cubicBezTo>
                  <a:cubicBezTo>
                    <a:pt x="4203" y="836"/>
                    <a:pt x="4237" y="636"/>
                    <a:pt x="4203" y="436"/>
                  </a:cubicBezTo>
                  <a:cubicBezTo>
                    <a:pt x="4103" y="436"/>
                    <a:pt x="4036" y="502"/>
                    <a:pt x="3970" y="569"/>
                  </a:cubicBezTo>
                  <a:lnTo>
                    <a:pt x="3903" y="602"/>
                  </a:lnTo>
                  <a:cubicBezTo>
                    <a:pt x="3870" y="669"/>
                    <a:pt x="3803" y="736"/>
                    <a:pt x="3736" y="769"/>
                  </a:cubicBezTo>
                  <a:cubicBezTo>
                    <a:pt x="3611" y="844"/>
                    <a:pt x="3448" y="882"/>
                    <a:pt x="3305" y="882"/>
                  </a:cubicBezTo>
                  <a:cubicBezTo>
                    <a:pt x="3257" y="882"/>
                    <a:pt x="3211" y="878"/>
                    <a:pt x="3169" y="869"/>
                  </a:cubicBezTo>
                  <a:cubicBezTo>
                    <a:pt x="3069" y="869"/>
                    <a:pt x="2969" y="803"/>
                    <a:pt x="2869" y="769"/>
                  </a:cubicBezTo>
                  <a:cubicBezTo>
                    <a:pt x="2902" y="736"/>
                    <a:pt x="2902" y="669"/>
                    <a:pt x="2869" y="636"/>
                  </a:cubicBezTo>
                  <a:cubicBezTo>
                    <a:pt x="2836" y="569"/>
                    <a:pt x="2769" y="536"/>
                    <a:pt x="2702" y="502"/>
                  </a:cubicBezTo>
                  <a:cubicBezTo>
                    <a:pt x="2669" y="469"/>
                    <a:pt x="2535" y="402"/>
                    <a:pt x="2435" y="336"/>
                  </a:cubicBezTo>
                  <a:cubicBezTo>
                    <a:pt x="2268" y="236"/>
                    <a:pt x="2068" y="202"/>
                    <a:pt x="1868" y="102"/>
                  </a:cubicBezTo>
                  <a:cubicBezTo>
                    <a:pt x="1804" y="37"/>
                    <a:pt x="1711" y="1"/>
                    <a:pt x="1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 flipH="1">
              <a:off x="6311939" y="4772783"/>
              <a:ext cx="165373" cy="103344"/>
            </a:xfrm>
            <a:custGeom>
              <a:rect b="b" l="l" r="r" t="t"/>
              <a:pathLst>
                <a:path extrusionOk="0" h="2669" w="4271">
                  <a:moveTo>
                    <a:pt x="1552" y="1"/>
                  </a:moveTo>
                  <a:cubicBezTo>
                    <a:pt x="1477" y="1"/>
                    <a:pt x="1401" y="17"/>
                    <a:pt x="1335" y="51"/>
                  </a:cubicBezTo>
                  <a:cubicBezTo>
                    <a:pt x="1268" y="117"/>
                    <a:pt x="1201" y="184"/>
                    <a:pt x="1168" y="251"/>
                  </a:cubicBezTo>
                  <a:cubicBezTo>
                    <a:pt x="1135" y="318"/>
                    <a:pt x="1101" y="351"/>
                    <a:pt x="1101" y="384"/>
                  </a:cubicBezTo>
                  <a:cubicBezTo>
                    <a:pt x="1001" y="418"/>
                    <a:pt x="934" y="451"/>
                    <a:pt x="868" y="484"/>
                  </a:cubicBezTo>
                  <a:cubicBezTo>
                    <a:pt x="668" y="584"/>
                    <a:pt x="501" y="685"/>
                    <a:pt x="367" y="818"/>
                  </a:cubicBezTo>
                  <a:cubicBezTo>
                    <a:pt x="201" y="951"/>
                    <a:pt x="101" y="1118"/>
                    <a:pt x="0" y="1285"/>
                  </a:cubicBezTo>
                  <a:cubicBezTo>
                    <a:pt x="0" y="1352"/>
                    <a:pt x="0" y="1418"/>
                    <a:pt x="0" y="1485"/>
                  </a:cubicBezTo>
                  <a:cubicBezTo>
                    <a:pt x="34" y="1552"/>
                    <a:pt x="101" y="1619"/>
                    <a:pt x="134" y="1685"/>
                  </a:cubicBezTo>
                  <a:cubicBezTo>
                    <a:pt x="267" y="1852"/>
                    <a:pt x="401" y="1952"/>
                    <a:pt x="568" y="2019"/>
                  </a:cubicBezTo>
                  <a:cubicBezTo>
                    <a:pt x="701" y="2086"/>
                    <a:pt x="868" y="2119"/>
                    <a:pt x="1035" y="2119"/>
                  </a:cubicBezTo>
                  <a:lnTo>
                    <a:pt x="1635" y="2119"/>
                  </a:lnTo>
                  <a:cubicBezTo>
                    <a:pt x="1668" y="2152"/>
                    <a:pt x="1702" y="2186"/>
                    <a:pt x="1735" y="2252"/>
                  </a:cubicBezTo>
                  <a:cubicBezTo>
                    <a:pt x="1768" y="2319"/>
                    <a:pt x="1835" y="2419"/>
                    <a:pt x="1902" y="2486"/>
                  </a:cubicBezTo>
                  <a:cubicBezTo>
                    <a:pt x="1975" y="2559"/>
                    <a:pt x="2103" y="2669"/>
                    <a:pt x="2218" y="2669"/>
                  </a:cubicBezTo>
                  <a:cubicBezTo>
                    <a:pt x="2260" y="2669"/>
                    <a:pt x="2300" y="2655"/>
                    <a:pt x="2335" y="2619"/>
                  </a:cubicBezTo>
                  <a:cubicBezTo>
                    <a:pt x="2369" y="2519"/>
                    <a:pt x="2369" y="2452"/>
                    <a:pt x="2402" y="2386"/>
                  </a:cubicBezTo>
                  <a:cubicBezTo>
                    <a:pt x="2402" y="2319"/>
                    <a:pt x="2436" y="2252"/>
                    <a:pt x="2502" y="2219"/>
                  </a:cubicBezTo>
                  <a:cubicBezTo>
                    <a:pt x="2502" y="2186"/>
                    <a:pt x="2536" y="2152"/>
                    <a:pt x="2569" y="2152"/>
                  </a:cubicBezTo>
                  <a:cubicBezTo>
                    <a:pt x="2569" y="2086"/>
                    <a:pt x="2502" y="2052"/>
                    <a:pt x="2469" y="2052"/>
                  </a:cubicBezTo>
                  <a:cubicBezTo>
                    <a:pt x="2436" y="2019"/>
                    <a:pt x="2369" y="2019"/>
                    <a:pt x="2302" y="1985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2" y="1885"/>
                    <a:pt x="2669" y="1852"/>
                    <a:pt x="2736" y="1785"/>
                  </a:cubicBezTo>
                  <a:cubicBezTo>
                    <a:pt x="2903" y="1652"/>
                    <a:pt x="3103" y="1518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8"/>
                  </a:cubicBezTo>
                  <a:cubicBezTo>
                    <a:pt x="3937" y="1552"/>
                    <a:pt x="4037" y="1619"/>
                    <a:pt x="4103" y="1685"/>
                  </a:cubicBezTo>
                  <a:cubicBezTo>
                    <a:pt x="4103" y="1712"/>
                    <a:pt x="4147" y="1761"/>
                    <a:pt x="4199" y="1761"/>
                  </a:cubicBezTo>
                  <a:cubicBezTo>
                    <a:pt x="4211" y="1761"/>
                    <a:pt x="4224" y="1758"/>
                    <a:pt x="4237" y="1752"/>
                  </a:cubicBezTo>
                  <a:cubicBezTo>
                    <a:pt x="4270" y="1719"/>
                    <a:pt x="4270" y="1619"/>
                    <a:pt x="4270" y="1585"/>
                  </a:cubicBezTo>
                  <a:cubicBezTo>
                    <a:pt x="4237" y="1452"/>
                    <a:pt x="4170" y="1352"/>
                    <a:pt x="4103" y="1252"/>
                  </a:cubicBezTo>
                  <a:cubicBezTo>
                    <a:pt x="4070" y="1185"/>
                    <a:pt x="4037" y="1118"/>
                    <a:pt x="3970" y="1051"/>
                  </a:cubicBezTo>
                  <a:cubicBezTo>
                    <a:pt x="3903" y="1018"/>
                    <a:pt x="3903" y="918"/>
                    <a:pt x="3937" y="885"/>
                  </a:cubicBezTo>
                  <a:cubicBezTo>
                    <a:pt x="3970" y="851"/>
                    <a:pt x="4003" y="785"/>
                    <a:pt x="4003" y="751"/>
                  </a:cubicBezTo>
                  <a:cubicBezTo>
                    <a:pt x="4070" y="584"/>
                    <a:pt x="4070" y="384"/>
                    <a:pt x="4037" y="184"/>
                  </a:cubicBezTo>
                  <a:lnTo>
                    <a:pt x="4037" y="184"/>
                  </a:lnTo>
                  <a:cubicBezTo>
                    <a:pt x="3970" y="218"/>
                    <a:pt x="3870" y="251"/>
                    <a:pt x="3837" y="351"/>
                  </a:cubicBezTo>
                  <a:lnTo>
                    <a:pt x="3770" y="384"/>
                  </a:lnTo>
                  <a:cubicBezTo>
                    <a:pt x="3736" y="451"/>
                    <a:pt x="3670" y="518"/>
                    <a:pt x="3603" y="551"/>
                  </a:cubicBezTo>
                  <a:cubicBezTo>
                    <a:pt x="3465" y="662"/>
                    <a:pt x="3304" y="726"/>
                    <a:pt x="3139" y="726"/>
                  </a:cubicBezTo>
                  <a:cubicBezTo>
                    <a:pt x="3105" y="726"/>
                    <a:pt x="3070" y="724"/>
                    <a:pt x="3036" y="718"/>
                  </a:cubicBezTo>
                  <a:cubicBezTo>
                    <a:pt x="2936" y="718"/>
                    <a:pt x="2836" y="685"/>
                    <a:pt x="2769" y="618"/>
                  </a:cubicBezTo>
                  <a:cubicBezTo>
                    <a:pt x="2802" y="618"/>
                    <a:pt x="2802" y="551"/>
                    <a:pt x="2769" y="518"/>
                  </a:cubicBezTo>
                  <a:cubicBezTo>
                    <a:pt x="2736" y="451"/>
                    <a:pt x="2669" y="418"/>
                    <a:pt x="2636" y="418"/>
                  </a:cubicBezTo>
                  <a:cubicBezTo>
                    <a:pt x="2536" y="384"/>
                    <a:pt x="2436" y="318"/>
                    <a:pt x="2335" y="284"/>
                  </a:cubicBezTo>
                  <a:cubicBezTo>
                    <a:pt x="2135" y="184"/>
                    <a:pt x="1935" y="151"/>
                    <a:pt x="1768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 flipH="1">
              <a:off x="5027942" y="4925201"/>
              <a:ext cx="165373" cy="103382"/>
            </a:xfrm>
            <a:custGeom>
              <a:rect b="b" l="l" r="r" t="t"/>
              <a:pathLst>
                <a:path extrusionOk="0" h="2670" w="4271">
                  <a:moveTo>
                    <a:pt x="1585" y="1"/>
                  </a:moveTo>
                  <a:cubicBezTo>
                    <a:pt x="1510" y="1"/>
                    <a:pt x="1435" y="18"/>
                    <a:pt x="1369" y="51"/>
                  </a:cubicBezTo>
                  <a:cubicBezTo>
                    <a:pt x="1302" y="118"/>
                    <a:pt x="1235" y="184"/>
                    <a:pt x="1202" y="285"/>
                  </a:cubicBezTo>
                  <a:cubicBezTo>
                    <a:pt x="1168" y="318"/>
                    <a:pt x="1135" y="351"/>
                    <a:pt x="1135" y="385"/>
                  </a:cubicBezTo>
                  <a:cubicBezTo>
                    <a:pt x="1035" y="418"/>
                    <a:pt x="968" y="451"/>
                    <a:pt x="902" y="485"/>
                  </a:cubicBezTo>
                  <a:cubicBezTo>
                    <a:pt x="701" y="585"/>
                    <a:pt x="535" y="685"/>
                    <a:pt x="401" y="818"/>
                  </a:cubicBezTo>
                  <a:cubicBezTo>
                    <a:pt x="234" y="952"/>
                    <a:pt x="134" y="1118"/>
                    <a:pt x="34" y="1285"/>
                  </a:cubicBezTo>
                  <a:cubicBezTo>
                    <a:pt x="1" y="1352"/>
                    <a:pt x="1" y="1419"/>
                    <a:pt x="34" y="1485"/>
                  </a:cubicBezTo>
                  <a:cubicBezTo>
                    <a:pt x="68" y="1552"/>
                    <a:pt x="101" y="1619"/>
                    <a:pt x="168" y="1686"/>
                  </a:cubicBezTo>
                  <a:cubicBezTo>
                    <a:pt x="268" y="1852"/>
                    <a:pt x="401" y="1952"/>
                    <a:pt x="568" y="2019"/>
                  </a:cubicBezTo>
                  <a:cubicBezTo>
                    <a:pt x="735" y="2086"/>
                    <a:pt x="902" y="2119"/>
                    <a:pt x="1068" y="2119"/>
                  </a:cubicBezTo>
                  <a:lnTo>
                    <a:pt x="1669" y="2119"/>
                  </a:lnTo>
                  <a:cubicBezTo>
                    <a:pt x="1702" y="2153"/>
                    <a:pt x="1702" y="2186"/>
                    <a:pt x="1736" y="2253"/>
                  </a:cubicBezTo>
                  <a:cubicBezTo>
                    <a:pt x="1802" y="2353"/>
                    <a:pt x="1836" y="2419"/>
                    <a:pt x="1936" y="2519"/>
                  </a:cubicBezTo>
                  <a:cubicBezTo>
                    <a:pt x="1984" y="2568"/>
                    <a:pt x="2104" y="2670"/>
                    <a:pt x="2217" y="2670"/>
                  </a:cubicBezTo>
                  <a:cubicBezTo>
                    <a:pt x="2259" y="2670"/>
                    <a:pt x="2300" y="2656"/>
                    <a:pt x="2336" y="2620"/>
                  </a:cubicBezTo>
                  <a:cubicBezTo>
                    <a:pt x="2369" y="2553"/>
                    <a:pt x="2403" y="2453"/>
                    <a:pt x="2403" y="2386"/>
                  </a:cubicBezTo>
                  <a:cubicBezTo>
                    <a:pt x="2436" y="2319"/>
                    <a:pt x="2469" y="2253"/>
                    <a:pt x="2503" y="2219"/>
                  </a:cubicBezTo>
                  <a:cubicBezTo>
                    <a:pt x="2536" y="2186"/>
                    <a:pt x="2569" y="2186"/>
                    <a:pt x="2569" y="2153"/>
                  </a:cubicBezTo>
                  <a:cubicBezTo>
                    <a:pt x="2603" y="2119"/>
                    <a:pt x="2536" y="2052"/>
                    <a:pt x="2503" y="2052"/>
                  </a:cubicBezTo>
                  <a:cubicBezTo>
                    <a:pt x="2436" y="2019"/>
                    <a:pt x="2369" y="2019"/>
                    <a:pt x="2336" y="1986"/>
                  </a:cubicBezTo>
                  <a:cubicBezTo>
                    <a:pt x="2403" y="1986"/>
                    <a:pt x="2469" y="1952"/>
                    <a:pt x="2536" y="1919"/>
                  </a:cubicBezTo>
                  <a:cubicBezTo>
                    <a:pt x="2603" y="1886"/>
                    <a:pt x="2703" y="1852"/>
                    <a:pt x="2770" y="1786"/>
                  </a:cubicBezTo>
                  <a:cubicBezTo>
                    <a:pt x="2936" y="1652"/>
                    <a:pt x="3103" y="1552"/>
                    <a:pt x="3337" y="1452"/>
                  </a:cubicBezTo>
                  <a:cubicBezTo>
                    <a:pt x="3398" y="1440"/>
                    <a:pt x="3463" y="1432"/>
                    <a:pt x="3530" y="1432"/>
                  </a:cubicBezTo>
                  <a:cubicBezTo>
                    <a:pt x="3646" y="1432"/>
                    <a:pt x="3765" y="1455"/>
                    <a:pt x="3870" y="1519"/>
                  </a:cubicBezTo>
                  <a:cubicBezTo>
                    <a:pt x="3970" y="1552"/>
                    <a:pt x="4037" y="1619"/>
                    <a:pt x="4104" y="1686"/>
                  </a:cubicBezTo>
                  <a:cubicBezTo>
                    <a:pt x="4131" y="1712"/>
                    <a:pt x="4180" y="1761"/>
                    <a:pt x="4215" y="1761"/>
                  </a:cubicBezTo>
                  <a:cubicBezTo>
                    <a:pt x="4223" y="1761"/>
                    <a:pt x="4231" y="1759"/>
                    <a:pt x="4237" y="1752"/>
                  </a:cubicBezTo>
                  <a:cubicBezTo>
                    <a:pt x="4271" y="1719"/>
                    <a:pt x="4271" y="1619"/>
                    <a:pt x="4271" y="1585"/>
                  </a:cubicBezTo>
                  <a:cubicBezTo>
                    <a:pt x="4237" y="1485"/>
                    <a:pt x="4204" y="1352"/>
                    <a:pt x="4137" y="1252"/>
                  </a:cubicBezTo>
                  <a:cubicBezTo>
                    <a:pt x="4104" y="1185"/>
                    <a:pt x="4071" y="1118"/>
                    <a:pt x="4004" y="1052"/>
                  </a:cubicBezTo>
                  <a:cubicBezTo>
                    <a:pt x="3970" y="1018"/>
                    <a:pt x="3937" y="952"/>
                    <a:pt x="3970" y="885"/>
                  </a:cubicBezTo>
                  <a:cubicBezTo>
                    <a:pt x="4004" y="852"/>
                    <a:pt x="4037" y="818"/>
                    <a:pt x="4037" y="752"/>
                  </a:cubicBezTo>
                  <a:cubicBezTo>
                    <a:pt x="4104" y="585"/>
                    <a:pt x="4137" y="385"/>
                    <a:pt x="4104" y="218"/>
                  </a:cubicBezTo>
                  <a:cubicBezTo>
                    <a:pt x="4004" y="218"/>
                    <a:pt x="3904" y="251"/>
                    <a:pt x="3870" y="351"/>
                  </a:cubicBezTo>
                  <a:lnTo>
                    <a:pt x="3804" y="385"/>
                  </a:lnTo>
                  <a:cubicBezTo>
                    <a:pt x="3770" y="451"/>
                    <a:pt x="3704" y="518"/>
                    <a:pt x="3637" y="551"/>
                  </a:cubicBezTo>
                  <a:cubicBezTo>
                    <a:pt x="3499" y="662"/>
                    <a:pt x="3338" y="727"/>
                    <a:pt x="3173" y="727"/>
                  </a:cubicBezTo>
                  <a:cubicBezTo>
                    <a:pt x="3139" y="727"/>
                    <a:pt x="3104" y="724"/>
                    <a:pt x="3070" y="718"/>
                  </a:cubicBezTo>
                  <a:cubicBezTo>
                    <a:pt x="2970" y="718"/>
                    <a:pt x="2870" y="685"/>
                    <a:pt x="2803" y="651"/>
                  </a:cubicBezTo>
                  <a:cubicBezTo>
                    <a:pt x="2836" y="618"/>
                    <a:pt x="2836" y="551"/>
                    <a:pt x="2803" y="518"/>
                  </a:cubicBezTo>
                  <a:cubicBezTo>
                    <a:pt x="2770" y="485"/>
                    <a:pt x="2703" y="418"/>
                    <a:pt x="2670" y="418"/>
                  </a:cubicBezTo>
                  <a:cubicBezTo>
                    <a:pt x="2569" y="385"/>
                    <a:pt x="2469" y="318"/>
                    <a:pt x="2369" y="285"/>
                  </a:cubicBezTo>
                  <a:cubicBezTo>
                    <a:pt x="2169" y="184"/>
                    <a:pt x="1936" y="151"/>
                    <a:pt x="1802" y="51"/>
                  </a:cubicBezTo>
                  <a:cubicBezTo>
                    <a:pt x="1736" y="18"/>
                    <a:pt x="1661" y="1"/>
                    <a:pt x="1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 flipH="1">
              <a:off x="144387" y="4876115"/>
              <a:ext cx="164057" cy="104583"/>
            </a:xfrm>
            <a:custGeom>
              <a:rect b="b" l="l" r="r" t="t"/>
              <a:pathLst>
                <a:path extrusionOk="0" h="2701" w="4237">
                  <a:moveTo>
                    <a:pt x="1618" y="0"/>
                  </a:moveTo>
                  <a:cubicBezTo>
                    <a:pt x="1567" y="0"/>
                    <a:pt x="1516" y="11"/>
                    <a:pt x="1468" y="35"/>
                  </a:cubicBezTo>
                  <a:cubicBezTo>
                    <a:pt x="1402" y="102"/>
                    <a:pt x="1335" y="168"/>
                    <a:pt x="1268" y="235"/>
                  </a:cubicBezTo>
                  <a:cubicBezTo>
                    <a:pt x="1235" y="268"/>
                    <a:pt x="1235" y="302"/>
                    <a:pt x="1201" y="335"/>
                  </a:cubicBezTo>
                  <a:cubicBezTo>
                    <a:pt x="1101" y="368"/>
                    <a:pt x="1035" y="402"/>
                    <a:pt x="968" y="402"/>
                  </a:cubicBezTo>
                  <a:cubicBezTo>
                    <a:pt x="768" y="502"/>
                    <a:pt x="601" y="602"/>
                    <a:pt x="434" y="735"/>
                  </a:cubicBezTo>
                  <a:cubicBezTo>
                    <a:pt x="267" y="835"/>
                    <a:pt x="134" y="969"/>
                    <a:pt x="67" y="1136"/>
                  </a:cubicBezTo>
                  <a:cubicBezTo>
                    <a:pt x="1" y="1202"/>
                    <a:pt x="1" y="1269"/>
                    <a:pt x="1" y="1336"/>
                  </a:cubicBezTo>
                  <a:cubicBezTo>
                    <a:pt x="34" y="1402"/>
                    <a:pt x="67" y="1503"/>
                    <a:pt x="134" y="1569"/>
                  </a:cubicBezTo>
                  <a:cubicBezTo>
                    <a:pt x="234" y="1736"/>
                    <a:pt x="367" y="1836"/>
                    <a:pt x="501" y="1936"/>
                  </a:cubicBezTo>
                  <a:cubicBezTo>
                    <a:pt x="668" y="2003"/>
                    <a:pt x="834" y="2036"/>
                    <a:pt x="968" y="2070"/>
                  </a:cubicBezTo>
                  <a:cubicBezTo>
                    <a:pt x="1168" y="2103"/>
                    <a:pt x="1368" y="2103"/>
                    <a:pt x="1602" y="2103"/>
                  </a:cubicBezTo>
                  <a:cubicBezTo>
                    <a:pt x="1602" y="2136"/>
                    <a:pt x="1635" y="2203"/>
                    <a:pt x="1668" y="2236"/>
                  </a:cubicBezTo>
                  <a:cubicBezTo>
                    <a:pt x="1702" y="2336"/>
                    <a:pt x="1735" y="2403"/>
                    <a:pt x="1802" y="2503"/>
                  </a:cubicBezTo>
                  <a:cubicBezTo>
                    <a:pt x="1874" y="2576"/>
                    <a:pt x="1982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0"/>
                    <a:pt x="2269" y="2503"/>
                    <a:pt x="2302" y="2437"/>
                  </a:cubicBezTo>
                  <a:cubicBezTo>
                    <a:pt x="2302" y="2370"/>
                    <a:pt x="2336" y="2303"/>
                    <a:pt x="2402" y="2270"/>
                  </a:cubicBezTo>
                  <a:cubicBezTo>
                    <a:pt x="2436" y="2270"/>
                    <a:pt x="2469" y="2236"/>
                    <a:pt x="2469" y="2203"/>
                  </a:cubicBezTo>
                  <a:cubicBezTo>
                    <a:pt x="2502" y="2170"/>
                    <a:pt x="2436" y="2103"/>
                    <a:pt x="2402" y="2103"/>
                  </a:cubicBezTo>
                  <a:cubicBezTo>
                    <a:pt x="2336" y="2070"/>
                    <a:pt x="2302" y="2070"/>
                    <a:pt x="2235" y="2036"/>
                  </a:cubicBezTo>
                  <a:cubicBezTo>
                    <a:pt x="2302" y="2036"/>
                    <a:pt x="2402" y="2003"/>
                    <a:pt x="2469" y="1970"/>
                  </a:cubicBezTo>
                  <a:cubicBezTo>
                    <a:pt x="2536" y="1970"/>
                    <a:pt x="2636" y="1903"/>
                    <a:pt x="2702" y="1869"/>
                  </a:cubicBezTo>
                  <a:cubicBezTo>
                    <a:pt x="2869" y="1736"/>
                    <a:pt x="3069" y="1636"/>
                    <a:pt x="3270" y="1603"/>
                  </a:cubicBezTo>
                  <a:cubicBezTo>
                    <a:pt x="3340" y="1579"/>
                    <a:pt x="3411" y="1568"/>
                    <a:pt x="3481" y="1568"/>
                  </a:cubicBezTo>
                  <a:cubicBezTo>
                    <a:pt x="3607" y="1568"/>
                    <a:pt x="3729" y="1605"/>
                    <a:pt x="3837" y="1669"/>
                  </a:cubicBezTo>
                  <a:cubicBezTo>
                    <a:pt x="3903" y="1736"/>
                    <a:pt x="3970" y="1803"/>
                    <a:pt x="4037" y="1869"/>
                  </a:cubicBezTo>
                  <a:cubicBezTo>
                    <a:pt x="4070" y="1903"/>
                    <a:pt x="4137" y="1970"/>
                    <a:pt x="4170" y="1970"/>
                  </a:cubicBezTo>
                  <a:cubicBezTo>
                    <a:pt x="4237" y="1936"/>
                    <a:pt x="4204" y="1836"/>
                    <a:pt x="4204" y="1803"/>
                  </a:cubicBezTo>
                  <a:cubicBezTo>
                    <a:pt x="4204" y="1669"/>
                    <a:pt x="4170" y="1569"/>
                    <a:pt x="4137" y="1469"/>
                  </a:cubicBezTo>
                  <a:cubicBezTo>
                    <a:pt x="4103" y="1402"/>
                    <a:pt x="4037" y="1336"/>
                    <a:pt x="4003" y="1269"/>
                  </a:cubicBezTo>
                  <a:cubicBezTo>
                    <a:pt x="3937" y="1202"/>
                    <a:pt x="3937" y="1136"/>
                    <a:pt x="4003" y="1102"/>
                  </a:cubicBezTo>
                  <a:cubicBezTo>
                    <a:pt x="4037" y="1036"/>
                    <a:pt x="4070" y="1002"/>
                    <a:pt x="4070" y="969"/>
                  </a:cubicBezTo>
                  <a:cubicBezTo>
                    <a:pt x="4137" y="802"/>
                    <a:pt x="4170" y="602"/>
                    <a:pt x="4170" y="435"/>
                  </a:cubicBezTo>
                  <a:cubicBezTo>
                    <a:pt x="4070" y="435"/>
                    <a:pt x="4003" y="468"/>
                    <a:pt x="3937" y="535"/>
                  </a:cubicBezTo>
                  <a:lnTo>
                    <a:pt x="3870" y="602"/>
                  </a:lnTo>
                  <a:cubicBezTo>
                    <a:pt x="3803" y="635"/>
                    <a:pt x="3770" y="702"/>
                    <a:pt x="3703" y="735"/>
                  </a:cubicBezTo>
                  <a:cubicBezTo>
                    <a:pt x="3539" y="818"/>
                    <a:pt x="3374" y="877"/>
                    <a:pt x="3209" y="877"/>
                  </a:cubicBezTo>
                  <a:cubicBezTo>
                    <a:pt x="3174" y="877"/>
                    <a:pt x="3138" y="875"/>
                    <a:pt x="3103" y="869"/>
                  </a:cubicBezTo>
                  <a:cubicBezTo>
                    <a:pt x="3003" y="835"/>
                    <a:pt x="2936" y="802"/>
                    <a:pt x="2836" y="735"/>
                  </a:cubicBezTo>
                  <a:cubicBezTo>
                    <a:pt x="2869" y="735"/>
                    <a:pt x="2903" y="669"/>
                    <a:pt x="2869" y="635"/>
                  </a:cubicBezTo>
                  <a:cubicBezTo>
                    <a:pt x="2836" y="569"/>
                    <a:pt x="2769" y="535"/>
                    <a:pt x="2702" y="502"/>
                  </a:cubicBezTo>
                  <a:cubicBezTo>
                    <a:pt x="2636" y="468"/>
                    <a:pt x="2536" y="402"/>
                    <a:pt x="2436" y="335"/>
                  </a:cubicBezTo>
                  <a:cubicBezTo>
                    <a:pt x="2269" y="235"/>
                    <a:pt x="2069" y="202"/>
                    <a:pt x="1869" y="102"/>
                  </a:cubicBezTo>
                  <a:cubicBezTo>
                    <a:pt x="1804" y="37"/>
                    <a:pt x="1712" y="0"/>
                    <a:pt x="1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1882891" y="4980689"/>
              <a:ext cx="165334" cy="102337"/>
            </a:xfrm>
            <a:custGeom>
              <a:rect b="b" l="l" r="r" t="t"/>
              <a:pathLst>
                <a:path extrusionOk="0" h="2643" w="4270">
                  <a:moveTo>
                    <a:pt x="1563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4" y="103"/>
                    <a:pt x="1268" y="170"/>
                    <a:pt x="1201" y="237"/>
                  </a:cubicBezTo>
                  <a:cubicBezTo>
                    <a:pt x="1201" y="270"/>
                    <a:pt x="1168" y="337"/>
                    <a:pt x="1134" y="370"/>
                  </a:cubicBezTo>
                  <a:cubicBezTo>
                    <a:pt x="1068" y="370"/>
                    <a:pt x="968" y="404"/>
                    <a:pt x="901" y="470"/>
                  </a:cubicBezTo>
                  <a:cubicBezTo>
                    <a:pt x="734" y="537"/>
                    <a:pt x="534" y="670"/>
                    <a:pt x="400" y="804"/>
                  </a:cubicBezTo>
                  <a:cubicBezTo>
                    <a:pt x="234" y="904"/>
                    <a:pt x="134" y="1037"/>
                    <a:pt x="34" y="1204"/>
                  </a:cubicBezTo>
                  <a:cubicBezTo>
                    <a:pt x="0" y="1271"/>
                    <a:pt x="0" y="1338"/>
                    <a:pt x="34" y="1404"/>
                  </a:cubicBezTo>
                  <a:cubicBezTo>
                    <a:pt x="34" y="1471"/>
                    <a:pt x="100" y="1571"/>
                    <a:pt x="134" y="1638"/>
                  </a:cubicBezTo>
                  <a:cubicBezTo>
                    <a:pt x="234" y="1771"/>
                    <a:pt x="400" y="1905"/>
                    <a:pt x="567" y="1971"/>
                  </a:cubicBezTo>
                  <a:cubicBezTo>
                    <a:pt x="701" y="2038"/>
                    <a:pt x="867" y="2071"/>
                    <a:pt x="1034" y="2071"/>
                  </a:cubicBezTo>
                  <a:lnTo>
                    <a:pt x="1635" y="2071"/>
                  </a:lnTo>
                  <a:cubicBezTo>
                    <a:pt x="1668" y="2105"/>
                    <a:pt x="1701" y="2172"/>
                    <a:pt x="1701" y="2205"/>
                  </a:cubicBezTo>
                  <a:cubicBezTo>
                    <a:pt x="1768" y="2305"/>
                    <a:pt x="1835" y="2372"/>
                    <a:pt x="1902" y="2472"/>
                  </a:cubicBezTo>
                  <a:cubicBezTo>
                    <a:pt x="1948" y="2541"/>
                    <a:pt x="2058" y="2643"/>
                    <a:pt x="2166" y="2643"/>
                  </a:cubicBezTo>
                  <a:cubicBezTo>
                    <a:pt x="2214" y="2643"/>
                    <a:pt x="2261" y="2623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369" y="2305"/>
                    <a:pt x="2402" y="2238"/>
                    <a:pt x="2469" y="2205"/>
                  </a:cubicBezTo>
                  <a:cubicBezTo>
                    <a:pt x="2502" y="2172"/>
                    <a:pt x="2535" y="2138"/>
                    <a:pt x="2535" y="2105"/>
                  </a:cubicBezTo>
                  <a:cubicBezTo>
                    <a:pt x="2569" y="2071"/>
                    <a:pt x="2502" y="2038"/>
                    <a:pt x="2469" y="2005"/>
                  </a:cubicBezTo>
                  <a:cubicBezTo>
                    <a:pt x="2402" y="2005"/>
                    <a:pt x="2335" y="2005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569" y="1871"/>
                    <a:pt x="2669" y="1838"/>
                    <a:pt x="2735" y="1771"/>
                  </a:cubicBezTo>
                  <a:cubicBezTo>
                    <a:pt x="2902" y="1638"/>
                    <a:pt x="3102" y="1538"/>
                    <a:pt x="3303" y="1471"/>
                  </a:cubicBezTo>
                  <a:cubicBezTo>
                    <a:pt x="3373" y="1447"/>
                    <a:pt x="3444" y="1436"/>
                    <a:pt x="3514" y="1436"/>
                  </a:cubicBezTo>
                  <a:cubicBezTo>
                    <a:pt x="3640" y="1436"/>
                    <a:pt x="3762" y="1473"/>
                    <a:pt x="3870" y="1538"/>
                  </a:cubicBezTo>
                  <a:cubicBezTo>
                    <a:pt x="3936" y="1571"/>
                    <a:pt x="4003" y="1638"/>
                    <a:pt x="4070" y="1705"/>
                  </a:cubicBezTo>
                  <a:cubicBezTo>
                    <a:pt x="4097" y="1732"/>
                    <a:pt x="4146" y="1780"/>
                    <a:pt x="4181" y="1780"/>
                  </a:cubicBezTo>
                  <a:cubicBezTo>
                    <a:pt x="4189" y="1780"/>
                    <a:pt x="4197" y="1778"/>
                    <a:pt x="4203" y="1771"/>
                  </a:cubicBezTo>
                  <a:cubicBezTo>
                    <a:pt x="4270" y="1738"/>
                    <a:pt x="4237" y="1671"/>
                    <a:pt x="4237" y="1604"/>
                  </a:cubicBezTo>
                  <a:cubicBezTo>
                    <a:pt x="4237" y="1504"/>
                    <a:pt x="4170" y="1404"/>
                    <a:pt x="4136" y="1338"/>
                  </a:cubicBezTo>
                  <a:cubicBezTo>
                    <a:pt x="4070" y="1238"/>
                    <a:pt x="4036" y="1171"/>
                    <a:pt x="3970" y="1137"/>
                  </a:cubicBezTo>
                  <a:cubicBezTo>
                    <a:pt x="3936" y="1071"/>
                    <a:pt x="3903" y="1004"/>
                    <a:pt x="3970" y="937"/>
                  </a:cubicBezTo>
                  <a:cubicBezTo>
                    <a:pt x="4003" y="904"/>
                    <a:pt x="4036" y="871"/>
                    <a:pt x="4070" y="837"/>
                  </a:cubicBezTo>
                  <a:cubicBezTo>
                    <a:pt x="4136" y="670"/>
                    <a:pt x="4136" y="470"/>
                    <a:pt x="4103" y="270"/>
                  </a:cubicBezTo>
                  <a:lnTo>
                    <a:pt x="4103" y="270"/>
                  </a:lnTo>
                  <a:cubicBezTo>
                    <a:pt x="4036" y="304"/>
                    <a:pt x="3936" y="337"/>
                    <a:pt x="3903" y="404"/>
                  </a:cubicBezTo>
                  <a:lnTo>
                    <a:pt x="3836" y="470"/>
                  </a:lnTo>
                  <a:cubicBezTo>
                    <a:pt x="3770" y="504"/>
                    <a:pt x="3736" y="570"/>
                    <a:pt x="3669" y="637"/>
                  </a:cubicBezTo>
                  <a:cubicBezTo>
                    <a:pt x="3532" y="719"/>
                    <a:pt x="3372" y="779"/>
                    <a:pt x="3209" y="779"/>
                  </a:cubicBezTo>
                  <a:cubicBezTo>
                    <a:pt x="3173" y="779"/>
                    <a:pt x="3138" y="776"/>
                    <a:pt x="3102" y="771"/>
                  </a:cubicBezTo>
                  <a:cubicBezTo>
                    <a:pt x="3002" y="737"/>
                    <a:pt x="2902" y="704"/>
                    <a:pt x="2802" y="670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5" y="470"/>
                    <a:pt x="2669" y="437"/>
                  </a:cubicBezTo>
                  <a:cubicBezTo>
                    <a:pt x="2602" y="404"/>
                    <a:pt x="2502" y="337"/>
                    <a:pt x="2402" y="304"/>
                  </a:cubicBezTo>
                  <a:cubicBezTo>
                    <a:pt x="2202" y="203"/>
                    <a:pt x="2002" y="170"/>
                    <a:pt x="1801" y="70"/>
                  </a:cubicBezTo>
                  <a:cubicBezTo>
                    <a:pt x="1740" y="29"/>
                    <a:pt x="1652" y="0"/>
                    <a:pt x="1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 flipH="1">
              <a:off x="8951836" y="4925855"/>
              <a:ext cx="165373" cy="102066"/>
            </a:xfrm>
            <a:custGeom>
              <a:rect b="b" l="l" r="r" t="t"/>
              <a:pathLst>
                <a:path extrusionOk="0" h="2636" w="4271">
                  <a:moveTo>
                    <a:pt x="1598" y="1"/>
                  </a:moveTo>
                  <a:cubicBezTo>
                    <a:pt x="1527" y="1"/>
                    <a:pt x="1452" y="17"/>
                    <a:pt x="1368" y="51"/>
                  </a:cubicBezTo>
                  <a:cubicBezTo>
                    <a:pt x="1302" y="84"/>
                    <a:pt x="1268" y="151"/>
                    <a:pt x="1202" y="251"/>
                  </a:cubicBezTo>
                  <a:cubicBezTo>
                    <a:pt x="1168" y="284"/>
                    <a:pt x="1168" y="318"/>
                    <a:pt x="1135" y="351"/>
                  </a:cubicBezTo>
                  <a:cubicBezTo>
                    <a:pt x="1068" y="384"/>
                    <a:pt x="968" y="418"/>
                    <a:pt x="901" y="451"/>
                  </a:cubicBezTo>
                  <a:cubicBezTo>
                    <a:pt x="701" y="551"/>
                    <a:pt x="535" y="651"/>
                    <a:pt x="368" y="785"/>
                  </a:cubicBezTo>
                  <a:cubicBezTo>
                    <a:pt x="234" y="885"/>
                    <a:pt x="101" y="1052"/>
                    <a:pt x="34" y="1218"/>
                  </a:cubicBezTo>
                  <a:cubicBezTo>
                    <a:pt x="1" y="1252"/>
                    <a:pt x="1" y="1352"/>
                    <a:pt x="34" y="1418"/>
                  </a:cubicBezTo>
                  <a:cubicBezTo>
                    <a:pt x="68" y="1485"/>
                    <a:pt x="101" y="1552"/>
                    <a:pt x="168" y="1619"/>
                  </a:cubicBezTo>
                  <a:cubicBezTo>
                    <a:pt x="268" y="1785"/>
                    <a:pt x="401" y="1885"/>
                    <a:pt x="568" y="1952"/>
                  </a:cubicBezTo>
                  <a:cubicBezTo>
                    <a:pt x="735" y="2019"/>
                    <a:pt x="901" y="2052"/>
                    <a:pt x="1035" y="2052"/>
                  </a:cubicBezTo>
                  <a:cubicBezTo>
                    <a:pt x="1135" y="2069"/>
                    <a:pt x="1235" y="2077"/>
                    <a:pt x="1335" y="2077"/>
                  </a:cubicBezTo>
                  <a:cubicBezTo>
                    <a:pt x="1435" y="2077"/>
                    <a:pt x="1535" y="2069"/>
                    <a:pt x="1635" y="2052"/>
                  </a:cubicBezTo>
                  <a:lnTo>
                    <a:pt x="1735" y="2186"/>
                  </a:lnTo>
                  <a:cubicBezTo>
                    <a:pt x="1769" y="2286"/>
                    <a:pt x="1835" y="2386"/>
                    <a:pt x="1902" y="2453"/>
                  </a:cubicBezTo>
                  <a:cubicBezTo>
                    <a:pt x="1951" y="2526"/>
                    <a:pt x="2090" y="2636"/>
                    <a:pt x="2200" y="2636"/>
                  </a:cubicBezTo>
                  <a:cubicBezTo>
                    <a:pt x="2240" y="2636"/>
                    <a:pt x="2276" y="2621"/>
                    <a:pt x="2302" y="2586"/>
                  </a:cubicBezTo>
                  <a:cubicBezTo>
                    <a:pt x="2336" y="2519"/>
                    <a:pt x="2369" y="2419"/>
                    <a:pt x="2369" y="2352"/>
                  </a:cubicBezTo>
                  <a:cubicBezTo>
                    <a:pt x="2403" y="2286"/>
                    <a:pt x="2436" y="2219"/>
                    <a:pt x="2469" y="2186"/>
                  </a:cubicBezTo>
                  <a:cubicBezTo>
                    <a:pt x="2503" y="2186"/>
                    <a:pt x="2536" y="2152"/>
                    <a:pt x="2569" y="2119"/>
                  </a:cubicBezTo>
                  <a:cubicBezTo>
                    <a:pt x="2569" y="2086"/>
                    <a:pt x="2503" y="2019"/>
                    <a:pt x="2469" y="2019"/>
                  </a:cubicBezTo>
                  <a:cubicBezTo>
                    <a:pt x="2403" y="1986"/>
                    <a:pt x="2369" y="1986"/>
                    <a:pt x="2302" y="1952"/>
                  </a:cubicBezTo>
                  <a:cubicBezTo>
                    <a:pt x="2369" y="1952"/>
                    <a:pt x="2436" y="1919"/>
                    <a:pt x="2503" y="1919"/>
                  </a:cubicBezTo>
                  <a:cubicBezTo>
                    <a:pt x="2603" y="1852"/>
                    <a:pt x="2669" y="1819"/>
                    <a:pt x="2736" y="1752"/>
                  </a:cubicBezTo>
                  <a:cubicBezTo>
                    <a:pt x="2903" y="1619"/>
                    <a:pt x="3103" y="1519"/>
                    <a:pt x="3303" y="1452"/>
                  </a:cubicBezTo>
                  <a:cubicBezTo>
                    <a:pt x="3376" y="1440"/>
                    <a:pt x="3450" y="1432"/>
                    <a:pt x="3521" y="1432"/>
                  </a:cubicBezTo>
                  <a:cubicBezTo>
                    <a:pt x="3645" y="1432"/>
                    <a:pt x="3765" y="1455"/>
                    <a:pt x="3870" y="1519"/>
                  </a:cubicBezTo>
                  <a:cubicBezTo>
                    <a:pt x="3970" y="1585"/>
                    <a:pt x="4037" y="1619"/>
                    <a:pt x="4104" y="1719"/>
                  </a:cubicBezTo>
                  <a:cubicBezTo>
                    <a:pt x="4137" y="1719"/>
                    <a:pt x="4170" y="1785"/>
                    <a:pt x="4237" y="1785"/>
                  </a:cubicBezTo>
                  <a:cubicBezTo>
                    <a:pt x="4271" y="1752"/>
                    <a:pt x="4271" y="1652"/>
                    <a:pt x="4271" y="1619"/>
                  </a:cubicBezTo>
                  <a:cubicBezTo>
                    <a:pt x="4237" y="1519"/>
                    <a:pt x="4170" y="1418"/>
                    <a:pt x="4104" y="1318"/>
                  </a:cubicBezTo>
                  <a:cubicBezTo>
                    <a:pt x="4070" y="1252"/>
                    <a:pt x="4037" y="1185"/>
                    <a:pt x="3970" y="1118"/>
                  </a:cubicBezTo>
                  <a:cubicBezTo>
                    <a:pt x="3904" y="1052"/>
                    <a:pt x="3904" y="1018"/>
                    <a:pt x="3970" y="951"/>
                  </a:cubicBezTo>
                  <a:cubicBezTo>
                    <a:pt x="4004" y="918"/>
                    <a:pt x="4004" y="851"/>
                    <a:pt x="4037" y="818"/>
                  </a:cubicBezTo>
                  <a:cubicBezTo>
                    <a:pt x="4104" y="651"/>
                    <a:pt x="4137" y="451"/>
                    <a:pt x="4104" y="284"/>
                  </a:cubicBezTo>
                  <a:cubicBezTo>
                    <a:pt x="4004" y="284"/>
                    <a:pt x="3937" y="318"/>
                    <a:pt x="3870" y="384"/>
                  </a:cubicBezTo>
                  <a:lnTo>
                    <a:pt x="3837" y="451"/>
                  </a:lnTo>
                  <a:cubicBezTo>
                    <a:pt x="3770" y="518"/>
                    <a:pt x="3703" y="551"/>
                    <a:pt x="3637" y="618"/>
                  </a:cubicBezTo>
                  <a:cubicBezTo>
                    <a:pt x="3500" y="700"/>
                    <a:pt x="3340" y="760"/>
                    <a:pt x="3176" y="760"/>
                  </a:cubicBezTo>
                  <a:cubicBezTo>
                    <a:pt x="3141" y="760"/>
                    <a:pt x="3105" y="757"/>
                    <a:pt x="3070" y="751"/>
                  </a:cubicBezTo>
                  <a:cubicBezTo>
                    <a:pt x="2970" y="751"/>
                    <a:pt x="2870" y="718"/>
                    <a:pt x="2803" y="651"/>
                  </a:cubicBezTo>
                  <a:cubicBezTo>
                    <a:pt x="2836" y="651"/>
                    <a:pt x="2836" y="585"/>
                    <a:pt x="2803" y="551"/>
                  </a:cubicBezTo>
                  <a:cubicBezTo>
                    <a:pt x="2769" y="484"/>
                    <a:pt x="2736" y="451"/>
                    <a:pt x="2669" y="451"/>
                  </a:cubicBezTo>
                  <a:cubicBezTo>
                    <a:pt x="2569" y="384"/>
                    <a:pt x="2469" y="351"/>
                    <a:pt x="2369" y="284"/>
                  </a:cubicBezTo>
                  <a:cubicBezTo>
                    <a:pt x="2202" y="184"/>
                    <a:pt x="2002" y="151"/>
                    <a:pt x="1802" y="51"/>
                  </a:cubicBezTo>
                  <a:cubicBezTo>
                    <a:pt x="1735" y="17"/>
                    <a:pt x="1669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3111435" y="4796193"/>
              <a:ext cx="165373" cy="102105"/>
            </a:xfrm>
            <a:custGeom>
              <a:rect b="b" l="l" r="r" t="t"/>
              <a:pathLst>
                <a:path extrusionOk="0" h="2637" w="4271">
                  <a:moveTo>
                    <a:pt x="1565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5" y="103"/>
                    <a:pt x="1268" y="170"/>
                    <a:pt x="1235" y="237"/>
                  </a:cubicBezTo>
                  <a:cubicBezTo>
                    <a:pt x="1201" y="270"/>
                    <a:pt x="1168" y="304"/>
                    <a:pt x="1168" y="370"/>
                  </a:cubicBezTo>
                  <a:cubicBezTo>
                    <a:pt x="1068" y="370"/>
                    <a:pt x="1001" y="404"/>
                    <a:pt x="901" y="437"/>
                  </a:cubicBezTo>
                  <a:cubicBezTo>
                    <a:pt x="734" y="537"/>
                    <a:pt x="567" y="637"/>
                    <a:pt x="401" y="804"/>
                  </a:cubicBezTo>
                  <a:cubicBezTo>
                    <a:pt x="267" y="904"/>
                    <a:pt x="134" y="1037"/>
                    <a:pt x="67" y="1204"/>
                  </a:cubicBezTo>
                  <a:cubicBezTo>
                    <a:pt x="34" y="1271"/>
                    <a:pt x="0" y="1338"/>
                    <a:pt x="34" y="1404"/>
                  </a:cubicBezTo>
                  <a:cubicBezTo>
                    <a:pt x="67" y="1471"/>
                    <a:pt x="100" y="1571"/>
                    <a:pt x="167" y="1638"/>
                  </a:cubicBezTo>
                  <a:cubicBezTo>
                    <a:pt x="267" y="1771"/>
                    <a:pt x="401" y="1905"/>
                    <a:pt x="567" y="1971"/>
                  </a:cubicBezTo>
                  <a:cubicBezTo>
                    <a:pt x="734" y="2038"/>
                    <a:pt x="901" y="2072"/>
                    <a:pt x="1068" y="2072"/>
                  </a:cubicBezTo>
                  <a:lnTo>
                    <a:pt x="1668" y="2072"/>
                  </a:lnTo>
                  <a:lnTo>
                    <a:pt x="1735" y="2205"/>
                  </a:lnTo>
                  <a:cubicBezTo>
                    <a:pt x="1768" y="2305"/>
                    <a:pt x="1835" y="2372"/>
                    <a:pt x="1902" y="2472"/>
                  </a:cubicBezTo>
                  <a:cubicBezTo>
                    <a:pt x="1974" y="2520"/>
                    <a:pt x="2097" y="2637"/>
                    <a:pt x="2198" y="2637"/>
                  </a:cubicBezTo>
                  <a:cubicBezTo>
                    <a:pt x="2238" y="2637"/>
                    <a:pt x="2274" y="2619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402" y="2272"/>
                    <a:pt x="2435" y="2238"/>
                    <a:pt x="2469" y="2205"/>
                  </a:cubicBezTo>
                  <a:cubicBezTo>
                    <a:pt x="2502" y="2205"/>
                    <a:pt x="2536" y="2138"/>
                    <a:pt x="2569" y="2105"/>
                  </a:cubicBezTo>
                  <a:cubicBezTo>
                    <a:pt x="2569" y="2072"/>
                    <a:pt x="2502" y="2038"/>
                    <a:pt x="2469" y="2005"/>
                  </a:cubicBezTo>
                  <a:cubicBezTo>
                    <a:pt x="2402" y="2005"/>
                    <a:pt x="2369" y="1971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602" y="1871"/>
                    <a:pt x="2669" y="1805"/>
                    <a:pt x="2769" y="1771"/>
                  </a:cubicBezTo>
                  <a:cubicBezTo>
                    <a:pt x="2902" y="1638"/>
                    <a:pt x="3103" y="1538"/>
                    <a:pt x="3303" y="1471"/>
                  </a:cubicBezTo>
                  <a:cubicBezTo>
                    <a:pt x="3374" y="1447"/>
                    <a:pt x="3445" y="1436"/>
                    <a:pt x="3514" y="1436"/>
                  </a:cubicBezTo>
                  <a:cubicBezTo>
                    <a:pt x="3641" y="1436"/>
                    <a:pt x="3762" y="1473"/>
                    <a:pt x="3870" y="1538"/>
                  </a:cubicBezTo>
                  <a:cubicBezTo>
                    <a:pt x="3970" y="1571"/>
                    <a:pt x="4037" y="1638"/>
                    <a:pt x="4103" y="1705"/>
                  </a:cubicBezTo>
                  <a:cubicBezTo>
                    <a:pt x="4130" y="1732"/>
                    <a:pt x="4157" y="1780"/>
                    <a:pt x="4202" y="1780"/>
                  </a:cubicBezTo>
                  <a:cubicBezTo>
                    <a:pt x="4213" y="1780"/>
                    <a:pt x="4224" y="1778"/>
                    <a:pt x="4237" y="1771"/>
                  </a:cubicBezTo>
                  <a:cubicBezTo>
                    <a:pt x="4270" y="1771"/>
                    <a:pt x="4270" y="1638"/>
                    <a:pt x="4270" y="1605"/>
                  </a:cubicBezTo>
                  <a:cubicBezTo>
                    <a:pt x="4237" y="1504"/>
                    <a:pt x="4170" y="1404"/>
                    <a:pt x="4137" y="1338"/>
                  </a:cubicBezTo>
                  <a:cubicBezTo>
                    <a:pt x="4103" y="1238"/>
                    <a:pt x="4037" y="1171"/>
                    <a:pt x="4003" y="1138"/>
                  </a:cubicBezTo>
                  <a:cubicBezTo>
                    <a:pt x="3937" y="1071"/>
                    <a:pt x="3937" y="1004"/>
                    <a:pt x="4003" y="937"/>
                  </a:cubicBezTo>
                  <a:lnTo>
                    <a:pt x="4070" y="837"/>
                  </a:lnTo>
                  <a:cubicBezTo>
                    <a:pt x="4137" y="637"/>
                    <a:pt x="4137" y="470"/>
                    <a:pt x="4103" y="270"/>
                  </a:cubicBezTo>
                  <a:cubicBezTo>
                    <a:pt x="4037" y="270"/>
                    <a:pt x="3937" y="337"/>
                    <a:pt x="3903" y="404"/>
                  </a:cubicBezTo>
                  <a:lnTo>
                    <a:pt x="3836" y="437"/>
                  </a:lnTo>
                  <a:cubicBezTo>
                    <a:pt x="3770" y="504"/>
                    <a:pt x="3736" y="570"/>
                    <a:pt x="3670" y="604"/>
                  </a:cubicBezTo>
                  <a:cubicBezTo>
                    <a:pt x="3503" y="737"/>
                    <a:pt x="3303" y="771"/>
                    <a:pt x="3103" y="771"/>
                  </a:cubicBezTo>
                  <a:cubicBezTo>
                    <a:pt x="3003" y="737"/>
                    <a:pt x="2902" y="704"/>
                    <a:pt x="2802" y="671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6" y="470"/>
                    <a:pt x="2669" y="437"/>
                  </a:cubicBezTo>
                  <a:lnTo>
                    <a:pt x="2402" y="304"/>
                  </a:lnTo>
                  <a:cubicBezTo>
                    <a:pt x="2202" y="204"/>
                    <a:pt x="2002" y="170"/>
                    <a:pt x="1835" y="70"/>
                  </a:cubicBezTo>
                  <a:cubicBezTo>
                    <a:pt x="1753" y="29"/>
                    <a:pt x="1657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26"/>
          <p:cNvSpPr/>
          <p:nvPr/>
        </p:nvSpPr>
        <p:spPr>
          <a:xfrm>
            <a:off x="825" y="4426726"/>
            <a:ext cx="9144064" cy="1168017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713225" y="1626013"/>
            <a:ext cx="33912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6" name="Google Shape;376;p27"/>
          <p:cNvSpPr txBox="1"/>
          <p:nvPr>
            <p:ph idx="1" type="subTitle"/>
          </p:nvPr>
        </p:nvSpPr>
        <p:spPr>
          <a:xfrm>
            <a:off x="713400" y="2727588"/>
            <a:ext cx="3391200" cy="7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7"/>
          <p:cNvSpPr/>
          <p:nvPr/>
        </p:nvSpPr>
        <p:spPr>
          <a:xfrm>
            <a:off x="3733800" y="178754"/>
            <a:ext cx="721500" cy="721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7"/>
          <p:cNvSpPr/>
          <p:nvPr/>
        </p:nvSpPr>
        <p:spPr>
          <a:xfrm>
            <a:off x="4277361" y="657687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7"/>
          <p:cNvSpPr/>
          <p:nvPr/>
        </p:nvSpPr>
        <p:spPr>
          <a:xfrm flipH="1">
            <a:off x="495773" y="783693"/>
            <a:ext cx="276146" cy="125983"/>
          </a:xfrm>
          <a:custGeom>
            <a:rect b="b" l="l" r="r" t="t"/>
            <a:pathLst>
              <a:path extrusionOk="0" h="3866" w="8474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8632198" y="900243"/>
            <a:ext cx="276146" cy="125983"/>
          </a:xfrm>
          <a:custGeom>
            <a:rect b="b" l="l" r="r" t="t"/>
            <a:pathLst>
              <a:path extrusionOk="0" h="3866" w="8474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idx="1" type="subTitle"/>
          </p:nvPr>
        </p:nvSpPr>
        <p:spPr>
          <a:xfrm>
            <a:off x="2622150" y="3935600"/>
            <a:ext cx="38997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8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4" name="Google Shape;384;p28"/>
          <p:cNvSpPr/>
          <p:nvPr/>
        </p:nvSpPr>
        <p:spPr>
          <a:xfrm flipH="1">
            <a:off x="6795515" y="4778501"/>
            <a:ext cx="2348484" cy="212371"/>
          </a:xfrm>
          <a:custGeom>
            <a:rect b="b" l="l" r="r" t="t"/>
            <a:pathLst>
              <a:path extrusionOk="0" h="6577" w="72731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8"/>
          <p:cNvSpPr/>
          <p:nvPr/>
        </p:nvSpPr>
        <p:spPr>
          <a:xfrm>
            <a:off x="210509" y="1814646"/>
            <a:ext cx="3143968" cy="126024"/>
          </a:xfrm>
          <a:custGeom>
            <a:rect b="b" l="l" r="r" t="t"/>
            <a:pathLst>
              <a:path extrusionOk="0" h="673" w="37074">
                <a:moveTo>
                  <a:pt x="9314" y="320"/>
                </a:moveTo>
                <a:cubicBezTo>
                  <a:pt x="6368" y="320"/>
                  <a:pt x="1" y="666"/>
                  <a:pt x="1" y="666"/>
                </a:cubicBezTo>
                <a:lnTo>
                  <a:pt x="13976" y="666"/>
                </a:lnTo>
                <a:cubicBezTo>
                  <a:pt x="12819" y="628"/>
                  <a:pt x="11444" y="443"/>
                  <a:pt x="10415" y="349"/>
                </a:cubicBezTo>
                <a:cubicBezTo>
                  <a:pt x="10159" y="329"/>
                  <a:pt x="9779" y="320"/>
                  <a:pt x="9314" y="320"/>
                </a:cubicBezTo>
                <a:close/>
                <a:moveTo>
                  <a:pt x="18194" y="0"/>
                </a:moveTo>
                <a:cubicBezTo>
                  <a:pt x="17226" y="0"/>
                  <a:pt x="16376" y="93"/>
                  <a:pt x="16049" y="349"/>
                </a:cubicBezTo>
                <a:cubicBezTo>
                  <a:pt x="15792" y="551"/>
                  <a:pt x="15313" y="642"/>
                  <a:pt x="14720" y="666"/>
                </a:cubicBezTo>
                <a:lnTo>
                  <a:pt x="37073" y="666"/>
                </a:lnTo>
                <a:cubicBezTo>
                  <a:pt x="36293" y="519"/>
                  <a:pt x="35463" y="397"/>
                  <a:pt x="34659" y="349"/>
                </a:cubicBezTo>
                <a:cubicBezTo>
                  <a:pt x="34138" y="349"/>
                  <a:pt x="31808" y="489"/>
                  <a:pt x="29943" y="489"/>
                </a:cubicBezTo>
                <a:cubicBezTo>
                  <a:pt x="29011" y="489"/>
                  <a:pt x="28195" y="454"/>
                  <a:pt x="27781" y="349"/>
                </a:cubicBezTo>
                <a:cubicBezTo>
                  <a:pt x="27521" y="289"/>
                  <a:pt x="27172" y="267"/>
                  <a:pt x="26770" y="267"/>
                </a:cubicBezTo>
                <a:cubicBezTo>
                  <a:pt x="25634" y="267"/>
                  <a:pt x="24075" y="443"/>
                  <a:pt x="22920" y="443"/>
                </a:cubicBezTo>
                <a:cubicBezTo>
                  <a:pt x="22484" y="443"/>
                  <a:pt x="22106" y="418"/>
                  <a:pt x="21830" y="349"/>
                </a:cubicBezTo>
                <a:cubicBezTo>
                  <a:pt x="21107" y="179"/>
                  <a:pt x="19537" y="0"/>
                  <a:pt x="18194" y="0"/>
                </a:cubicBezTo>
                <a:close/>
                <a:moveTo>
                  <a:pt x="13976" y="666"/>
                </a:moveTo>
                <a:lnTo>
                  <a:pt x="13976" y="666"/>
                </a:lnTo>
                <a:cubicBezTo>
                  <a:pt x="14110" y="670"/>
                  <a:pt x="14241" y="672"/>
                  <a:pt x="14368" y="672"/>
                </a:cubicBezTo>
                <a:cubicBezTo>
                  <a:pt x="14489" y="672"/>
                  <a:pt x="14607" y="670"/>
                  <a:pt x="14720" y="6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 flipH="1">
            <a:off x="2226611" y="1779287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/>
          <p:nvPr/>
        </p:nvSpPr>
        <p:spPr>
          <a:xfrm>
            <a:off x="535348" y="1497543"/>
            <a:ext cx="276146" cy="125983"/>
          </a:xfrm>
          <a:custGeom>
            <a:rect b="b" l="l" r="r" t="t"/>
            <a:pathLst>
              <a:path extrusionOk="0" h="3866" w="8474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 flipH="1">
            <a:off x="7310161" y="2325062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8205886" y="3579087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1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idx="1" type="subTitle"/>
          </p:nvPr>
        </p:nvSpPr>
        <p:spPr>
          <a:xfrm>
            <a:off x="2622150" y="3935600"/>
            <a:ext cx="38997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29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3" name="Google Shape;393;p29"/>
          <p:cNvSpPr/>
          <p:nvPr/>
        </p:nvSpPr>
        <p:spPr>
          <a:xfrm flipH="1">
            <a:off x="-8804450" y="2117826"/>
            <a:ext cx="26752899" cy="3048520"/>
          </a:xfrm>
          <a:custGeom>
            <a:rect b="b" l="l" r="r" t="t"/>
            <a:pathLst>
              <a:path extrusionOk="0" h="17369" w="152436">
                <a:moveTo>
                  <a:pt x="50508" y="1"/>
                </a:moveTo>
                <a:cubicBezTo>
                  <a:pt x="47549" y="1"/>
                  <a:pt x="44430" y="1151"/>
                  <a:pt x="41585" y="2247"/>
                </a:cubicBezTo>
                <a:cubicBezTo>
                  <a:pt x="28122" y="7515"/>
                  <a:pt x="14195" y="11490"/>
                  <a:pt x="0" y="14100"/>
                </a:cubicBezTo>
                <a:lnTo>
                  <a:pt x="0" y="17368"/>
                </a:lnTo>
                <a:lnTo>
                  <a:pt x="152436" y="17368"/>
                </a:lnTo>
                <a:lnTo>
                  <a:pt x="152436" y="9027"/>
                </a:lnTo>
                <a:cubicBezTo>
                  <a:pt x="151776" y="9188"/>
                  <a:pt x="151222" y="9272"/>
                  <a:pt x="150669" y="9272"/>
                </a:cubicBezTo>
                <a:cubicBezTo>
                  <a:pt x="149629" y="9272"/>
                  <a:pt x="148596" y="8973"/>
                  <a:pt x="146875" y="8320"/>
                </a:cubicBezTo>
                <a:cubicBezTo>
                  <a:pt x="144880" y="7555"/>
                  <a:pt x="142781" y="7169"/>
                  <a:pt x="140682" y="7169"/>
                </a:cubicBezTo>
                <a:cubicBezTo>
                  <a:pt x="138829" y="7169"/>
                  <a:pt x="136976" y="7470"/>
                  <a:pt x="135192" y="8076"/>
                </a:cubicBezTo>
                <a:cubicBezTo>
                  <a:pt x="134111" y="8429"/>
                  <a:pt x="133029" y="8922"/>
                  <a:pt x="131911" y="8922"/>
                </a:cubicBezTo>
                <a:cubicBezTo>
                  <a:pt x="131794" y="8922"/>
                  <a:pt x="131676" y="8916"/>
                  <a:pt x="131558" y="8905"/>
                </a:cubicBezTo>
                <a:cubicBezTo>
                  <a:pt x="129729" y="8759"/>
                  <a:pt x="128339" y="7246"/>
                  <a:pt x="126851" y="6124"/>
                </a:cubicBezTo>
                <a:cubicBezTo>
                  <a:pt x="124679" y="4538"/>
                  <a:pt x="122078" y="3720"/>
                  <a:pt x="119455" y="3720"/>
                </a:cubicBezTo>
                <a:cubicBezTo>
                  <a:pt x="117926" y="3720"/>
                  <a:pt x="116389" y="3998"/>
                  <a:pt x="114925" y="4564"/>
                </a:cubicBezTo>
                <a:cubicBezTo>
                  <a:pt x="112013" y="5723"/>
                  <a:pt x="109377" y="8009"/>
                  <a:pt x="106281" y="8009"/>
                </a:cubicBezTo>
                <a:cubicBezTo>
                  <a:pt x="106187" y="8009"/>
                  <a:pt x="106093" y="8007"/>
                  <a:pt x="105998" y="8002"/>
                </a:cubicBezTo>
                <a:cubicBezTo>
                  <a:pt x="104364" y="7929"/>
                  <a:pt x="102852" y="7198"/>
                  <a:pt x="101266" y="6807"/>
                </a:cubicBezTo>
                <a:cubicBezTo>
                  <a:pt x="100266" y="6570"/>
                  <a:pt x="99258" y="6476"/>
                  <a:pt x="98245" y="6476"/>
                </a:cubicBezTo>
                <a:cubicBezTo>
                  <a:pt x="94450" y="6476"/>
                  <a:pt x="90583" y="7793"/>
                  <a:pt x="86738" y="7793"/>
                </a:cubicBezTo>
                <a:cubicBezTo>
                  <a:pt x="86133" y="7793"/>
                  <a:pt x="85529" y="7761"/>
                  <a:pt x="84925" y="7685"/>
                </a:cubicBezTo>
                <a:cubicBezTo>
                  <a:pt x="80087" y="7078"/>
                  <a:pt x="75719" y="3715"/>
                  <a:pt x="70877" y="3715"/>
                </a:cubicBezTo>
                <a:cubicBezTo>
                  <a:pt x="70666" y="3715"/>
                  <a:pt x="70455" y="3721"/>
                  <a:pt x="70243" y="3734"/>
                </a:cubicBezTo>
                <a:cubicBezTo>
                  <a:pt x="67616" y="3887"/>
                  <a:pt x="65005" y="5063"/>
                  <a:pt x="62478" y="5063"/>
                </a:cubicBezTo>
                <a:cubicBezTo>
                  <a:pt x="61766" y="5063"/>
                  <a:pt x="61061" y="4970"/>
                  <a:pt x="60365" y="4734"/>
                </a:cubicBezTo>
                <a:cubicBezTo>
                  <a:pt x="58194" y="4003"/>
                  <a:pt x="56706" y="2051"/>
                  <a:pt x="54706" y="978"/>
                </a:cubicBezTo>
                <a:cubicBezTo>
                  <a:pt x="53380" y="279"/>
                  <a:pt x="51963" y="1"/>
                  <a:pt x="50508" y="1"/>
                </a:cubicBezTo>
                <a:close/>
              </a:path>
            </a:pathLst>
          </a:custGeom>
          <a:gradFill>
            <a:gsLst>
              <a:gs pos="0">
                <a:srgbClr val="D0F3FF">
                  <a:alpha val="71764"/>
                </a:srgbClr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 flipH="1">
            <a:off x="7841111" y="840287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235611" y="1196812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 flipH="1">
            <a:off x="512814" y="4217644"/>
            <a:ext cx="161462" cy="104312"/>
          </a:xfrm>
          <a:custGeom>
            <a:rect b="b" l="l" r="r" t="t"/>
            <a:pathLst>
              <a:path extrusionOk="0" h="2694" w="417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8"/>
                  <a:pt x="1268" y="214"/>
                </a:cubicBezTo>
                <a:cubicBezTo>
                  <a:pt x="1234" y="248"/>
                  <a:pt x="1201" y="281"/>
                  <a:pt x="1168" y="348"/>
                </a:cubicBezTo>
                <a:cubicBezTo>
                  <a:pt x="1101" y="348"/>
                  <a:pt x="1034" y="381"/>
                  <a:pt x="934" y="414"/>
                </a:cubicBezTo>
                <a:cubicBezTo>
                  <a:pt x="734" y="481"/>
                  <a:pt x="567" y="581"/>
                  <a:pt x="400" y="715"/>
                </a:cubicBezTo>
                <a:cubicBezTo>
                  <a:pt x="234" y="815"/>
                  <a:pt x="133" y="948"/>
                  <a:pt x="33" y="1115"/>
                </a:cubicBezTo>
                <a:cubicBezTo>
                  <a:pt x="0" y="1182"/>
                  <a:pt x="0" y="1248"/>
                  <a:pt x="0" y="1315"/>
                </a:cubicBezTo>
                <a:cubicBezTo>
                  <a:pt x="33" y="1415"/>
                  <a:pt x="67" y="1482"/>
                  <a:pt x="100" y="1549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6"/>
                </a:cubicBezTo>
                <a:cubicBezTo>
                  <a:pt x="1668" y="2316"/>
                  <a:pt x="1735" y="2416"/>
                  <a:pt x="1801" y="2483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02" y="2549"/>
                  <a:pt x="2235" y="2449"/>
                  <a:pt x="2235" y="2382"/>
                </a:cubicBezTo>
                <a:cubicBezTo>
                  <a:pt x="2235" y="2316"/>
                  <a:pt x="2268" y="2249"/>
                  <a:pt x="2335" y="2216"/>
                </a:cubicBezTo>
                <a:cubicBezTo>
                  <a:pt x="2335" y="2216"/>
                  <a:pt x="2402" y="2182"/>
                  <a:pt x="2402" y="2149"/>
                </a:cubicBezTo>
                <a:cubicBezTo>
                  <a:pt x="2402" y="2116"/>
                  <a:pt x="2368" y="2049"/>
                  <a:pt x="2335" y="2049"/>
                </a:cubicBezTo>
                <a:cubicBezTo>
                  <a:pt x="2268" y="2016"/>
                  <a:pt x="2202" y="1982"/>
                  <a:pt x="2168" y="1982"/>
                </a:cubicBezTo>
                <a:cubicBezTo>
                  <a:pt x="2235" y="1949"/>
                  <a:pt x="2302" y="1949"/>
                  <a:pt x="2368" y="1915"/>
                </a:cubicBezTo>
                <a:cubicBezTo>
                  <a:pt x="2468" y="1882"/>
                  <a:pt x="2535" y="1849"/>
                  <a:pt x="2635" y="1815"/>
                </a:cubicBezTo>
                <a:cubicBezTo>
                  <a:pt x="2802" y="1682"/>
                  <a:pt x="3002" y="1582"/>
                  <a:pt x="3202" y="1515"/>
                </a:cubicBezTo>
                <a:cubicBezTo>
                  <a:pt x="3252" y="1507"/>
                  <a:pt x="3302" y="1503"/>
                  <a:pt x="3352" y="1503"/>
                </a:cubicBezTo>
                <a:cubicBezTo>
                  <a:pt x="3500" y="1503"/>
                  <a:pt x="3644" y="1540"/>
                  <a:pt x="3769" y="1615"/>
                </a:cubicBezTo>
                <a:cubicBezTo>
                  <a:pt x="3836" y="1682"/>
                  <a:pt x="3903" y="1749"/>
                  <a:pt x="3970" y="1815"/>
                </a:cubicBezTo>
                <a:cubicBezTo>
                  <a:pt x="3997" y="1842"/>
                  <a:pt x="4024" y="1891"/>
                  <a:pt x="4068" y="1891"/>
                </a:cubicBezTo>
                <a:cubicBezTo>
                  <a:pt x="4079" y="1891"/>
                  <a:pt x="4090" y="1888"/>
                  <a:pt x="4103" y="1882"/>
                </a:cubicBezTo>
                <a:cubicBezTo>
                  <a:pt x="4136" y="1882"/>
                  <a:pt x="4136" y="1782"/>
                  <a:pt x="4136" y="1749"/>
                </a:cubicBezTo>
                <a:cubicBezTo>
                  <a:pt x="4136" y="1649"/>
                  <a:pt x="4136" y="1549"/>
                  <a:pt x="4103" y="1448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2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5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15"/>
                  <a:pt x="3736" y="681"/>
                  <a:pt x="3669" y="748"/>
                </a:cubicBezTo>
                <a:cubicBezTo>
                  <a:pt x="3544" y="823"/>
                  <a:pt x="3400" y="861"/>
                  <a:pt x="3252" y="861"/>
                </a:cubicBezTo>
                <a:cubicBezTo>
                  <a:pt x="3202" y="861"/>
                  <a:pt x="3152" y="856"/>
                  <a:pt x="3102" y="848"/>
                </a:cubicBezTo>
                <a:cubicBezTo>
                  <a:pt x="3002" y="815"/>
                  <a:pt x="2902" y="781"/>
                  <a:pt x="2835" y="748"/>
                </a:cubicBezTo>
                <a:cubicBezTo>
                  <a:pt x="2869" y="715"/>
                  <a:pt x="2869" y="648"/>
                  <a:pt x="2869" y="615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8"/>
                </a:cubicBezTo>
                <a:cubicBezTo>
                  <a:pt x="2235" y="248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8508623" y="3831287"/>
            <a:ext cx="162779" cy="104312"/>
          </a:xfrm>
          <a:custGeom>
            <a:rect b="b" l="l" r="r" t="t"/>
            <a:pathLst>
              <a:path extrusionOk="0" h="2694" w="4204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1400398" y="3726962"/>
            <a:ext cx="162779" cy="104312"/>
          </a:xfrm>
          <a:custGeom>
            <a:rect b="b" l="l" r="r" t="t"/>
            <a:pathLst>
              <a:path extrusionOk="0" h="2694" w="4204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 flipH="1">
            <a:off x="7559114" y="4603994"/>
            <a:ext cx="161462" cy="104312"/>
          </a:xfrm>
          <a:custGeom>
            <a:rect b="b" l="l" r="r" t="t"/>
            <a:pathLst>
              <a:path extrusionOk="0" h="2694" w="417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8"/>
                  <a:pt x="1268" y="214"/>
                </a:cubicBezTo>
                <a:cubicBezTo>
                  <a:pt x="1234" y="248"/>
                  <a:pt x="1201" y="281"/>
                  <a:pt x="1168" y="348"/>
                </a:cubicBezTo>
                <a:cubicBezTo>
                  <a:pt x="1101" y="348"/>
                  <a:pt x="1034" y="381"/>
                  <a:pt x="934" y="414"/>
                </a:cubicBezTo>
                <a:cubicBezTo>
                  <a:pt x="734" y="481"/>
                  <a:pt x="567" y="581"/>
                  <a:pt x="400" y="715"/>
                </a:cubicBezTo>
                <a:cubicBezTo>
                  <a:pt x="234" y="815"/>
                  <a:pt x="133" y="948"/>
                  <a:pt x="33" y="1115"/>
                </a:cubicBezTo>
                <a:cubicBezTo>
                  <a:pt x="0" y="1182"/>
                  <a:pt x="0" y="1248"/>
                  <a:pt x="0" y="1315"/>
                </a:cubicBezTo>
                <a:cubicBezTo>
                  <a:pt x="33" y="1415"/>
                  <a:pt x="67" y="1482"/>
                  <a:pt x="100" y="1549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6"/>
                </a:cubicBezTo>
                <a:cubicBezTo>
                  <a:pt x="1668" y="2316"/>
                  <a:pt x="1735" y="2416"/>
                  <a:pt x="1801" y="2483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02" y="2549"/>
                  <a:pt x="2235" y="2449"/>
                  <a:pt x="2235" y="2382"/>
                </a:cubicBezTo>
                <a:cubicBezTo>
                  <a:pt x="2235" y="2316"/>
                  <a:pt x="2268" y="2249"/>
                  <a:pt x="2335" y="2216"/>
                </a:cubicBezTo>
                <a:cubicBezTo>
                  <a:pt x="2335" y="2216"/>
                  <a:pt x="2402" y="2182"/>
                  <a:pt x="2402" y="2149"/>
                </a:cubicBezTo>
                <a:cubicBezTo>
                  <a:pt x="2402" y="2116"/>
                  <a:pt x="2368" y="2049"/>
                  <a:pt x="2335" y="2049"/>
                </a:cubicBezTo>
                <a:cubicBezTo>
                  <a:pt x="2268" y="2016"/>
                  <a:pt x="2202" y="1982"/>
                  <a:pt x="2168" y="1982"/>
                </a:cubicBezTo>
                <a:cubicBezTo>
                  <a:pt x="2235" y="1949"/>
                  <a:pt x="2302" y="1949"/>
                  <a:pt x="2368" y="1915"/>
                </a:cubicBezTo>
                <a:cubicBezTo>
                  <a:pt x="2468" y="1882"/>
                  <a:pt x="2535" y="1849"/>
                  <a:pt x="2635" y="1815"/>
                </a:cubicBezTo>
                <a:cubicBezTo>
                  <a:pt x="2802" y="1682"/>
                  <a:pt x="3002" y="1582"/>
                  <a:pt x="3202" y="1515"/>
                </a:cubicBezTo>
                <a:cubicBezTo>
                  <a:pt x="3252" y="1507"/>
                  <a:pt x="3302" y="1503"/>
                  <a:pt x="3352" y="1503"/>
                </a:cubicBezTo>
                <a:cubicBezTo>
                  <a:pt x="3500" y="1503"/>
                  <a:pt x="3644" y="1540"/>
                  <a:pt x="3769" y="1615"/>
                </a:cubicBezTo>
                <a:cubicBezTo>
                  <a:pt x="3836" y="1682"/>
                  <a:pt x="3903" y="1749"/>
                  <a:pt x="3970" y="1815"/>
                </a:cubicBezTo>
                <a:cubicBezTo>
                  <a:pt x="3997" y="1842"/>
                  <a:pt x="4024" y="1891"/>
                  <a:pt x="4068" y="1891"/>
                </a:cubicBezTo>
                <a:cubicBezTo>
                  <a:pt x="4079" y="1891"/>
                  <a:pt x="4090" y="1888"/>
                  <a:pt x="4103" y="1882"/>
                </a:cubicBezTo>
                <a:cubicBezTo>
                  <a:pt x="4136" y="1882"/>
                  <a:pt x="4136" y="1782"/>
                  <a:pt x="4136" y="1749"/>
                </a:cubicBezTo>
                <a:cubicBezTo>
                  <a:pt x="4136" y="1649"/>
                  <a:pt x="4136" y="1549"/>
                  <a:pt x="4103" y="1448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2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5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15"/>
                  <a:pt x="3736" y="681"/>
                  <a:pt x="3669" y="748"/>
                </a:cubicBezTo>
                <a:cubicBezTo>
                  <a:pt x="3544" y="823"/>
                  <a:pt x="3400" y="861"/>
                  <a:pt x="3252" y="861"/>
                </a:cubicBezTo>
                <a:cubicBezTo>
                  <a:pt x="3202" y="861"/>
                  <a:pt x="3152" y="856"/>
                  <a:pt x="3102" y="848"/>
                </a:cubicBezTo>
                <a:cubicBezTo>
                  <a:pt x="3002" y="815"/>
                  <a:pt x="2902" y="781"/>
                  <a:pt x="2835" y="748"/>
                </a:cubicBezTo>
                <a:cubicBezTo>
                  <a:pt x="2869" y="715"/>
                  <a:pt x="2869" y="648"/>
                  <a:pt x="2869" y="615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8"/>
                </a:cubicBezTo>
                <a:cubicBezTo>
                  <a:pt x="2235" y="248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8764996" y="4748725"/>
            <a:ext cx="2390918" cy="33192"/>
          </a:xfrm>
          <a:custGeom>
            <a:rect b="b" l="l" r="r" t="t"/>
            <a:pathLst>
              <a:path extrusionOk="0" h="496" w="35728">
                <a:moveTo>
                  <a:pt x="17871" y="0"/>
                </a:moveTo>
                <a:cubicBezTo>
                  <a:pt x="8001" y="0"/>
                  <a:pt x="0" y="248"/>
                  <a:pt x="0" y="248"/>
                </a:cubicBezTo>
                <a:cubicBezTo>
                  <a:pt x="0" y="248"/>
                  <a:pt x="8001" y="495"/>
                  <a:pt x="17871" y="495"/>
                </a:cubicBezTo>
                <a:cubicBezTo>
                  <a:pt x="27727" y="495"/>
                  <a:pt x="35727" y="248"/>
                  <a:pt x="35727" y="248"/>
                </a:cubicBezTo>
                <a:cubicBezTo>
                  <a:pt x="35727" y="248"/>
                  <a:pt x="27741" y="0"/>
                  <a:pt x="17871" y="0"/>
                </a:cubicBezTo>
                <a:close/>
              </a:path>
            </a:pathLst>
          </a:custGeom>
          <a:solidFill>
            <a:srgbClr val="E0F7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7971983" y="3291001"/>
            <a:ext cx="4791940" cy="32255"/>
          </a:xfrm>
          <a:custGeom>
            <a:rect b="b" l="l" r="r" t="t"/>
            <a:pathLst>
              <a:path extrusionOk="0" h="482" w="71607">
                <a:moveTo>
                  <a:pt x="35796" y="1"/>
                </a:moveTo>
                <a:cubicBezTo>
                  <a:pt x="16029" y="1"/>
                  <a:pt x="0" y="248"/>
                  <a:pt x="0" y="248"/>
                </a:cubicBezTo>
                <a:cubicBezTo>
                  <a:pt x="0" y="248"/>
                  <a:pt x="16029" y="482"/>
                  <a:pt x="35796" y="482"/>
                </a:cubicBezTo>
                <a:cubicBezTo>
                  <a:pt x="55578" y="482"/>
                  <a:pt x="71606" y="248"/>
                  <a:pt x="71606" y="248"/>
                </a:cubicBezTo>
                <a:cubicBezTo>
                  <a:pt x="71606" y="248"/>
                  <a:pt x="55578" y="1"/>
                  <a:pt x="35796" y="1"/>
                </a:cubicBezTo>
                <a:close/>
              </a:path>
            </a:pathLst>
          </a:custGeom>
          <a:solidFill>
            <a:srgbClr val="E0F7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-2857464" y="4718386"/>
            <a:ext cx="7141368" cy="93889"/>
          </a:xfrm>
          <a:custGeom>
            <a:rect b="b" l="l" r="r" t="t"/>
            <a:pathLst>
              <a:path extrusionOk="0" h="1403" w="106715">
                <a:moveTo>
                  <a:pt x="53365" y="1"/>
                </a:moveTo>
                <a:cubicBezTo>
                  <a:pt x="23892" y="1"/>
                  <a:pt x="0" y="702"/>
                  <a:pt x="0" y="702"/>
                </a:cubicBezTo>
                <a:cubicBezTo>
                  <a:pt x="0" y="702"/>
                  <a:pt x="23892" y="1403"/>
                  <a:pt x="53365" y="1403"/>
                </a:cubicBezTo>
                <a:cubicBezTo>
                  <a:pt x="82837" y="1403"/>
                  <a:pt x="106715" y="702"/>
                  <a:pt x="106715" y="702"/>
                </a:cubicBezTo>
                <a:cubicBezTo>
                  <a:pt x="106715" y="702"/>
                  <a:pt x="82837" y="1"/>
                  <a:pt x="533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7_1_1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/>
          <p:nvPr>
            <p:ph idx="1" type="subTitle"/>
          </p:nvPr>
        </p:nvSpPr>
        <p:spPr>
          <a:xfrm>
            <a:off x="2622150" y="3935600"/>
            <a:ext cx="38997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0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6" name="Google Shape;406;p30"/>
          <p:cNvSpPr/>
          <p:nvPr/>
        </p:nvSpPr>
        <p:spPr>
          <a:xfrm>
            <a:off x="825" y="2747625"/>
            <a:ext cx="9144064" cy="2395888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426961" y="1540163"/>
            <a:ext cx="1546779" cy="2414616"/>
            <a:chOff x="259775" y="1853100"/>
            <a:chExt cx="1145932" cy="1789002"/>
          </a:xfrm>
        </p:grpSpPr>
        <p:sp>
          <p:nvSpPr>
            <p:cNvPr id="408" name="Google Shape;408;p30"/>
            <p:cNvSpPr/>
            <p:nvPr/>
          </p:nvSpPr>
          <p:spPr>
            <a:xfrm>
              <a:off x="259775" y="1853100"/>
              <a:ext cx="1145932" cy="894495"/>
            </a:xfrm>
            <a:custGeom>
              <a:rect b="b" l="l" r="r" t="t"/>
              <a:pathLst>
                <a:path extrusionOk="0" h="46401" w="59444">
                  <a:moveTo>
                    <a:pt x="26486" y="0"/>
                  </a:moveTo>
                  <a:lnTo>
                    <a:pt x="16046" y="10441"/>
                  </a:lnTo>
                  <a:lnTo>
                    <a:pt x="10008" y="23917"/>
                  </a:lnTo>
                  <a:lnTo>
                    <a:pt x="7173" y="40663"/>
                  </a:lnTo>
                  <a:lnTo>
                    <a:pt x="1" y="46400"/>
                  </a:lnTo>
                  <a:lnTo>
                    <a:pt x="59443" y="46400"/>
                  </a:lnTo>
                  <a:lnTo>
                    <a:pt x="52338" y="40663"/>
                  </a:lnTo>
                  <a:lnTo>
                    <a:pt x="49169" y="30389"/>
                  </a:lnTo>
                  <a:lnTo>
                    <a:pt x="41897" y="28187"/>
                  </a:lnTo>
                  <a:lnTo>
                    <a:pt x="35359" y="26586"/>
                  </a:lnTo>
                  <a:lnTo>
                    <a:pt x="32858" y="6538"/>
                  </a:lnTo>
                  <a:lnTo>
                    <a:pt x="26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259775" y="1853100"/>
              <a:ext cx="810908" cy="894495"/>
            </a:xfrm>
            <a:custGeom>
              <a:rect b="b" l="l" r="r" t="t"/>
              <a:pathLst>
                <a:path extrusionOk="0" h="46401" w="42065">
                  <a:moveTo>
                    <a:pt x="26486" y="0"/>
                  </a:moveTo>
                  <a:lnTo>
                    <a:pt x="16046" y="10441"/>
                  </a:lnTo>
                  <a:lnTo>
                    <a:pt x="10008" y="23917"/>
                  </a:lnTo>
                  <a:lnTo>
                    <a:pt x="7173" y="40663"/>
                  </a:lnTo>
                  <a:lnTo>
                    <a:pt x="1" y="46400"/>
                  </a:lnTo>
                  <a:lnTo>
                    <a:pt x="34759" y="46400"/>
                  </a:lnTo>
                  <a:lnTo>
                    <a:pt x="32758" y="35326"/>
                  </a:lnTo>
                  <a:lnTo>
                    <a:pt x="42064" y="33591"/>
                  </a:lnTo>
                  <a:lnTo>
                    <a:pt x="29722" y="32257"/>
                  </a:lnTo>
                  <a:lnTo>
                    <a:pt x="26486" y="26286"/>
                  </a:lnTo>
                  <a:lnTo>
                    <a:pt x="24885" y="12609"/>
                  </a:lnTo>
                  <a:lnTo>
                    <a:pt x="21049" y="10741"/>
                  </a:lnTo>
                  <a:lnTo>
                    <a:pt x="24885" y="10741"/>
                  </a:lnTo>
                  <a:lnTo>
                    <a:pt x="264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665560" y="2060167"/>
              <a:ext cx="198076" cy="53379"/>
            </a:xfrm>
            <a:custGeom>
              <a:rect b="b" l="l" r="r" t="t"/>
              <a:pathLst>
                <a:path extrusionOk="0" h="2769" w="10275">
                  <a:moveTo>
                    <a:pt x="0" y="0"/>
                  </a:moveTo>
                  <a:lnTo>
                    <a:pt x="3836" y="1868"/>
                  </a:lnTo>
                  <a:lnTo>
                    <a:pt x="10274" y="2769"/>
                  </a:lnTo>
                  <a:lnTo>
                    <a:pt x="10274" y="2769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383251" y="2636988"/>
              <a:ext cx="144061" cy="110634"/>
            </a:xfrm>
            <a:custGeom>
              <a:rect b="b" l="l" r="r" t="t"/>
              <a:pathLst>
                <a:path extrusionOk="0" h="5739" w="7473">
                  <a:moveTo>
                    <a:pt x="768" y="1"/>
                  </a:moveTo>
                  <a:lnTo>
                    <a:pt x="0" y="5738"/>
                  </a:lnTo>
                  <a:lnTo>
                    <a:pt x="7472" y="5738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176140" y="2636988"/>
              <a:ext cx="129275" cy="110634"/>
            </a:xfrm>
            <a:custGeom>
              <a:rect b="b" l="l" r="r" t="t"/>
              <a:pathLst>
                <a:path extrusionOk="0" h="5739" w="6706">
                  <a:moveTo>
                    <a:pt x="4804" y="1"/>
                  </a:moveTo>
                  <a:lnTo>
                    <a:pt x="1" y="3503"/>
                  </a:lnTo>
                  <a:lnTo>
                    <a:pt x="3503" y="5738"/>
                  </a:lnTo>
                  <a:lnTo>
                    <a:pt x="2403" y="3370"/>
                  </a:lnTo>
                  <a:lnTo>
                    <a:pt x="3503" y="2869"/>
                  </a:lnTo>
                  <a:lnTo>
                    <a:pt x="6706" y="5738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398038" y="2060167"/>
              <a:ext cx="237306" cy="687436"/>
            </a:xfrm>
            <a:custGeom>
              <a:rect b="b" l="l" r="r" t="t"/>
              <a:pathLst>
                <a:path extrusionOk="0" h="35660" w="12310">
                  <a:moveTo>
                    <a:pt x="11242" y="0"/>
                  </a:moveTo>
                  <a:lnTo>
                    <a:pt x="4137" y="14144"/>
                  </a:lnTo>
                  <a:lnTo>
                    <a:pt x="2836" y="13176"/>
                  </a:lnTo>
                  <a:lnTo>
                    <a:pt x="1" y="29922"/>
                  </a:lnTo>
                  <a:lnTo>
                    <a:pt x="6705" y="35659"/>
                  </a:lnTo>
                  <a:lnTo>
                    <a:pt x="6172" y="15278"/>
                  </a:lnTo>
                  <a:lnTo>
                    <a:pt x="123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832759" y="2365609"/>
              <a:ext cx="237942" cy="135058"/>
            </a:xfrm>
            <a:custGeom>
              <a:rect b="b" l="l" r="r" t="t"/>
              <a:pathLst>
                <a:path extrusionOk="0" h="7006" w="12343">
                  <a:moveTo>
                    <a:pt x="5637" y="1"/>
                  </a:moveTo>
                  <a:lnTo>
                    <a:pt x="0" y="5672"/>
                  </a:lnTo>
                  <a:lnTo>
                    <a:pt x="12342" y="7006"/>
                  </a:lnTo>
                  <a:lnTo>
                    <a:pt x="56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756861" y="2359826"/>
              <a:ext cx="75915" cy="165921"/>
            </a:xfrm>
            <a:custGeom>
              <a:rect b="b" l="l" r="r" t="t"/>
              <a:pathLst>
                <a:path extrusionOk="0" h="8607" w="3938">
                  <a:moveTo>
                    <a:pt x="701" y="1"/>
                  </a:moveTo>
                  <a:lnTo>
                    <a:pt x="1" y="8607"/>
                  </a:lnTo>
                  <a:lnTo>
                    <a:pt x="3937" y="597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891268" y="2534100"/>
              <a:ext cx="167849" cy="213518"/>
            </a:xfrm>
            <a:custGeom>
              <a:rect b="b" l="l" r="r" t="t"/>
              <a:pathLst>
                <a:path extrusionOk="0" h="11076" w="8707">
                  <a:moveTo>
                    <a:pt x="1" y="1"/>
                  </a:moveTo>
                  <a:lnTo>
                    <a:pt x="2002" y="11075"/>
                  </a:lnTo>
                  <a:lnTo>
                    <a:pt x="8707" y="110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059103" y="2680074"/>
              <a:ext cx="184582" cy="67548"/>
            </a:xfrm>
            <a:custGeom>
              <a:rect b="b" l="l" r="r" t="t"/>
              <a:pathLst>
                <a:path extrusionOk="0" h="3504" w="9575">
                  <a:moveTo>
                    <a:pt x="168" y="1"/>
                  </a:moveTo>
                  <a:lnTo>
                    <a:pt x="1" y="3503"/>
                  </a:lnTo>
                  <a:lnTo>
                    <a:pt x="9574" y="3503"/>
                  </a:lnTo>
                  <a:lnTo>
                    <a:pt x="6072" y="1268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891268" y="2500653"/>
              <a:ext cx="179435" cy="246964"/>
            </a:xfrm>
            <a:custGeom>
              <a:rect b="b" l="l" r="r" t="t"/>
              <a:pathLst>
                <a:path extrusionOk="0" h="12811" w="9308">
                  <a:moveTo>
                    <a:pt x="9307" y="1"/>
                  </a:moveTo>
                  <a:lnTo>
                    <a:pt x="1" y="1736"/>
                  </a:lnTo>
                  <a:lnTo>
                    <a:pt x="8707" y="12810"/>
                  </a:lnTo>
                  <a:lnTo>
                    <a:pt x="93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603812" y="2525734"/>
              <a:ext cx="153063" cy="221884"/>
            </a:xfrm>
            <a:custGeom>
              <a:rect b="b" l="l" r="r" t="t"/>
              <a:pathLst>
                <a:path extrusionOk="0" h="11510" w="7940">
                  <a:moveTo>
                    <a:pt x="1" y="1"/>
                  </a:moveTo>
                  <a:lnTo>
                    <a:pt x="3970" y="4204"/>
                  </a:lnTo>
                  <a:lnTo>
                    <a:pt x="3970" y="11509"/>
                  </a:lnTo>
                  <a:lnTo>
                    <a:pt x="7940" y="11509"/>
                  </a:lnTo>
                  <a:lnTo>
                    <a:pt x="6339" y="4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 flipH="1" rot="10800000">
              <a:off x="259775" y="2747607"/>
              <a:ext cx="1145932" cy="894495"/>
            </a:xfrm>
            <a:custGeom>
              <a:rect b="b" l="l" r="r" t="t"/>
              <a:pathLst>
                <a:path extrusionOk="0" h="46401" w="59444">
                  <a:moveTo>
                    <a:pt x="26486" y="0"/>
                  </a:moveTo>
                  <a:lnTo>
                    <a:pt x="16046" y="10441"/>
                  </a:lnTo>
                  <a:lnTo>
                    <a:pt x="10008" y="23917"/>
                  </a:lnTo>
                  <a:lnTo>
                    <a:pt x="7173" y="40663"/>
                  </a:lnTo>
                  <a:lnTo>
                    <a:pt x="1" y="46400"/>
                  </a:lnTo>
                  <a:lnTo>
                    <a:pt x="59443" y="46400"/>
                  </a:lnTo>
                  <a:lnTo>
                    <a:pt x="52338" y="40663"/>
                  </a:lnTo>
                  <a:lnTo>
                    <a:pt x="49169" y="30389"/>
                  </a:lnTo>
                  <a:lnTo>
                    <a:pt x="41897" y="28187"/>
                  </a:lnTo>
                  <a:lnTo>
                    <a:pt x="35359" y="26586"/>
                  </a:lnTo>
                  <a:lnTo>
                    <a:pt x="32858" y="6538"/>
                  </a:lnTo>
                  <a:lnTo>
                    <a:pt x="26486" y="0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0"/>
          <p:cNvGrpSpPr/>
          <p:nvPr/>
        </p:nvGrpSpPr>
        <p:grpSpPr>
          <a:xfrm flipH="1">
            <a:off x="7170683" y="2040869"/>
            <a:ext cx="1127907" cy="1413457"/>
            <a:chOff x="1542058" y="2040869"/>
            <a:chExt cx="1127907" cy="1413457"/>
          </a:xfrm>
        </p:grpSpPr>
        <p:sp>
          <p:nvSpPr>
            <p:cNvPr id="422" name="Google Shape;422;p30"/>
            <p:cNvSpPr/>
            <p:nvPr/>
          </p:nvSpPr>
          <p:spPr>
            <a:xfrm>
              <a:off x="1542058" y="2040869"/>
              <a:ext cx="1127907" cy="706732"/>
            </a:xfrm>
            <a:custGeom>
              <a:rect b="b" l="l" r="r" t="t"/>
              <a:pathLst>
                <a:path extrusionOk="0" h="36661" w="58509">
                  <a:moveTo>
                    <a:pt x="19647" y="1"/>
                  </a:moveTo>
                  <a:lnTo>
                    <a:pt x="12209" y="15211"/>
                  </a:lnTo>
                  <a:lnTo>
                    <a:pt x="3703" y="20382"/>
                  </a:lnTo>
                  <a:lnTo>
                    <a:pt x="0" y="36660"/>
                  </a:lnTo>
                  <a:lnTo>
                    <a:pt x="58509" y="36660"/>
                  </a:lnTo>
                  <a:lnTo>
                    <a:pt x="48501" y="30756"/>
                  </a:lnTo>
                  <a:lnTo>
                    <a:pt x="39261" y="15578"/>
                  </a:lnTo>
                  <a:lnTo>
                    <a:pt x="32090" y="9407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2133664" y="2590682"/>
              <a:ext cx="180707" cy="156938"/>
            </a:xfrm>
            <a:custGeom>
              <a:rect b="b" l="l" r="r" t="t"/>
              <a:pathLst>
                <a:path extrusionOk="0" h="8141" w="9374">
                  <a:moveTo>
                    <a:pt x="3937" y="1"/>
                  </a:moveTo>
                  <a:lnTo>
                    <a:pt x="1" y="8140"/>
                  </a:lnTo>
                  <a:lnTo>
                    <a:pt x="9374" y="8140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2181898" y="2341184"/>
              <a:ext cx="256584" cy="228940"/>
            </a:xfrm>
            <a:custGeom>
              <a:rect b="b" l="l" r="r" t="t"/>
              <a:pathLst>
                <a:path extrusionOk="0" h="11876" w="13310">
                  <a:moveTo>
                    <a:pt x="6071" y="0"/>
                  </a:moveTo>
                  <a:lnTo>
                    <a:pt x="0" y="868"/>
                  </a:lnTo>
                  <a:lnTo>
                    <a:pt x="2202" y="4804"/>
                  </a:lnTo>
                  <a:lnTo>
                    <a:pt x="3436" y="2269"/>
                  </a:lnTo>
                  <a:lnTo>
                    <a:pt x="5271" y="2269"/>
                  </a:lnTo>
                  <a:lnTo>
                    <a:pt x="13310" y="11876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773549" y="2040869"/>
              <a:ext cx="332479" cy="706732"/>
            </a:xfrm>
            <a:custGeom>
              <a:rect b="b" l="l" r="r" t="t"/>
              <a:pathLst>
                <a:path extrusionOk="0" h="36661" w="17247">
                  <a:moveTo>
                    <a:pt x="7639" y="1"/>
                  </a:moveTo>
                  <a:lnTo>
                    <a:pt x="201" y="15211"/>
                  </a:lnTo>
                  <a:lnTo>
                    <a:pt x="1" y="20015"/>
                  </a:lnTo>
                  <a:lnTo>
                    <a:pt x="1" y="29221"/>
                  </a:lnTo>
                  <a:lnTo>
                    <a:pt x="1668" y="36660"/>
                  </a:lnTo>
                  <a:lnTo>
                    <a:pt x="9941" y="36660"/>
                  </a:lnTo>
                  <a:lnTo>
                    <a:pt x="13243" y="30422"/>
                  </a:lnTo>
                  <a:lnTo>
                    <a:pt x="13243" y="22850"/>
                  </a:lnTo>
                  <a:lnTo>
                    <a:pt x="13243" y="13410"/>
                  </a:lnTo>
                  <a:lnTo>
                    <a:pt x="1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805705" y="2066586"/>
              <a:ext cx="236651" cy="681016"/>
            </a:xfrm>
            <a:custGeom>
              <a:rect b="b" l="l" r="r" t="t"/>
              <a:pathLst>
                <a:path extrusionOk="0" h="35327" w="12276">
                  <a:moveTo>
                    <a:pt x="12276" y="1"/>
                  </a:moveTo>
                  <a:lnTo>
                    <a:pt x="6138" y="16079"/>
                  </a:lnTo>
                  <a:lnTo>
                    <a:pt x="6138" y="27187"/>
                  </a:lnTo>
                  <a:lnTo>
                    <a:pt x="0" y="35326"/>
                  </a:lnTo>
                  <a:lnTo>
                    <a:pt x="8273" y="35326"/>
                  </a:lnTo>
                  <a:lnTo>
                    <a:pt x="8740" y="28121"/>
                  </a:lnTo>
                  <a:lnTo>
                    <a:pt x="8740" y="14444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542058" y="2334109"/>
              <a:ext cx="263658" cy="413502"/>
            </a:xfrm>
            <a:custGeom>
              <a:rect b="b" l="l" r="r" t="t"/>
              <a:pathLst>
                <a:path extrusionOk="0" h="21450" w="13677">
                  <a:moveTo>
                    <a:pt x="12209" y="0"/>
                  </a:moveTo>
                  <a:lnTo>
                    <a:pt x="8006" y="11008"/>
                  </a:lnTo>
                  <a:lnTo>
                    <a:pt x="8006" y="18747"/>
                  </a:lnTo>
                  <a:lnTo>
                    <a:pt x="0" y="21449"/>
                  </a:lnTo>
                  <a:lnTo>
                    <a:pt x="13676" y="21449"/>
                  </a:lnTo>
                  <a:lnTo>
                    <a:pt x="12009" y="14010"/>
                  </a:lnTo>
                  <a:lnTo>
                    <a:pt x="12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1965193" y="2299389"/>
              <a:ext cx="113834" cy="448221"/>
            </a:xfrm>
            <a:custGeom>
              <a:rect b="b" l="l" r="r" t="t"/>
              <a:pathLst>
                <a:path extrusionOk="0" h="23251" w="5905">
                  <a:moveTo>
                    <a:pt x="3302" y="0"/>
                  </a:moveTo>
                  <a:lnTo>
                    <a:pt x="3302" y="17012"/>
                  </a:lnTo>
                  <a:lnTo>
                    <a:pt x="0" y="23250"/>
                  </a:lnTo>
                  <a:lnTo>
                    <a:pt x="4003" y="23250"/>
                  </a:lnTo>
                  <a:lnTo>
                    <a:pt x="5904" y="17346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2181898" y="2433777"/>
              <a:ext cx="132475" cy="313838"/>
            </a:xfrm>
            <a:custGeom>
              <a:rect b="b" l="l" r="r" t="t"/>
              <a:pathLst>
                <a:path extrusionOk="0" h="16280" w="6872">
                  <a:moveTo>
                    <a:pt x="0" y="1"/>
                  </a:moveTo>
                  <a:lnTo>
                    <a:pt x="1435" y="8140"/>
                  </a:lnTo>
                  <a:lnTo>
                    <a:pt x="6872" y="162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 flipH="1" rot="10800000">
              <a:off x="1542058" y="2747594"/>
              <a:ext cx="1127907" cy="706732"/>
            </a:xfrm>
            <a:custGeom>
              <a:rect b="b" l="l" r="r" t="t"/>
              <a:pathLst>
                <a:path extrusionOk="0" h="36661" w="58509">
                  <a:moveTo>
                    <a:pt x="19647" y="1"/>
                  </a:moveTo>
                  <a:lnTo>
                    <a:pt x="12209" y="15211"/>
                  </a:lnTo>
                  <a:lnTo>
                    <a:pt x="3703" y="20382"/>
                  </a:lnTo>
                  <a:lnTo>
                    <a:pt x="0" y="36660"/>
                  </a:lnTo>
                  <a:lnTo>
                    <a:pt x="58509" y="36660"/>
                  </a:lnTo>
                  <a:lnTo>
                    <a:pt x="48501" y="30756"/>
                  </a:lnTo>
                  <a:lnTo>
                    <a:pt x="39261" y="15578"/>
                  </a:lnTo>
                  <a:lnTo>
                    <a:pt x="32090" y="9407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30"/>
          <p:cNvSpPr/>
          <p:nvPr/>
        </p:nvSpPr>
        <p:spPr>
          <a:xfrm>
            <a:off x="6688900" y="4875368"/>
            <a:ext cx="2455107" cy="209689"/>
          </a:xfrm>
          <a:custGeom>
            <a:rect b="b" l="l" r="r" t="t"/>
            <a:pathLst>
              <a:path extrusionOk="0" h="6391" w="74828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0"/>
          <p:cNvSpPr/>
          <p:nvPr/>
        </p:nvSpPr>
        <p:spPr>
          <a:xfrm>
            <a:off x="827" y="4289851"/>
            <a:ext cx="2180020" cy="668403"/>
          </a:xfrm>
          <a:custGeom>
            <a:rect b="b" l="l" r="r" t="t"/>
            <a:pathLst>
              <a:path extrusionOk="0" h="16078" w="52439">
                <a:moveTo>
                  <a:pt x="9459" y="1"/>
                </a:moveTo>
                <a:cubicBezTo>
                  <a:pt x="6308" y="1"/>
                  <a:pt x="3158" y="68"/>
                  <a:pt x="0" y="200"/>
                </a:cubicBezTo>
                <a:lnTo>
                  <a:pt x="0" y="16078"/>
                </a:lnTo>
                <a:lnTo>
                  <a:pt x="2342" y="15736"/>
                </a:lnTo>
                <a:cubicBezTo>
                  <a:pt x="2951" y="15639"/>
                  <a:pt x="3634" y="15517"/>
                  <a:pt x="4000" y="15127"/>
                </a:cubicBezTo>
                <a:cubicBezTo>
                  <a:pt x="4439" y="14639"/>
                  <a:pt x="4244" y="13956"/>
                  <a:pt x="4537" y="13419"/>
                </a:cubicBezTo>
                <a:cubicBezTo>
                  <a:pt x="4961" y="12624"/>
                  <a:pt x="6114" y="12431"/>
                  <a:pt x="7292" y="12431"/>
                </a:cubicBezTo>
                <a:cubicBezTo>
                  <a:pt x="7741" y="12431"/>
                  <a:pt x="8193" y="12459"/>
                  <a:pt x="8610" y="12492"/>
                </a:cubicBezTo>
                <a:cubicBezTo>
                  <a:pt x="9150" y="12528"/>
                  <a:pt x="9691" y="12546"/>
                  <a:pt x="10231" y="12546"/>
                </a:cubicBezTo>
                <a:cubicBezTo>
                  <a:pt x="13350" y="12546"/>
                  <a:pt x="16452" y="11949"/>
                  <a:pt x="19341" y="10785"/>
                </a:cubicBezTo>
                <a:cubicBezTo>
                  <a:pt x="14219" y="10566"/>
                  <a:pt x="9146" y="9956"/>
                  <a:pt x="4122" y="8956"/>
                </a:cubicBezTo>
                <a:lnTo>
                  <a:pt x="6024" y="8249"/>
                </a:lnTo>
                <a:cubicBezTo>
                  <a:pt x="6024" y="7005"/>
                  <a:pt x="7293" y="5932"/>
                  <a:pt x="8781" y="5493"/>
                </a:cubicBezTo>
                <a:cubicBezTo>
                  <a:pt x="10127" y="5073"/>
                  <a:pt x="11612" y="5053"/>
                  <a:pt x="13057" y="5053"/>
                </a:cubicBezTo>
                <a:cubicBezTo>
                  <a:pt x="13210" y="5053"/>
                  <a:pt x="13361" y="5054"/>
                  <a:pt x="13512" y="5054"/>
                </a:cubicBezTo>
                <a:cubicBezTo>
                  <a:pt x="13989" y="5056"/>
                  <a:pt x="14465" y="5058"/>
                  <a:pt x="14942" y="5058"/>
                </a:cubicBezTo>
                <a:cubicBezTo>
                  <a:pt x="27489" y="5058"/>
                  <a:pt x="40032" y="4129"/>
                  <a:pt x="52438" y="2273"/>
                </a:cubicBezTo>
                <a:lnTo>
                  <a:pt x="52438" y="2273"/>
                </a:lnTo>
                <a:lnTo>
                  <a:pt x="33878" y="2395"/>
                </a:lnTo>
                <a:lnTo>
                  <a:pt x="27122" y="2444"/>
                </a:lnTo>
                <a:cubicBezTo>
                  <a:pt x="24756" y="2468"/>
                  <a:pt x="22366" y="2468"/>
                  <a:pt x="19975" y="2468"/>
                </a:cubicBezTo>
                <a:cubicBezTo>
                  <a:pt x="14171" y="2468"/>
                  <a:pt x="8342" y="2371"/>
                  <a:pt x="2537" y="2200"/>
                </a:cubicBezTo>
                <a:cubicBezTo>
                  <a:pt x="7333" y="857"/>
                  <a:pt x="12295" y="151"/>
                  <a:pt x="17283" y="151"/>
                </a:cubicBezTo>
                <a:cubicBezTo>
                  <a:pt x="17367" y="151"/>
                  <a:pt x="17452" y="151"/>
                  <a:pt x="17536" y="151"/>
                </a:cubicBezTo>
                <a:cubicBezTo>
                  <a:pt x="14840" y="50"/>
                  <a:pt x="12149" y="1"/>
                  <a:pt x="9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13225" y="537600"/>
            <a:ext cx="54633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13225" y="1168075"/>
            <a:ext cx="73311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2500"/>
              <a:buAutoNum type="arabicPeriod"/>
              <a:defRPr sz="1100">
                <a:solidFill>
                  <a:schemeClr val="accent6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lphaLcPeriod"/>
              <a:defRPr>
                <a:solidFill>
                  <a:schemeClr val="accent6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romanLcPeriod"/>
              <a:defRPr>
                <a:solidFill>
                  <a:schemeClr val="accent6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rabicPeriod"/>
              <a:defRPr>
                <a:solidFill>
                  <a:schemeClr val="accent6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lphaLcPeriod"/>
              <a:defRPr>
                <a:solidFill>
                  <a:schemeClr val="accent6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romanLcPeriod"/>
              <a:defRPr>
                <a:solidFill>
                  <a:schemeClr val="accent6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rabicPeriod"/>
              <a:defRPr>
                <a:solidFill>
                  <a:schemeClr val="accent6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lphaLcPeriod"/>
              <a:defRPr>
                <a:solidFill>
                  <a:schemeClr val="accent6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romanLcPeriod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flipH="1">
            <a:off x="8006760" y="4784086"/>
            <a:ext cx="1137240" cy="147015"/>
          </a:xfrm>
          <a:custGeom>
            <a:rect b="b" l="l" r="r" t="t"/>
            <a:pathLst>
              <a:path extrusionOk="0" h="2904" w="22464">
                <a:moveTo>
                  <a:pt x="0" y="0"/>
                </a:moveTo>
                <a:lnTo>
                  <a:pt x="0" y="2659"/>
                </a:lnTo>
                <a:cubicBezTo>
                  <a:pt x="2022" y="2822"/>
                  <a:pt x="4045" y="2903"/>
                  <a:pt x="6066" y="2903"/>
                </a:cubicBezTo>
                <a:cubicBezTo>
                  <a:pt x="11579" y="2903"/>
                  <a:pt x="17073" y="2300"/>
                  <a:pt x="22463" y="1122"/>
                </a:cubicBezTo>
                <a:cubicBezTo>
                  <a:pt x="14951" y="1025"/>
                  <a:pt x="7463" y="65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5461993" y="4175225"/>
            <a:ext cx="3682007" cy="332961"/>
          </a:xfrm>
          <a:custGeom>
            <a:rect b="b" l="l" r="r" t="t"/>
            <a:pathLst>
              <a:path extrusionOk="0" h="6577" w="72731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8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5" name="Google Shape;435;p31"/>
          <p:cNvSpPr txBox="1"/>
          <p:nvPr>
            <p:ph idx="2" type="title"/>
          </p:nvPr>
        </p:nvSpPr>
        <p:spPr>
          <a:xfrm>
            <a:off x="1817400" y="3221925"/>
            <a:ext cx="16752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6" name="Google Shape;436;p31"/>
          <p:cNvSpPr txBox="1"/>
          <p:nvPr>
            <p:ph idx="1" type="subTitle"/>
          </p:nvPr>
        </p:nvSpPr>
        <p:spPr>
          <a:xfrm>
            <a:off x="1485150" y="3645774"/>
            <a:ext cx="2339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31"/>
          <p:cNvSpPr txBox="1"/>
          <p:nvPr>
            <p:ph idx="3" type="title"/>
          </p:nvPr>
        </p:nvSpPr>
        <p:spPr>
          <a:xfrm>
            <a:off x="5651400" y="3221925"/>
            <a:ext cx="16752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8" name="Google Shape;438;p31"/>
          <p:cNvSpPr txBox="1"/>
          <p:nvPr>
            <p:ph idx="4" type="subTitle"/>
          </p:nvPr>
        </p:nvSpPr>
        <p:spPr>
          <a:xfrm>
            <a:off x="5319150" y="3645774"/>
            <a:ext cx="2339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"/>
          <p:cNvSpPr txBox="1"/>
          <p:nvPr>
            <p:ph type="title"/>
          </p:nvPr>
        </p:nvSpPr>
        <p:spPr>
          <a:xfrm>
            <a:off x="2098350" y="2044563"/>
            <a:ext cx="49473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1" name="Google Shape;441;p32"/>
          <p:cNvSpPr txBox="1"/>
          <p:nvPr>
            <p:ph idx="1" type="subTitle"/>
          </p:nvPr>
        </p:nvSpPr>
        <p:spPr>
          <a:xfrm>
            <a:off x="2098350" y="838488"/>
            <a:ext cx="4947300" cy="11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32"/>
          <p:cNvSpPr/>
          <p:nvPr/>
        </p:nvSpPr>
        <p:spPr>
          <a:xfrm>
            <a:off x="7262675" y="2570550"/>
            <a:ext cx="1526400" cy="1526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32"/>
          <p:cNvGrpSpPr/>
          <p:nvPr/>
        </p:nvGrpSpPr>
        <p:grpSpPr>
          <a:xfrm>
            <a:off x="-556900" y="2318817"/>
            <a:ext cx="2540247" cy="2381442"/>
            <a:chOff x="0" y="2372765"/>
            <a:chExt cx="2893550" cy="2712657"/>
          </a:xfrm>
        </p:grpSpPr>
        <p:sp>
          <p:nvSpPr>
            <p:cNvPr id="444" name="Google Shape;444;p32"/>
            <p:cNvSpPr/>
            <p:nvPr/>
          </p:nvSpPr>
          <p:spPr>
            <a:xfrm>
              <a:off x="0" y="2372765"/>
              <a:ext cx="2893550" cy="1361820"/>
            </a:xfrm>
            <a:custGeom>
              <a:rect b="b" l="l" r="r" t="t"/>
              <a:pathLst>
                <a:path extrusionOk="0" h="27788" w="59043">
                  <a:moveTo>
                    <a:pt x="31223" y="1"/>
                  </a:moveTo>
                  <a:lnTo>
                    <a:pt x="18814" y="18380"/>
                  </a:lnTo>
                  <a:lnTo>
                    <a:pt x="2569" y="22683"/>
                  </a:lnTo>
                  <a:lnTo>
                    <a:pt x="1" y="27787"/>
                  </a:lnTo>
                  <a:lnTo>
                    <a:pt x="59043" y="27787"/>
                  </a:lnTo>
                  <a:lnTo>
                    <a:pt x="49203" y="24818"/>
                  </a:lnTo>
                  <a:lnTo>
                    <a:pt x="45767" y="18380"/>
                  </a:lnTo>
                  <a:lnTo>
                    <a:pt x="45767" y="11542"/>
                  </a:lnTo>
                  <a:lnTo>
                    <a:pt x="31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922020" y="2372765"/>
              <a:ext cx="608183" cy="1361820"/>
            </a:xfrm>
            <a:custGeom>
              <a:rect b="b" l="l" r="r" t="t"/>
              <a:pathLst>
                <a:path extrusionOk="0" h="27788" w="12410">
                  <a:moveTo>
                    <a:pt x="12409" y="1"/>
                  </a:moveTo>
                  <a:lnTo>
                    <a:pt x="0" y="18380"/>
                  </a:lnTo>
                  <a:lnTo>
                    <a:pt x="2235" y="27787"/>
                  </a:lnTo>
                  <a:lnTo>
                    <a:pt x="7572" y="19448"/>
                  </a:lnTo>
                  <a:lnTo>
                    <a:pt x="124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0" y="3484394"/>
              <a:ext cx="580396" cy="250183"/>
            </a:xfrm>
            <a:custGeom>
              <a:rect b="b" l="l" r="r" t="t"/>
              <a:pathLst>
                <a:path extrusionOk="0" h="5105" w="11843">
                  <a:moveTo>
                    <a:pt x="2569" y="0"/>
                  </a:moveTo>
                  <a:lnTo>
                    <a:pt x="1" y="5104"/>
                  </a:lnTo>
                  <a:lnTo>
                    <a:pt x="11843" y="5104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031551" y="3325807"/>
              <a:ext cx="498651" cy="408772"/>
            </a:xfrm>
            <a:custGeom>
              <a:rect b="b" l="l" r="r" t="t"/>
              <a:pathLst>
                <a:path extrusionOk="0" h="8341" w="10175">
                  <a:moveTo>
                    <a:pt x="5337" y="1"/>
                  </a:moveTo>
                  <a:lnTo>
                    <a:pt x="0" y="8340"/>
                  </a:lnTo>
                  <a:lnTo>
                    <a:pt x="10174" y="8340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1968223" y="3273516"/>
              <a:ext cx="443077" cy="461063"/>
            </a:xfrm>
            <a:custGeom>
              <a:rect b="b" l="l" r="r" t="t"/>
              <a:pathLst>
                <a:path extrusionOk="0" h="9408" w="9041">
                  <a:moveTo>
                    <a:pt x="5605" y="0"/>
                  </a:moveTo>
                  <a:lnTo>
                    <a:pt x="1" y="9407"/>
                  </a:lnTo>
                  <a:lnTo>
                    <a:pt x="8740" y="9407"/>
                  </a:lnTo>
                  <a:lnTo>
                    <a:pt x="9041" y="6438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968223" y="3273516"/>
              <a:ext cx="274687" cy="461063"/>
            </a:xfrm>
            <a:custGeom>
              <a:rect b="b" l="l" r="r" t="t"/>
              <a:pathLst>
                <a:path extrusionOk="0" h="9408" w="5605">
                  <a:moveTo>
                    <a:pt x="5605" y="0"/>
                  </a:moveTo>
                  <a:lnTo>
                    <a:pt x="1" y="9407"/>
                  </a:lnTo>
                  <a:lnTo>
                    <a:pt x="4504" y="9407"/>
                  </a:lnTo>
                  <a:cubicBezTo>
                    <a:pt x="3870" y="9407"/>
                    <a:pt x="5605" y="1"/>
                    <a:pt x="5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80342" y="3273516"/>
              <a:ext cx="451261" cy="461063"/>
            </a:xfrm>
            <a:custGeom>
              <a:rect b="b" l="l" r="r" t="t"/>
              <a:pathLst>
                <a:path extrusionOk="0" h="9408" w="9208">
                  <a:moveTo>
                    <a:pt x="6972" y="0"/>
                  </a:moveTo>
                  <a:lnTo>
                    <a:pt x="1" y="1835"/>
                  </a:lnTo>
                  <a:lnTo>
                    <a:pt x="6072" y="7172"/>
                  </a:lnTo>
                  <a:lnTo>
                    <a:pt x="6972" y="4303"/>
                  </a:lnTo>
                  <a:lnTo>
                    <a:pt x="9207" y="9407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1293101" y="2372765"/>
              <a:ext cx="675176" cy="1157459"/>
            </a:xfrm>
            <a:custGeom>
              <a:rect b="b" l="l" r="r" t="t"/>
              <a:pathLst>
                <a:path extrusionOk="0" h="23618" w="13777">
                  <a:moveTo>
                    <a:pt x="4837" y="1"/>
                  </a:moveTo>
                  <a:lnTo>
                    <a:pt x="0" y="19448"/>
                  </a:lnTo>
                  <a:lnTo>
                    <a:pt x="3136" y="12343"/>
                  </a:lnTo>
                  <a:lnTo>
                    <a:pt x="5638" y="11709"/>
                  </a:lnTo>
                  <a:lnTo>
                    <a:pt x="8606" y="17513"/>
                  </a:lnTo>
                  <a:lnTo>
                    <a:pt x="13777" y="23617"/>
                  </a:lnTo>
                  <a:lnTo>
                    <a:pt x="11308" y="17380"/>
                  </a:lnTo>
                  <a:lnTo>
                    <a:pt x="10675" y="11709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1293101" y="2946541"/>
              <a:ext cx="276304" cy="788041"/>
            </a:xfrm>
            <a:custGeom>
              <a:rect b="b" l="l" r="r" t="t"/>
              <a:pathLst>
                <a:path extrusionOk="0" h="16080" w="5638">
                  <a:moveTo>
                    <a:pt x="5638" y="1"/>
                  </a:moveTo>
                  <a:lnTo>
                    <a:pt x="3136" y="635"/>
                  </a:lnTo>
                  <a:lnTo>
                    <a:pt x="0" y="7740"/>
                  </a:lnTo>
                  <a:lnTo>
                    <a:pt x="4837" y="16079"/>
                  </a:lnTo>
                  <a:lnTo>
                    <a:pt x="3136" y="9441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125899" y="3484394"/>
              <a:ext cx="251801" cy="250183"/>
            </a:xfrm>
            <a:custGeom>
              <a:rect b="b" l="l" r="r" t="t"/>
              <a:pathLst>
                <a:path extrusionOk="0" h="5105" w="5138">
                  <a:moveTo>
                    <a:pt x="0" y="0"/>
                  </a:moveTo>
                  <a:lnTo>
                    <a:pt x="2802" y="5104"/>
                  </a:lnTo>
                  <a:lnTo>
                    <a:pt x="5137" y="5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 flipH="1" rot="10800000">
              <a:off x="0" y="3723602"/>
              <a:ext cx="2893550" cy="1361820"/>
            </a:xfrm>
            <a:custGeom>
              <a:rect b="b" l="l" r="r" t="t"/>
              <a:pathLst>
                <a:path extrusionOk="0" h="27788" w="59043">
                  <a:moveTo>
                    <a:pt x="31223" y="1"/>
                  </a:moveTo>
                  <a:lnTo>
                    <a:pt x="18814" y="18380"/>
                  </a:lnTo>
                  <a:lnTo>
                    <a:pt x="2569" y="22683"/>
                  </a:lnTo>
                  <a:lnTo>
                    <a:pt x="1" y="27787"/>
                  </a:lnTo>
                  <a:lnTo>
                    <a:pt x="59043" y="27787"/>
                  </a:lnTo>
                  <a:lnTo>
                    <a:pt x="49203" y="24818"/>
                  </a:lnTo>
                  <a:lnTo>
                    <a:pt x="45767" y="18380"/>
                  </a:lnTo>
                  <a:lnTo>
                    <a:pt x="45767" y="11542"/>
                  </a:lnTo>
                  <a:lnTo>
                    <a:pt x="31223" y="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32"/>
          <p:cNvSpPr/>
          <p:nvPr/>
        </p:nvSpPr>
        <p:spPr>
          <a:xfrm>
            <a:off x="825" y="3517500"/>
            <a:ext cx="9144064" cy="1626058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180511" y="1541975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2"/>
          <p:cNvSpPr/>
          <p:nvPr/>
        </p:nvSpPr>
        <p:spPr>
          <a:xfrm flipH="1">
            <a:off x="1129311" y="1973712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2"/>
          <p:cNvSpPr/>
          <p:nvPr/>
        </p:nvSpPr>
        <p:spPr>
          <a:xfrm>
            <a:off x="8430786" y="2836262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 txBox="1"/>
          <p:nvPr>
            <p:ph type="title"/>
          </p:nvPr>
        </p:nvSpPr>
        <p:spPr>
          <a:xfrm>
            <a:off x="1432925" y="752800"/>
            <a:ext cx="3306600" cy="8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1" name="Google Shape;461;p33"/>
          <p:cNvSpPr txBox="1"/>
          <p:nvPr/>
        </p:nvSpPr>
        <p:spPr>
          <a:xfrm>
            <a:off x="1325850" y="3430587"/>
            <a:ext cx="3528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2" name="Google Shape;462;p33"/>
          <p:cNvSpPr txBox="1"/>
          <p:nvPr>
            <p:ph idx="1" type="subTitle"/>
          </p:nvPr>
        </p:nvSpPr>
        <p:spPr>
          <a:xfrm>
            <a:off x="1437816" y="1952596"/>
            <a:ext cx="33066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33"/>
          <p:cNvSpPr/>
          <p:nvPr/>
        </p:nvSpPr>
        <p:spPr>
          <a:xfrm>
            <a:off x="825" y="2561800"/>
            <a:ext cx="9144064" cy="2581709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3"/>
          <p:cNvGrpSpPr/>
          <p:nvPr/>
        </p:nvGrpSpPr>
        <p:grpSpPr>
          <a:xfrm>
            <a:off x="5104494" y="1347281"/>
            <a:ext cx="1774420" cy="2448972"/>
            <a:chOff x="4833750" y="783525"/>
            <a:chExt cx="2141467" cy="2955553"/>
          </a:xfrm>
        </p:grpSpPr>
        <p:sp>
          <p:nvSpPr>
            <p:cNvPr id="465" name="Google Shape;465;p33"/>
            <p:cNvSpPr/>
            <p:nvPr/>
          </p:nvSpPr>
          <p:spPr>
            <a:xfrm>
              <a:off x="4833750" y="783525"/>
              <a:ext cx="2141467" cy="1477778"/>
            </a:xfrm>
            <a:custGeom>
              <a:rect b="b" l="l" r="r" t="t"/>
              <a:pathLst>
                <a:path extrusionOk="0" h="36394" w="52739">
                  <a:moveTo>
                    <a:pt x="13477" y="1"/>
                  </a:moveTo>
                  <a:lnTo>
                    <a:pt x="4704" y="7006"/>
                  </a:lnTo>
                  <a:lnTo>
                    <a:pt x="4004" y="16313"/>
                  </a:lnTo>
                  <a:lnTo>
                    <a:pt x="1" y="23885"/>
                  </a:lnTo>
                  <a:lnTo>
                    <a:pt x="1" y="36394"/>
                  </a:lnTo>
                  <a:lnTo>
                    <a:pt x="52739" y="36394"/>
                  </a:lnTo>
                  <a:lnTo>
                    <a:pt x="50070" y="32057"/>
                  </a:lnTo>
                  <a:lnTo>
                    <a:pt x="46901" y="28355"/>
                  </a:lnTo>
                  <a:lnTo>
                    <a:pt x="44199" y="15545"/>
                  </a:lnTo>
                  <a:lnTo>
                    <a:pt x="36594" y="7006"/>
                  </a:lnTo>
                  <a:lnTo>
                    <a:pt x="32824" y="7006"/>
                  </a:lnTo>
                  <a:lnTo>
                    <a:pt x="27721" y="1302"/>
                  </a:lnTo>
                  <a:lnTo>
                    <a:pt x="21249" y="1"/>
                  </a:lnTo>
                  <a:lnTo>
                    <a:pt x="16880" y="3770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4833750" y="783525"/>
              <a:ext cx="1148634" cy="1477778"/>
            </a:xfrm>
            <a:custGeom>
              <a:rect b="b" l="l" r="r" t="t"/>
              <a:pathLst>
                <a:path extrusionOk="0" h="36394" w="28288">
                  <a:moveTo>
                    <a:pt x="13477" y="1"/>
                  </a:moveTo>
                  <a:lnTo>
                    <a:pt x="4704" y="7006"/>
                  </a:lnTo>
                  <a:lnTo>
                    <a:pt x="4004" y="16313"/>
                  </a:lnTo>
                  <a:lnTo>
                    <a:pt x="1" y="23885"/>
                  </a:lnTo>
                  <a:lnTo>
                    <a:pt x="1" y="36394"/>
                  </a:lnTo>
                  <a:lnTo>
                    <a:pt x="28288" y="36394"/>
                  </a:lnTo>
                  <a:lnTo>
                    <a:pt x="21116" y="27988"/>
                  </a:lnTo>
                  <a:lnTo>
                    <a:pt x="14678" y="24352"/>
                  </a:lnTo>
                  <a:lnTo>
                    <a:pt x="15378" y="12777"/>
                  </a:lnTo>
                  <a:lnTo>
                    <a:pt x="11709" y="6039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6166571" y="1067964"/>
              <a:ext cx="274977" cy="302101"/>
            </a:xfrm>
            <a:custGeom>
              <a:rect b="b" l="l" r="r" t="t"/>
              <a:pathLst>
                <a:path extrusionOk="0" h="7440" w="6772">
                  <a:moveTo>
                    <a:pt x="0" y="1"/>
                  </a:moveTo>
                  <a:lnTo>
                    <a:pt x="2535" y="802"/>
                  </a:lnTo>
                  <a:lnTo>
                    <a:pt x="6772" y="7440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5519123" y="783525"/>
              <a:ext cx="283139" cy="284479"/>
            </a:xfrm>
            <a:custGeom>
              <a:rect b="b" l="l" r="r" t="t"/>
              <a:pathLst>
                <a:path extrusionOk="0" h="7006" w="6973">
                  <a:moveTo>
                    <a:pt x="4370" y="1"/>
                  </a:moveTo>
                  <a:lnTo>
                    <a:pt x="1" y="3770"/>
                  </a:lnTo>
                  <a:lnTo>
                    <a:pt x="6972" y="7006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6738168" y="1934842"/>
              <a:ext cx="128677" cy="205908"/>
            </a:xfrm>
            <a:custGeom>
              <a:rect b="b" l="l" r="r" t="t"/>
              <a:pathLst>
                <a:path extrusionOk="0" h="5071" w="3169">
                  <a:moveTo>
                    <a:pt x="0" y="1"/>
                  </a:moveTo>
                  <a:lnTo>
                    <a:pt x="2202" y="5071"/>
                  </a:lnTo>
                  <a:lnTo>
                    <a:pt x="3169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5454114" y="1302296"/>
              <a:ext cx="423997" cy="67770"/>
            </a:xfrm>
            <a:custGeom>
              <a:rect b="b" l="l" r="r" t="t"/>
              <a:pathLst>
                <a:path extrusionOk="0" h="1669" w="10442">
                  <a:moveTo>
                    <a:pt x="100" y="1"/>
                  </a:moveTo>
                  <a:lnTo>
                    <a:pt x="0" y="1669"/>
                  </a:lnTo>
                  <a:lnTo>
                    <a:pt x="10441" y="1669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6285746" y="1471619"/>
              <a:ext cx="426718" cy="789686"/>
            </a:xfrm>
            <a:custGeom>
              <a:rect b="b" l="l" r="r" t="t"/>
              <a:pathLst>
                <a:path extrusionOk="0" h="19448" w="10509">
                  <a:moveTo>
                    <a:pt x="1" y="0"/>
                  </a:moveTo>
                  <a:lnTo>
                    <a:pt x="3837" y="3503"/>
                  </a:lnTo>
                  <a:lnTo>
                    <a:pt x="5238" y="12543"/>
                  </a:lnTo>
                  <a:lnTo>
                    <a:pt x="2469" y="6939"/>
                  </a:lnTo>
                  <a:lnTo>
                    <a:pt x="5238" y="19448"/>
                  </a:lnTo>
                  <a:lnTo>
                    <a:pt x="10508" y="19448"/>
                  </a:lnTo>
                  <a:lnTo>
                    <a:pt x="4404" y="25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5429710" y="1370025"/>
              <a:ext cx="448401" cy="549954"/>
            </a:xfrm>
            <a:custGeom>
              <a:rect b="b" l="l" r="r" t="t"/>
              <a:pathLst>
                <a:path extrusionOk="0" h="13544" w="11043">
                  <a:moveTo>
                    <a:pt x="601" y="1"/>
                  </a:moveTo>
                  <a:lnTo>
                    <a:pt x="1" y="9908"/>
                  </a:lnTo>
                  <a:lnTo>
                    <a:pt x="6439" y="13544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5937639" y="944727"/>
              <a:ext cx="251995" cy="415876"/>
            </a:xfrm>
            <a:custGeom>
              <a:rect b="b" l="l" r="r" t="t"/>
              <a:pathLst>
                <a:path extrusionOk="0" h="10242" w="6206">
                  <a:moveTo>
                    <a:pt x="1" y="0"/>
                  </a:moveTo>
                  <a:lnTo>
                    <a:pt x="1502" y="3336"/>
                  </a:lnTo>
                  <a:lnTo>
                    <a:pt x="2102" y="3036"/>
                  </a:lnTo>
                  <a:lnTo>
                    <a:pt x="6205" y="10241"/>
                  </a:lnTo>
                  <a:lnTo>
                    <a:pt x="3470" y="30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5429710" y="894620"/>
              <a:ext cx="331905" cy="456481"/>
            </a:xfrm>
            <a:custGeom>
              <a:rect b="b" l="l" r="r" t="t"/>
              <a:pathLst>
                <a:path extrusionOk="0" h="11242" w="8174">
                  <a:moveTo>
                    <a:pt x="1" y="0"/>
                  </a:moveTo>
                  <a:lnTo>
                    <a:pt x="2203" y="4804"/>
                  </a:lnTo>
                  <a:lnTo>
                    <a:pt x="5538" y="10808"/>
                  </a:lnTo>
                  <a:lnTo>
                    <a:pt x="8173" y="11242"/>
                  </a:lnTo>
                  <a:lnTo>
                    <a:pt x="2970" y="48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5454114" y="1784481"/>
              <a:ext cx="331865" cy="476825"/>
            </a:xfrm>
            <a:custGeom>
              <a:rect b="b" l="l" r="r" t="t"/>
              <a:pathLst>
                <a:path extrusionOk="0" h="11743" w="8173">
                  <a:moveTo>
                    <a:pt x="0" y="1"/>
                  </a:moveTo>
                  <a:lnTo>
                    <a:pt x="2736" y="4337"/>
                  </a:lnTo>
                  <a:lnTo>
                    <a:pt x="2736" y="11743"/>
                  </a:lnTo>
                  <a:lnTo>
                    <a:pt x="8173" y="11743"/>
                  </a:lnTo>
                  <a:lnTo>
                    <a:pt x="4337" y="37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4958367" y="1445875"/>
              <a:ext cx="237093" cy="77231"/>
            </a:xfrm>
            <a:custGeom>
              <a:rect b="b" l="l" r="r" t="t"/>
              <a:pathLst>
                <a:path extrusionOk="0" h="1902" w="5839">
                  <a:moveTo>
                    <a:pt x="935" y="1"/>
                  </a:moveTo>
                  <a:lnTo>
                    <a:pt x="1" y="1735"/>
                  </a:lnTo>
                  <a:lnTo>
                    <a:pt x="5838" y="19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5982345" y="1645003"/>
              <a:ext cx="233032" cy="616303"/>
            </a:xfrm>
            <a:custGeom>
              <a:rect b="b" l="l" r="r" t="t"/>
              <a:pathLst>
                <a:path extrusionOk="0" h="15178" w="5739">
                  <a:moveTo>
                    <a:pt x="1" y="0"/>
                  </a:moveTo>
                  <a:lnTo>
                    <a:pt x="2002" y="7606"/>
                  </a:lnTo>
                  <a:lnTo>
                    <a:pt x="901" y="7606"/>
                  </a:lnTo>
                  <a:lnTo>
                    <a:pt x="2002" y="15178"/>
                  </a:lnTo>
                  <a:lnTo>
                    <a:pt x="5738" y="15178"/>
                  </a:lnTo>
                  <a:lnTo>
                    <a:pt x="4404" y="76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5269889" y="1028698"/>
              <a:ext cx="188326" cy="377951"/>
            </a:xfrm>
            <a:custGeom>
              <a:rect b="b" l="l" r="r" t="t"/>
              <a:pathLst>
                <a:path extrusionOk="0" h="9308" w="4638">
                  <a:moveTo>
                    <a:pt x="968" y="1"/>
                  </a:moveTo>
                  <a:lnTo>
                    <a:pt x="968" y="6739"/>
                  </a:lnTo>
                  <a:lnTo>
                    <a:pt x="1" y="9307"/>
                  </a:lnTo>
                  <a:lnTo>
                    <a:pt x="4637" y="6739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 flipH="1" rot="10800000">
              <a:off x="4833750" y="2261300"/>
              <a:ext cx="2141467" cy="1477778"/>
            </a:xfrm>
            <a:custGeom>
              <a:rect b="b" l="l" r="r" t="t"/>
              <a:pathLst>
                <a:path extrusionOk="0" h="36394" w="52739">
                  <a:moveTo>
                    <a:pt x="13477" y="1"/>
                  </a:moveTo>
                  <a:lnTo>
                    <a:pt x="4704" y="7006"/>
                  </a:lnTo>
                  <a:lnTo>
                    <a:pt x="4004" y="16313"/>
                  </a:lnTo>
                  <a:lnTo>
                    <a:pt x="1" y="23885"/>
                  </a:lnTo>
                  <a:lnTo>
                    <a:pt x="1" y="36394"/>
                  </a:lnTo>
                  <a:lnTo>
                    <a:pt x="52739" y="36394"/>
                  </a:lnTo>
                  <a:lnTo>
                    <a:pt x="50070" y="32057"/>
                  </a:lnTo>
                  <a:lnTo>
                    <a:pt x="46901" y="28355"/>
                  </a:lnTo>
                  <a:lnTo>
                    <a:pt x="44199" y="15545"/>
                  </a:lnTo>
                  <a:lnTo>
                    <a:pt x="36594" y="7006"/>
                  </a:lnTo>
                  <a:lnTo>
                    <a:pt x="32824" y="7006"/>
                  </a:lnTo>
                  <a:lnTo>
                    <a:pt x="27721" y="1302"/>
                  </a:lnTo>
                  <a:lnTo>
                    <a:pt x="21249" y="1"/>
                  </a:lnTo>
                  <a:lnTo>
                    <a:pt x="16880" y="3770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3"/>
          <p:cNvGrpSpPr/>
          <p:nvPr/>
        </p:nvGrpSpPr>
        <p:grpSpPr>
          <a:xfrm flipH="1">
            <a:off x="7200164" y="1888690"/>
            <a:ext cx="2181562" cy="673098"/>
            <a:chOff x="799450" y="3532500"/>
            <a:chExt cx="1937100" cy="597672"/>
          </a:xfrm>
        </p:grpSpPr>
        <p:grpSp>
          <p:nvGrpSpPr>
            <p:cNvPr id="481" name="Google Shape;481;p33"/>
            <p:cNvGrpSpPr/>
            <p:nvPr/>
          </p:nvGrpSpPr>
          <p:grpSpPr>
            <a:xfrm>
              <a:off x="883550" y="3532500"/>
              <a:ext cx="1754875" cy="355800"/>
              <a:chOff x="883550" y="3532500"/>
              <a:chExt cx="1754875" cy="355800"/>
            </a:xfrm>
          </p:grpSpPr>
          <p:sp>
            <p:nvSpPr>
              <p:cNvPr id="482" name="Google Shape;482;p33"/>
              <p:cNvSpPr/>
              <p:nvPr/>
            </p:nvSpPr>
            <p:spPr>
              <a:xfrm>
                <a:off x="1031075" y="3557600"/>
                <a:ext cx="1369225" cy="36100"/>
              </a:xfrm>
              <a:custGeom>
                <a:rect b="b" l="l" r="r" t="t"/>
                <a:pathLst>
                  <a:path extrusionOk="0" h="1444" w="54769">
                    <a:moveTo>
                      <a:pt x="0" y="381"/>
                    </a:moveTo>
                    <a:cubicBezTo>
                      <a:pt x="5112" y="556"/>
                      <a:pt x="21543" y="1492"/>
                      <a:pt x="30671" y="1428"/>
                    </a:cubicBezTo>
                    <a:cubicBezTo>
                      <a:pt x="39799" y="1365"/>
                      <a:pt x="50753" y="238"/>
                      <a:pt x="54769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483" name="Google Shape;483;p33"/>
              <p:cNvCxnSpPr/>
              <p:nvPr/>
            </p:nvCxnSpPr>
            <p:spPr>
              <a:xfrm flipH="1" rot="10800000">
                <a:off x="883550" y="3581550"/>
                <a:ext cx="143700" cy="30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33"/>
              <p:cNvCxnSpPr/>
              <p:nvPr/>
            </p:nvCxnSpPr>
            <p:spPr>
              <a:xfrm flipH="1" rot="10800000">
                <a:off x="966900" y="3584925"/>
                <a:ext cx="62400" cy="29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33"/>
              <p:cNvCxnSpPr/>
              <p:nvPr/>
            </p:nvCxnSpPr>
            <p:spPr>
              <a:xfrm rot="10800000">
                <a:off x="1015125" y="3532500"/>
                <a:ext cx="108600" cy="355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86" name="Google Shape;486;p33"/>
              <p:cNvCxnSpPr/>
              <p:nvPr/>
            </p:nvCxnSpPr>
            <p:spPr>
              <a:xfrm rot="10800000">
                <a:off x="2404725" y="3586050"/>
                <a:ext cx="2337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7" name="Google Shape;487;p33"/>
              <p:cNvCxnSpPr/>
              <p:nvPr/>
            </p:nvCxnSpPr>
            <p:spPr>
              <a:xfrm rot="10800000">
                <a:off x="2404775" y="3593325"/>
                <a:ext cx="150300" cy="289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33"/>
              <p:cNvCxnSpPr/>
              <p:nvPr/>
            </p:nvCxnSpPr>
            <p:spPr>
              <a:xfrm rot="10800000">
                <a:off x="2384075" y="3532500"/>
                <a:ext cx="108600" cy="355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489" name="Google Shape;489;p33"/>
            <p:cNvGrpSpPr/>
            <p:nvPr/>
          </p:nvGrpSpPr>
          <p:grpSpPr>
            <a:xfrm>
              <a:off x="799450" y="3882200"/>
              <a:ext cx="1937100" cy="247972"/>
              <a:chOff x="799450" y="3882200"/>
              <a:chExt cx="1937100" cy="247972"/>
            </a:xfrm>
          </p:grpSpPr>
          <p:grpSp>
            <p:nvGrpSpPr>
              <p:cNvPr id="490" name="Google Shape;490;p33"/>
              <p:cNvGrpSpPr/>
              <p:nvPr/>
            </p:nvGrpSpPr>
            <p:grpSpPr>
              <a:xfrm>
                <a:off x="799450" y="3932909"/>
                <a:ext cx="1937100" cy="197263"/>
                <a:chOff x="799450" y="3983858"/>
                <a:chExt cx="1937100" cy="146392"/>
              </a:xfrm>
            </p:grpSpPr>
            <p:sp>
              <p:nvSpPr>
                <p:cNvPr id="491" name="Google Shape;491;p33"/>
                <p:cNvSpPr/>
                <p:nvPr/>
              </p:nvSpPr>
              <p:spPr>
                <a:xfrm rot="10800000">
                  <a:off x="814925" y="4056750"/>
                  <a:ext cx="1907400" cy="73500"/>
                </a:xfrm>
                <a:prstGeom prst="trapezoid">
                  <a:avLst>
                    <a:gd fmla="val 15343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33"/>
                <p:cNvSpPr/>
                <p:nvPr/>
              </p:nvSpPr>
              <p:spPr>
                <a:xfrm rot="10800000">
                  <a:off x="799450" y="3983858"/>
                  <a:ext cx="1937100" cy="73500"/>
                </a:xfrm>
                <a:prstGeom prst="trapezoid">
                  <a:avLst>
                    <a:gd fmla="val 15343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3" name="Google Shape;493;p33"/>
              <p:cNvGrpSpPr/>
              <p:nvPr/>
            </p:nvGrpSpPr>
            <p:grpSpPr>
              <a:xfrm>
                <a:off x="839650" y="3882200"/>
                <a:ext cx="1842600" cy="50700"/>
                <a:chOff x="839650" y="3882200"/>
                <a:chExt cx="1842600" cy="50700"/>
              </a:xfrm>
            </p:grpSpPr>
            <p:sp>
              <p:nvSpPr>
                <p:cNvPr id="494" name="Google Shape;494;p33"/>
                <p:cNvSpPr/>
                <p:nvPr/>
              </p:nvSpPr>
              <p:spPr>
                <a:xfrm>
                  <a:off x="839650" y="3882200"/>
                  <a:ext cx="1842600" cy="50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95" name="Google Shape;495;p33"/>
                <p:cNvGrpSpPr/>
                <p:nvPr/>
              </p:nvGrpSpPr>
              <p:grpSpPr>
                <a:xfrm>
                  <a:off x="869023" y="3894092"/>
                  <a:ext cx="1783854" cy="26904"/>
                  <a:chOff x="869023" y="3894092"/>
                  <a:chExt cx="1783854" cy="26904"/>
                </a:xfrm>
              </p:grpSpPr>
              <p:sp>
                <p:nvSpPr>
                  <p:cNvPr id="496" name="Google Shape;496;p33"/>
                  <p:cNvSpPr/>
                  <p:nvPr/>
                </p:nvSpPr>
                <p:spPr>
                  <a:xfrm>
                    <a:off x="8690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7" name="Google Shape;497;p33"/>
                  <p:cNvSpPr/>
                  <p:nvPr/>
                </p:nvSpPr>
                <p:spPr>
                  <a:xfrm>
                    <a:off x="9365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8" name="Google Shape;498;p33"/>
                  <p:cNvSpPr/>
                  <p:nvPr/>
                </p:nvSpPr>
                <p:spPr>
                  <a:xfrm>
                    <a:off x="10041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9" name="Google Shape;499;p33"/>
                  <p:cNvSpPr/>
                  <p:nvPr/>
                </p:nvSpPr>
                <p:spPr>
                  <a:xfrm>
                    <a:off x="10717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0" name="Google Shape;500;p33"/>
                  <p:cNvSpPr/>
                  <p:nvPr/>
                </p:nvSpPr>
                <p:spPr>
                  <a:xfrm>
                    <a:off x="11393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1" name="Google Shape;501;p33"/>
                  <p:cNvSpPr/>
                  <p:nvPr/>
                </p:nvSpPr>
                <p:spPr>
                  <a:xfrm>
                    <a:off x="12068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2" name="Google Shape;502;p33"/>
                  <p:cNvSpPr/>
                  <p:nvPr/>
                </p:nvSpPr>
                <p:spPr>
                  <a:xfrm>
                    <a:off x="12744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3" name="Google Shape;503;p33"/>
                  <p:cNvSpPr/>
                  <p:nvPr/>
                </p:nvSpPr>
                <p:spPr>
                  <a:xfrm>
                    <a:off x="13420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4" name="Google Shape;504;p33"/>
                  <p:cNvSpPr/>
                  <p:nvPr/>
                </p:nvSpPr>
                <p:spPr>
                  <a:xfrm>
                    <a:off x="14096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5" name="Google Shape;505;p33"/>
                  <p:cNvSpPr/>
                  <p:nvPr/>
                </p:nvSpPr>
                <p:spPr>
                  <a:xfrm>
                    <a:off x="14771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6" name="Google Shape;506;p33"/>
                  <p:cNvSpPr/>
                  <p:nvPr/>
                </p:nvSpPr>
                <p:spPr>
                  <a:xfrm>
                    <a:off x="15447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7" name="Google Shape;507;p33"/>
                  <p:cNvSpPr/>
                  <p:nvPr/>
                </p:nvSpPr>
                <p:spPr>
                  <a:xfrm>
                    <a:off x="16123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8" name="Google Shape;508;p33"/>
                  <p:cNvSpPr/>
                  <p:nvPr/>
                </p:nvSpPr>
                <p:spPr>
                  <a:xfrm>
                    <a:off x="16799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9" name="Google Shape;509;p33"/>
                  <p:cNvSpPr/>
                  <p:nvPr/>
                </p:nvSpPr>
                <p:spPr>
                  <a:xfrm>
                    <a:off x="17474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0" name="Google Shape;510;p33"/>
                  <p:cNvSpPr/>
                  <p:nvPr/>
                </p:nvSpPr>
                <p:spPr>
                  <a:xfrm>
                    <a:off x="18150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1" name="Google Shape;511;p33"/>
                  <p:cNvSpPr/>
                  <p:nvPr/>
                </p:nvSpPr>
                <p:spPr>
                  <a:xfrm>
                    <a:off x="18826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2" name="Google Shape;512;p33"/>
                  <p:cNvSpPr/>
                  <p:nvPr/>
                </p:nvSpPr>
                <p:spPr>
                  <a:xfrm>
                    <a:off x="19502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3" name="Google Shape;513;p33"/>
                  <p:cNvSpPr/>
                  <p:nvPr/>
                </p:nvSpPr>
                <p:spPr>
                  <a:xfrm>
                    <a:off x="20177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4" name="Google Shape;514;p33"/>
                  <p:cNvSpPr/>
                  <p:nvPr/>
                </p:nvSpPr>
                <p:spPr>
                  <a:xfrm>
                    <a:off x="20853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5" name="Google Shape;515;p33"/>
                  <p:cNvSpPr/>
                  <p:nvPr/>
                </p:nvSpPr>
                <p:spPr>
                  <a:xfrm>
                    <a:off x="21529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6" name="Google Shape;516;p33"/>
                  <p:cNvSpPr/>
                  <p:nvPr/>
                </p:nvSpPr>
                <p:spPr>
                  <a:xfrm>
                    <a:off x="22205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7" name="Google Shape;517;p33"/>
                  <p:cNvSpPr/>
                  <p:nvPr/>
                </p:nvSpPr>
                <p:spPr>
                  <a:xfrm>
                    <a:off x="22880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8" name="Google Shape;518;p33"/>
                  <p:cNvSpPr/>
                  <p:nvPr/>
                </p:nvSpPr>
                <p:spPr>
                  <a:xfrm>
                    <a:off x="23556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9" name="Google Shape;519;p33"/>
                  <p:cNvSpPr/>
                  <p:nvPr/>
                </p:nvSpPr>
                <p:spPr>
                  <a:xfrm>
                    <a:off x="24232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" name="Google Shape;520;p33"/>
                  <p:cNvSpPr/>
                  <p:nvPr/>
                </p:nvSpPr>
                <p:spPr>
                  <a:xfrm>
                    <a:off x="24908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" name="Google Shape;521;p33"/>
                  <p:cNvSpPr/>
                  <p:nvPr/>
                </p:nvSpPr>
                <p:spPr>
                  <a:xfrm>
                    <a:off x="25583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" name="Google Shape;522;p33"/>
                  <p:cNvSpPr/>
                  <p:nvPr/>
                </p:nvSpPr>
                <p:spPr>
                  <a:xfrm>
                    <a:off x="26259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523" name="Google Shape;523;p33"/>
            <p:cNvGrpSpPr/>
            <p:nvPr/>
          </p:nvGrpSpPr>
          <p:grpSpPr>
            <a:xfrm>
              <a:off x="1359775" y="3698075"/>
              <a:ext cx="66749" cy="184126"/>
              <a:chOff x="1274300" y="3698075"/>
              <a:chExt cx="66749" cy="184126"/>
            </a:xfrm>
          </p:grpSpPr>
          <p:sp>
            <p:nvSpPr>
              <p:cNvPr id="524" name="Google Shape;524;p33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3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6" name="Google Shape;526;p33"/>
            <p:cNvGrpSpPr/>
            <p:nvPr/>
          </p:nvGrpSpPr>
          <p:grpSpPr>
            <a:xfrm>
              <a:off x="1600275" y="3698075"/>
              <a:ext cx="66749" cy="184126"/>
              <a:chOff x="1274300" y="3698075"/>
              <a:chExt cx="66749" cy="184126"/>
            </a:xfrm>
          </p:grpSpPr>
          <p:sp>
            <p:nvSpPr>
              <p:cNvPr id="527" name="Google Shape;527;p33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3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33"/>
            <p:cNvGrpSpPr/>
            <p:nvPr/>
          </p:nvGrpSpPr>
          <p:grpSpPr>
            <a:xfrm>
              <a:off x="1840775" y="3698075"/>
              <a:ext cx="66749" cy="184126"/>
              <a:chOff x="1274300" y="3698075"/>
              <a:chExt cx="66749" cy="184126"/>
            </a:xfrm>
          </p:grpSpPr>
          <p:sp>
            <p:nvSpPr>
              <p:cNvPr id="530" name="Google Shape;530;p33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3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2" name="Google Shape;532;p33"/>
            <p:cNvGrpSpPr/>
            <p:nvPr/>
          </p:nvGrpSpPr>
          <p:grpSpPr>
            <a:xfrm>
              <a:off x="2081275" y="3698075"/>
              <a:ext cx="66749" cy="184126"/>
              <a:chOff x="1274300" y="3698075"/>
              <a:chExt cx="66749" cy="184126"/>
            </a:xfrm>
          </p:grpSpPr>
          <p:sp>
            <p:nvSpPr>
              <p:cNvPr id="533" name="Google Shape;533;p33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3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5" name="Google Shape;535;p33"/>
          <p:cNvSpPr/>
          <p:nvPr/>
        </p:nvSpPr>
        <p:spPr>
          <a:xfrm>
            <a:off x="6295578" y="2914425"/>
            <a:ext cx="2849321" cy="317699"/>
          </a:xfrm>
          <a:custGeom>
            <a:rect b="b" l="l" r="r" t="t"/>
            <a:pathLst>
              <a:path extrusionOk="0" h="11245" w="100852">
                <a:moveTo>
                  <a:pt x="100852" y="1"/>
                </a:moveTo>
                <a:cubicBezTo>
                  <a:pt x="100389" y="220"/>
                  <a:pt x="99876" y="391"/>
                  <a:pt x="99389" y="537"/>
                </a:cubicBezTo>
                <a:cubicBezTo>
                  <a:pt x="96291" y="1415"/>
                  <a:pt x="92316" y="1415"/>
                  <a:pt x="89072" y="1586"/>
                </a:cubicBezTo>
                <a:cubicBezTo>
                  <a:pt x="86497" y="1695"/>
                  <a:pt x="83915" y="1737"/>
                  <a:pt x="81333" y="1737"/>
                </a:cubicBezTo>
                <a:cubicBezTo>
                  <a:pt x="76993" y="1737"/>
                  <a:pt x="72652" y="1620"/>
                  <a:pt x="68341" y="1513"/>
                </a:cubicBezTo>
                <a:cubicBezTo>
                  <a:pt x="66762" y="1493"/>
                  <a:pt x="65184" y="1483"/>
                  <a:pt x="63606" y="1483"/>
                </a:cubicBezTo>
                <a:cubicBezTo>
                  <a:pt x="42340" y="1483"/>
                  <a:pt x="21139" y="3252"/>
                  <a:pt x="1" y="5001"/>
                </a:cubicBezTo>
                <a:cubicBezTo>
                  <a:pt x="1846" y="5266"/>
                  <a:pt x="3703" y="5368"/>
                  <a:pt x="5568" y="5368"/>
                </a:cubicBezTo>
                <a:cubicBezTo>
                  <a:pt x="11591" y="5368"/>
                  <a:pt x="17691" y="4310"/>
                  <a:pt x="23720" y="4310"/>
                </a:cubicBezTo>
                <a:cubicBezTo>
                  <a:pt x="25422" y="4310"/>
                  <a:pt x="27118" y="4394"/>
                  <a:pt x="28805" y="4611"/>
                </a:cubicBezTo>
                <a:cubicBezTo>
                  <a:pt x="32512" y="5074"/>
                  <a:pt x="36000" y="6147"/>
                  <a:pt x="39658" y="6732"/>
                </a:cubicBezTo>
                <a:cubicBezTo>
                  <a:pt x="42421" y="7157"/>
                  <a:pt x="45234" y="7293"/>
                  <a:pt x="48059" y="7293"/>
                </a:cubicBezTo>
                <a:cubicBezTo>
                  <a:pt x="50421" y="7293"/>
                  <a:pt x="52791" y="7198"/>
                  <a:pt x="55146" y="7098"/>
                </a:cubicBezTo>
                <a:lnTo>
                  <a:pt x="96681" y="5342"/>
                </a:lnTo>
                <a:lnTo>
                  <a:pt x="96681" y="5342"/>
                </a:lnTo>
                <a:cubicBezTo>
                  <a:pt x="84023" y="11245"/>
                  <a:pt x="67487" y="7293"/>
                  <a:pt x="53390" y="10684"/>
                </a:cubicBezTo>
                <a:lnTo>
                  <a:pt x="100852" y="11147"/>
                </a:lnTo>
                <a:lnTo>
                  <a:pt x="1008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3"/>
          <p:cNvSpPr/>
          <p:nvPr/>
        </p:nvSpPr>
        <p:spPr>
          <a:xfrm flipH="1">
            <a:off x="5243500" y="4477925"/>
            <a:ext cx="1572723" cy="126075"/>
          </a:xfrm>
          <a:custGeom>
            <a:rect b="b" l="l" r="r" t="t"/>
            <a:pathLst>
              <a:path extrusionOk="0" h="1277" w="27512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3"/>
          <p:cNvSpPr/>
          <p:nvPr/>
        </p:nvSpPr>
        <p:spPr>
          <a:xfrm>
            <a:off x="6970175" y="309400"/>
            <a:ext cx="460200" cy="460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4"/>
          <p:cNvSpPr txBox="1"/>
          <p:nvPr>
            <p:ph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0" name="Google Shape;540;p34"/>
          <p:cNvSpPr txBox="1"/>
          <p:nvPr>
            <p:ph idx="1" type="body"/>
          </p:nvPr>
        </p:nvSpPr>
        <p:spPr>
          <a:xfrm>
            <a:off x="713225" y="1168075"/>
            <a:ext cx="37230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●"/>
              <a:defRPr sz="1300">
                <a:solidFill>
                  <a:schemeClr val="accent6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○"/>
              <a:defRPr sz="1200">
                <a:solidFill>
                  <a:schemeClr val="accent6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■"/>
              <a:defRPr sz="1200">
                <a:solidFill>
                  <a:schemeClr val="accent6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●"/>
              <a:defRPr sz="1200">
                <a:solidFill>
                  <a:schemeClr val="accent6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○"/>
              <a:defRPr sz="1200">
                <a:solidFill>
                  <a:schemeClr val="accent6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■"/>
              <a:defRPr sz="1200">
                <a:solidFill>
                  <a:schemeClr val="accent6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●"/>
              <a:defRPr sz="1200">
                <a:solidFill>
                  <a:schemeClr val="accent6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○"/>
              <a:defRPr sz="1200">
                <a:solidFill>
                  <a:schemeClr val="accent6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■"/>
              <a:defRPr sz="1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41" name="Google Shape;541;p34"/>
          <p:cNvSpPr txBox="1"/>
          <p:nvPr>
            <p:ph idx="2" type="body"/>
          </p:nvPr>
        </p:nvSpPr>
        <p:spPr>
          <a:xfrm>
            <a:off x="4707775" y="1168075"/>
            <a:ext cx="37230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●"/>
              <a:defRPr sz="1200">
                <a:solidFill>
                  <a:schemeClr val="accent6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○"/>
              <a:defRPr sz="1200">
                <a:solidFill>
                  <a:schemeClr val="accent6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■"/>
              <a:defRPr sz="1200">
                <a:solidFill>
                  <a:schemeClr val="accent6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●"/>
              <a:defRPr sz="1200">
                <a:solidFill>
                  <a:schemeClr val="accent6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○"/>
              <a:defRPr sz="1200">
                <a:solidFill>
                  <a:schemeClr val="accent6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■"/>
              <a:defRPr sz="1200">
                <a:solidFill>
                  <a:schemeClr val="accent6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●"/>
              <a:defRPr sz="1200">
                <a:solidFill>
                  <a:schemeClr val="accent6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○"/>
              <a:defRPr sz="1200">
                <a:solidFill>
                  <a:schemeClr val="accent6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■"/>
              <a:defRPr sz="12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5"/>
          <p:cNvSpPr txBox="1"/>
          <p:nvPr>
            <p:ph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/>
          <p:nvPr/>
        </p:nvSpPr>
        <p:spPr>
          <a:xfrm>
            <a:off x="-75550" y="200100"/>
            <a:ext cx="2999813" cy="295452"/>
          </a:xfrm>
          <a:custGeom>
            <a:rect b="b" l="l" r="r" t="t"/>
            <a:pathLst>
              <a:path extrusionOk="0" h="3952" w="45049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6"/>
          <p:cNvSpPr/>
          <p:nvPr/>
        </p:nvSpPr>
        <p:spPr>
          <a:xfrm>
            <a:off x="6070575" y="4056851"/>
            <a:ext cx="3073373" cy="262494"/>
          </a:xfrm>
          <a:custGeom>
            <a:rect b="b" l="l" r="r" t="t"/>
            <a:pathLst>
              <a:path extrusionOk="0" h="6391" w="74828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6"/>
          <p:cNvSpPr/>
          <p:nvPr/>
        </p:nvSpPr>
        <p:spPr>
          <a:xfrm>
            <a:off x="-800" y="3021547"/>
            <a:ext cx="9145628" cy="3948820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69411"/>
                </a:srgbClr>
              </a:gs>
              <a:gs pos="2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7"/>
          <p:cNvSpPr/>
          <p:nvPr/>
        </p:nvSpPr>
        <p:spPr>
          <a:xfrm>
            <a:off x="3115386" y="72637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7"/>
          <p:cNvSpPr/>
          <p:nvPr/>
        </p:nvSpPr>
        <p:spPr>
          <a:xfrm>
            <a:off x="6867150" y="837300"/>
            <a:ext cx="1401000" cy="1401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7"/>
          <p:cNvSpPr/>
          <p:nvPr/>
        </p:nvSpPr>
        <p:spPr>
          <a:xfrm>
            <a:off x="5657561" y="198662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7"/>
          <p:cNvSpPr/>
          <p:nvPr/>
        </p:nvSpPr>
        <p:spPr>
          <a:xfrm flipH="1">
            <a:off x="6997961" y="1709637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7"/>
          <p:cNvSpPr/>
          <p:nvPr/>
        </p:nvSpPr>
        <p:spPr>
          <a:xfrm flipH="1">
            <a:off x="496086" y="408012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7"/>
          <p:cNvGrpSpPr/>
          <p:nvPr/>
        </p:nvGrpSpPr>
        <p:grpSpPr>
          <a:xfrm>
            <a:off x="-2160150" y="3661010"/>
            <a:ext cx="14325173" cy="1632339"/>
            <a:chOff x="-2160150" y="3661010"/>
            <a:chExt cx="14325173" cy="1632339"/>
          </a:xfrm>
        </p:grpSpPr>
        <p:grpSp>
          <p:nvGrpSpPr>
            <p:cNvPr id="555" name="Google Shape;555;p37"/>
            <p:cNvGrpSpPr/>
            <p:nvPr/>
          </p:nvGrpSpPr>
          <p:grpSpPr>
            <a:xfrm>
              <a:off x="89437" y="4360796"/>
              <a:ext cx="9027772" cy="569700"/>
              <a:chOff x="89437" y="4360796"/>
              <a:chExt cx="9027772" cy="569700"/>
            </a:xfrm>
          </p:grpSpPr>
          <p:sp>
            <p:nvSpPr>
              <p:cNvPr id="556" name="Google Shape;556;p37"/>
              <p:cNvSpPr/>
              <p:nvPr/>
            </p:nvSpPr>
            <p:spPr>
              <a:xfrm flipH="1">
                <a:off x="1418772" y="4642534"/>
                <a:ext cx="164057" cy="104621"/>
              </a:xfrm>
              <a:custGeom>
                <a:rect b="b" l="l" r="r" t="t"/>
                <a:pathLst>
                  <a:path extrusionOk="0" h="2702" w="4237">
                    <a:moveTo>
                      <a:pt x="1618" y="1"/>
                    </a:moveTo>
                    <a:cubicBezTo>
                      <a:pt x="1567" y="1"/>
                      <a:pt x="1515" y="12"/>
                      <a:pt x="1468" y="35"/>
                    </a:cubicBezTo>
                    <a:cubicBezTo>
                      <a:pt x="1401" y="102"/>
                      <a:pt x="1334" y="169"/>
                      <a:pt x="1268" y="236"/>
                    </a:cubicBezTo>
                    <a:cubicBezTo>
                      <a:pt x="1234" y="269"/>
                      <a:pt x="1234" y="302"/>
                      <a:pt x="1201" y="336"/>
                    </a:cubicBezTo>
                    <a:cubicBezTo>
                      <a:pt x="1101" y="369"/>
                      <a:pt x="1034" y="369"/>
                      <a:pt x="968" y="402"/>
                    </a:cubicBezTo>
                    <a:cubicBezTo>
                      <a:pt x="767" y="502"/>
                      <a:pt x="567" y="602"/>
                      <a:pt x="434" y="736"/>
                    </a:cubicBezTo>
                    <a:cubicBezTo>
                      <a:pt x="267" y="836"/>
                      <a:pt x="134" y="969"/>
                      <a:pt x="34" y="1136"/>
                    </a:cubicBezTo>
                    <a:cubicBezTo>
                      <a:pt x="0" y="1203"/>
                      <a:pt x="0" y="1270"/>
                      <a:pt x="0" y="1336"/>
                    </a:cubicBezTo>
                    <a:cubicBezTo>
                      <a:pt x="34" y="1403"/>
                      <a:pt x="67" y="1503"/>
                      <a:pt x="134" y="1570"/>
                    </a:cubicBezTo>
                    <a:cubicBezTo>
                      <a:pt x="234" y="1703"/>
                      <a:pt x="334" y="1837"/>
                      <a:pt x="501" y="1937"/>
                    </a:cubicBezTo>
                    <a:cubicBezTo>
                      <a:pt x="667" y="2003"/>
                      <a:pt x="801" y="2037"/>
                      <a:pt x="968" y="2070"/>
                    </a:cubicBezTo>
                    <a:cubicBezTo>
                      <a:pt x="1168" y="2070"/>
                      <a:pt x="1368" y="2104"/>
                      <a:pt x="1568" y="2104"/>
                    </a:cubicBezTo>
                    <a:lnTo>
                      <a:pt x="1668" y="2237"/>
                    </a:lnTo>
                    <a:cubicBezTo>
                      <a:pt x="1701" y="2337"/>
                      <a:pt x="1735" y="2404"/>
                      <a:pt x="1801" y="2504"/>
                    </a:cubicBezTo>
                    <a:cubicBezTo>
                      <a:pt x="1874" y="2576"/>
                      <a:pt x="1981" y="2701"/>
                      <a:pt x="2086" y="2701"/>
                    </a:cubicBezTo>
                    <a:cubicBezTo>
                      <a:pt x="2126" y="2701"/>
                      <a:pt x="2165" y="2683"/>
                      <a:pt x="2202" y="2637"/>
                    </a:cubicBezTo>
                    <a:cubicBezTo>
                      <a:pt x="2235" y="2571"/>
                      <a:pt x="2268" y="2504"/>
                      <a:pt x="2302" y="2437"/>
                    </a:cubicBezTo>
                    <a:cubicBezTo>
                      <a:pt x="2302" y="2370"/>
                      <a:pt x="2335" y="2304"/>
                      <a:pt x="2402" y="2270"/>
                    </a:cubicBezTo>
                    <a:cubicBezTo>
                      <a:pt x="2435" y="2270"/>
                      <a:pt x="2469" y="2237"/>
                      <a:pt x="2469" y="2204"/>
                    </a:cubicBezTo>
                    <a:cubicBezTo>
                      <a:pt x="2502" y="2170"/>
                      <a:pt x="2435" y="2104"/>
                      <a:pt x="2402" y="2070"/>
                    </a:cubicBezTo>
                    <a:cubicBezTo>
                      <a:pt x="2335" y="2070"/>
                      <a:pt x="2302" y="2037"/>
                      <a:pt x="2235" y="2037"/>
                    </a:cubicBezTo>
                    <a:cubicBezTo>
                      <a:pt x="2302" y="2003"/>
                      <a:pt x="2369" y="2003"/>
                      <a:pt x="2435" y="1970"/>
                    </a:cubicBezTo>
                    <a:cubicBezTo>
                      <a:pt x="2535" y="1937"/>
                      <a:pt x="2602" y="1903"/>
                      <a:pt x="2702" y="1870"/>
                    </a:cubicBezTo>
                    <a:cubicBezTo>
                      <a:pt x="2869" y="1737"/>
                      <a:pt x="3069" y="1637"/>
                      <a:pt x="3269" y="1570"/>
                    </a:cubicBezTo>
                    <a:cubicBezTo>
                      <a:pt x="3319" y="1561"/>
                      <a:pt x="3369" y="1557"/>
                      <a:pt x="3419" y="1557"/>
                    </a:cubicBezTo>
                    <a:cubicBezTo>
                      <a:pt x="3567" y="1557"/>
                      <a:pt x="3711" y="1595"/>
                      <a:pt x="3836" y="1670"/>
                    </a:cubicBezTo>
                    <a:cubicBezTo>
                      <a:pt x="3903" y="1737"/>
                      <a:pt x="3970" y="1803"/>
                      <a:pt x="4036" y="1870"/>
                    </a:cubicBezTo>
                    <a:cubicBezTo>
                      <a:pt x="4063" y="1897"/>
                      <a:pt x="4090" y="1946"/>
                      <a:pt x="4135" y="1946"/>
                    </a:cubicBezTo>
                    <a:cubicBezTo>
                      <a:pt x="4146" y="1946"/>
                      <a:pt x="4157" y="1943"/>
                      <a:pt x="4170" y="1937"/>
                    </a:cubicBezTo>
                    <a:cubicBezTo>
                      <a:pt x="4203" y="1937"/>
                      <a:pt x="4203" y="1837"/>
                      <a:pt x="4203" y="1803"/>
                    </a:cubicBezTo>
                    <a:cubicBezTo>
                      <a:pt x="4203" y="1703"/>
                      <a:pt x="4203" y="1603"/>
                      <a:pt x="4170" y="1503"/>
                    </a:cubicBezTo>
                    <a:cubicBezTo>
                      <a:pt x="4136" y="1436"/>
                      <a:pt x="4103" y="1370"/>
                      <a:pt x="4036" y="1303"/>
                    </a:cubicBezTo>
                    <a:cubicBezTo>
                      <a:pt x="3970" y="1236"/>
                      <a:pt x="3970" y="1170"/>
                      <a:pt x="4036" y="1103"/>
                    </a:cubicBezTo>
                    <a:cubicBezTo>
                      <a:pt x="4070" y="1069"/>
                      <a:pt x="4103" y="1036"/>
                      <a:pt x="4103" y="1003"/>
                    </a:cubicBezTo>
                    <a:cubicBezTo>
                      <a:pt x="4203" y="836"/>
                      <a:pt x="4237" y="636"/>
                      <a:pt x="4203" y="436"/>
                    </a:cubicBezTo>
                    <a:cubicBezTo>
                      <a:pt x="4103" y="436"/>
                      <a:pt x="4036" y="502"/>
                      <a:pt x="3970" y="569"/>
                    </a:cubicBezTo>
                    <a:lnTo>
                      <a:pt x="3903" y="602"/>
                    </a:lnTo>
                    <a:cubicBezTo>
                      <a:pt x="3870" y="669"/>
                      <a:pt x="3803" y="736"/>
                      <a:pt x="3736" y="769"/>
                    </a:cubicBezTo>
                    <a:cubicBezTo>
                      <a:pt x="3611" y="844"/>
                      <a:pt x="3448" y="882"/>
                      <a:pt x="3305" y="882"/>
                    </a:cubicBezTo>
                    <a:cubicBezTo>
                      <a:pt x="3257" y="882"/>
                      <a:pt x="3211" y="878"/>
                      <a:pt x="3169" y="869"/>
                    </a:cubicBezTo>
                    <a:cubicBezTo>
                      <a:pt x="3069" y="869"/>
                      <a:pt x="2969" y="803"/>
                      <a:pt x="2869" y="769"/>
                    </a:cubicBezTo>
                    <a:cubicBezTo>
                      <a:pt x="2902" y="736"/>
                      <a:pt x="2902" y="669"/>
                      <a:pt x="2869" y="636"/>
                    </a:cubicBezTo>
                    <a:cubicBezTo>
                      <a:pt x="2836" y="569"/>
                      <a:pt x="2769" y="536"/>
                      <a:pt x="2702" y="502"/>
                    </a:cubicBezTo>
                    <a:cubicBezTo>
                      <a:pt x="2669" y="469"/>
                      <a:pt x="2535" y="402"/>
                      <a:pt x="2435" y="336"/>
                    </a:cubicBezTo>
                    <a:cubicBezTo>
                      <a:pt x="2268" y="236"/>
                      <a:pt x="2068" y="202"/>
                      <a:pt x="1868" y="102"/>
                    </a:cubicBezTo>
                    <a:cubicBezTo>
                      <a:pt x="1804" y="37"/>
                      <a:pt x="1711" y="1"/>
                      <a:pt x="1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3171310" y="4360796"/>
                <a:ext cx="165373" cy="103344"/>
              </a:xfrm>
              <a:custGeom>
                <a:rect b="b" l="l" r="r" t="t"/>
                <a:pathLst>
                  <a:path extrusionOk="0" h="2669" w="4271">
                    <a:moveTo>
                      <a:pt x="1552" y="1"/>
                    </a:moveTo>
                    <a:cubicBezTo>
                      <a:pt x="1477" y="1"/>
                      <a:pt x="1401" y="17"/>
                      <a:pt x="1335" y="51"/>
                    </a:cubicBezTo>
                    <a:cubicBezTo>
                      <a:pt x="1268" y="117"/>
                      <a:pt x="1201" y="184"/>
                      <a:pt x="1168" y="251"/>
                    </a:cubicBezTo>
                    <a:cubicBezTo>
                      <a:pt x="1135" y="318"/>
                      <a:pt x="1101" y="351"/>
                      <a:pt x="1101" y="384"/>
                    </a:cubicBezTo>
                    <a:cubicBezTo>
                      <a:pt x="1001" y="418"/>
                      <a:pt x="934" y="451"/>
                      <a:pt x="868" y="484"/>
                    </a:cubicBezTo>
                    <a:cubicBezTo>
                      <a:pt x="668" y="584"/>
                      <a:pt x="501" y="685"/>
                      <a:pt x="367" y="818"/>
                    </a:cubicBezTo>
                    <a:cubicBezTo>
                      <a:pt x="201" y="951"/>
                      <a:pt x="101" y="1118"/>
                      <a:pt x="0" y="1285"/>
                    </a:cubicBezTo>
                    <a:cubicBezTo>
                      <a:pt x="0" y="1352"/>
                      <a:pt x="0" y="1418"/>
                      <a:pt x="0" y="1485"/>
                    </a:cubicBezTo>
                    <a:cubicBezTo>
                      <a:pt x="34" y="1552"/>
                      <a:pt x="101" y="1619"/>
                      <a:pt x="134" y="1685"/>
                    </a:cubicBezTo>
                    <a:cubicBezTo>
                      <a:pt x="267" y="1852"/>
                      <a:pt x="401" y="1952"/>
                      <a:pt x="568" y="2019"/>
                    </a:cubicBezTo>
                    <a:cubicBezTo>
                      <a:pt x="701" y="2086"/>
                      <a:pt x="868" y="2119"/>
                      <a:pt x="1035" y="2119"/>
                    </a:cubicBezTo>
                    <a:lnTo>
                      <a:pt x="1635" y="2119"/>
                    </a:lnTo>
                    <a:cubicBezTo>
                      <a:pt x="1668" y="2152"/>
                      <a:pt x="1702" y="2186"/>
                      <a:pt x="1735" y="2252"/>
                    </a:cubicBezTo>
                    <a:cubicBezTo>
                      <a:pt x="1768" y="2319"/>
                      <a:pt x="1835" y="2419"/>
                      <a:pt x="1902" y="2486"/>
                    </a:cubicBezTo>
                    <a:cubicBezTo>
                      <a:pt x="1975" y="2559"/>
                      <a:pt x="2103" y="2669"/>
                      <a:pt x="2218" y="2669"/>
                    </a:cubicBezTo>
                    <a:cubicBezTo>
                      <a:pt x="2260" y="2669"/>
                      <a:pt x="2300" y="2655"/>
                      <a:pt x="2335" y="2619"/>
                    </a:cubicBezTo>
                    <a:cubicBezTo>
                      <a:pt x="2369" y="2519"/>
                      <a:pt x="2369" y="2452"/>
                      <a:pt x="2402" y="2386"/>
                    </a:cubicBezTo>
                    <a:cubicBezTo>
                      <a:pt x="2402" y="2319"/>
                      <a:pt x="2436" y="2252"/>
                      <a:pt x="2502" y="2219"/>
                    </a:cubicBezTo>
                    <a:cubicBezTo>
                      <a:pt x="2502" y="2186"/>
                      <a:pt x="2536" y="2152"/>
                      <a:pt x="2569" y="2152"/>
                    </a:cubicBezTo>
                    <a:cubicBezTo>
                      <a:pt x="2569" y="2086"/>
                      <a:pt x="2502" y="2052"/>
                      <a:pt x="2469" y="2052"/>
                    </a:cubicBezTo>
                    <a:cubicBezTo>
                      <a:pt x="2436" y="2019"/>
                      <a:pt x="2369" y="2019"/>
                      <a:pt x="2302" y="1985"/>
                    </a:cubicBezTo>
                    <a:cubicBezTo>
                      <a:pt x="2369" y="1952"/>
                      <a:pt x="2436" y="1952"/>
                      <a:pt x="2502" y="1919"/>
                    </a:cubicBezTo>
                    <a:cubicBezTo>
                      <a:pt x="2602" y="1885"/>
                      <a:pt x="2669" y="1852"/>
                      <a:pt x="2736" y="1785"/>
                    </a:cubicBezTo>
                    <a:cubicBezTo>
                      <a:pt x="2903" y="1652"/>
                      <a:pt x="3103" y="1518"/>
                      <a:pt x="3303" y="1452"/>
                    </a:cubicBezTo>
                    <a:cubicBezTo>
                      <a:pt x="3374" y="1428"/>
                      <a:pt x="3445" y="1417"/>
                      <a:pt x="3514" y="1417"/>
                    </a:cubicBezTo>
                    <a:cubicBezTo>
                      <a:pt x="3641" y="1417"/>
                      <a:pt x="3762" y="1454"/>
                      <a:pt x="3870" y="1518"/>
                    </a:cubicBezTo>
                    <a:cubicBezTo>
                      <a:pt x="3937" y="1552"/>
                      <a:pt x="4037" y="1619"/>
                      <a:pt x="4103" y="1685"/>
                    </a:cubicBezTo>
                    <a:cubicBezTo>
                      <a:pt x="4103" y="1712"/>
                      <a:pt x="4147" y="1761"/>
                      <a:pt x="4199" y="1761"/>
                    </a:cubicBezTo>
                    <a:cubicBezTo>
                      <a:pt x="4211" y="1761"/>
                      <a:pt x="4224" y="1758"/>
                      <a:pt x="4237" y="1752"/>
                    </a:cubicBezTo>
                    <a:cubicBezTo>
                      <a:pt x="4270" y="1719"/>
                      <a:pt x="4270" y="1619"/>
                      <a:pt x="4270" y="1585"/>
                    </a:cubicBezTo>
                    <a:cubicBezTo>
                      <a:pt x="4237" y="1452"/>
                      <a:pt x="4170" y="1352"/>
                      <a:pt x="4103" y="1252"/>
                    </a:cubicBezTo>
                    <a:cubicBezTo>
                      <a:pt x="4070" y="1185"/>
                      <a:pt x="4037" y="1118"/>
                      <a:pt x="3970" y="1051"/>
                    </a:cubicBezTo>
                    <a:cubicBezTo>
                      <a:pt x="3903" y="1018"/>
                      <a:pt x="3903" y="918"/>
                      <a:pt x="3937" y="885"/>
                    </a:cubicBezTo>
                    <a:cubicBezTo>
                      <a:pt x="3970" y="851"/>
                      <a:pt x="4003" y="785"/>
                      <a:pt x="4003" y="751"/>
                    </a:cubicBezTo>
                    <a:cubicBezTo>
                      <a:pt x="4070" y="584"/>
                      <a:pt x="4070" y="384"/>
                      <a:pt x="4037" y="184"/>
                    </a:cubicBezTo>
                    <a:lnTo>
                      <a:pt x="4037" y="184"/>
                    </a:lnTo>
                    <a:cubicBezTo>
                      <a:pt x="3970" y="218"/>
                      <a:pt x="3870" y="251"/>
                      <a:pt x="3837" y="351"/>
                    </a:cubicBezTo>
                    <a:lnTo>
                      <a:pt x="3770" y="384"/>
                    </a:lnTo>
                    <a:cubicBezTo>
                      <a:pt x="3736" y="451"/>
                      <a:pt x="3670" y="518"/>
                      <a:pt x="3603" y="551"/>
                    </a:cubicBezTo>
                    <a:cubicBezTo>
                      <a:pt x="3465" y="662"/>
                      <a:pt x="3304" y="726"/>
                      <a:pt x="3139" y="726"/>
                    </a:cubicBezTo>
                    <a:cubicBezTo>
                      <a:pt x="3105" y="726"/>
                      <a:pt x="3070" y="724"/>
                      <a:pt x="3036" y="718"/>
                    </a:cubicBezTo>
                    <a:cubicBezTo>
                      <a:pt x="2936" y="718"/>
                      <a:pt x="2836" y="685"/>
                      <a:pt x="2769" y="618"/>
                    </a:cubicBezTo>
                    <a:cubicBezTo>
                      <a:pt x="2802" y="618"/>
                      <a:pt x="2802" y="551"/>
                      <a:pt x="2769" y="518"/>
                    </a:cubicBezTo>
                    <a:cubicBezTo>
                      <a:pt x="2736" y="451"/>
                      <a:pt x="2669" y="418"/>
                      <a:pt x="2636" y="418"/>
                    </a:cubicBezTo>
                    <a:cubicBezTo>
                      <a:pt x="2536" y="384"/>
                      <a:pt x="2436" y="318"/>
                      <a:pt x="2335" y="284"/>
                    </a:cubicBezTo>
                    <a:cubicBezTo>
                      <a:pt x="2135" y="184"/>
                      <a:pt x="1935" y="151"/>
                      <a:pt x="1768" y="51"/>
                    </a:cubicBezTo>
                    <a:cubicBezTo>
                      <a:pt x="1702" y="17"/>
                      <a:pt x="1627" y="1"/>
                      <a:pt x="1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5185306" y="4643151"/>
                <a:ext cx="165373" cy="103382"/>
              </a:xfrm>
              <a:custGeom>
                <a:rect b="b" l="l" r="r" t="t"/>
                <a:pathLst>
                  <a:path extrusionOk="0" h="2670" w="4271">
                    <a:moveTo>
                      <a:pt x="1585" y="1"/>
                    </a:moveTo>
                    <a:cubicBezTo>
                      <a:pt x="1510" y="1"/>
                      <a:pt x="1435" y="18"/>
                      <a:pt x="1369" y="51"/>
                    </a:cubicBezTo>
                    <a:cubicBezTo>
                      <a:pt x="1302" y="118"/>
                      <a:pt x="1235" y="184"/>
                      <a:pt x="1202" y="285"/>
                    </a:cubicBezTo>
                    <a:cubicBezTo>
                      <a:pt x="1168" y="318"/>
                      <a:pt x="1135" y="351"/>
                      <a:pt x="1135" y="385"/>
                    </a:cubicBezTo>
                    <a:cubicBezTo>
                      <a:pt x="1035" y="418"/>
                      <a:pt x="968" y="451"/>
                      <a:pt x="902" y="485"/>
                    </a:cubicBezTo>
                    <a:cubicBezTo>
                      <a:pt x="701" y="585"/>
                      <a:pt x="535" y="685"/>
                      <a:pt x="401" y="818"/>
                    </a:cubicBezTo>
                    <a:cubicBezTo>
                      <a:pt x="234" y="952"/>
                      <a:pt x="134" y="1118"/>
                      <a:pt x="34" y="1285"/>
                    </a:cubicBezTo>
                    <a:cubicBezTo>
                      <a:pt x="1" y="1352"/>
                      <a:pt x="1" y="1419"/>
                      <a:pt x="34" y="1485"/>
                    </a:cubicBezTo>
                    <a:cubicBezTo>
                      <a:pt x="68" y="1552"/>
                      <a:pt x="101" y="1619"/>
                      <a:pt x="168" y="1686"/>
                    </a:cubicBezTo>
                    <a:cubicBezTo>
                      <a:pt x="268" y="1852"/>
                      <a:pt x="401" y="1952"/>
                      <a:pt x="568" y="2019"/>
                    </a:cubicBezTo>
                    <a:cubicBezTo>
                      <a:pt x="735" y="2086"/>
                      <a:pt x="902" y="2119"/>
                      <a:pt x="1068" y="2119"/>
                    </a:cubicBezTo>
                    <a:lnTo>
                      <a:pt x="1669" y="2119"/>
                    </a:lnTo>
                    <a:cubicBezTo>
                      <a:pt x="1702" y="2153"/>
                      <a:pt x="1702" y="2186"/>
                      <a:pt x="1736" y="2253"/>
                    </a:cubicBezTo>
                    <a:cubicBezTo>
                      <a:pt x="1802" y="2353"/>
                      <a:pt x="1836" y="2419"/>
                      <a:pt x="1936" y="2519"/>
                    </a:cubicBezTo>
                    <a:cubicBezTo>
                      <a:pt x="1984" y="2568"/>
                      <a:pt x="2104" y="2670"/>
                      <a:pt x="2217" y="2670"/>
                    </a:cubicBezTo>
                    <a:cubicBezTo>
                      <a:pt x="2259" y="2670"/>
                      <a:pt x="2300" y="2656"/>
                      <a:pt x="2336" y="2620"/>
                    </a:cubicBezTo>
                    <a:cubicBezTo>
                      <a:pt x="2369" y="2553"/>
                      <a:pt x="2403" y="2453"/>
                      <a:pt x="2403" y="2386"/>
                    </a:cubicBezTo>
                    <a:cubicBezTo>
                      <a:pt x="2436" y="2319"/>
                      <a:pt x="2469" y="2253"/>
                      <a:pt x="2503" y="2219"/>
                    </a:cubicBezTo>
                    <a:cubicBezTo>
                      <a:pt x="2536" y="2186"/>
                      <a:pt x="2569" y="2186"/>
                      <a:pt x="2569" y="2153"/>
                    </a:cubicBezTo>
                    <a:cubicBezTo>
                      <a:pt x="2603" y="2119"/>
                      <a:pt x="2536" y="2052"/>
                      <a:pt x="2503" y="2052"/>
                    </a:cubicBezTo>
                    <a:cubicBezTo>
                      <a:pt x="2436" y="2019"/>
                      <a:pt x="2369" y="2019"/>
                      <a:pt x="2336" y="1986"/>
                    </a:cubicBezTo>
                    <a:cubicBezTo>
                      <a:pt x="2403" y="1986"/>
                      <a:pt x="2469" y="1952"/>
                      <a:pt x="2536" y="1919"/>
                    </a:cubicBezTo>
                    <a:cubicBezTo>
                      <a:pt x="2603" y="1886"/>
                      <a:pt x="2703" y="1852"/>
                      <a:pt x="2770" y="1786"/>
                    </a:cubicBezTo>
                    <a:cubicBezTo>
                      <a:pt x="2936" y="1652"/>
                      <a:pt x="3103" y="1552"/>
                      <a:pt x="3337" y="1452"/>
                    </a:cubicBezTo>
                    <a:cubicBezTo>
                      <a:pt x="3398" y="1440"/>
                      <a:pt x="3463" y="1432"/>
                      <a:pt x="3530" y="1432"/>
                    </a:cubicBezTo>
                    <a:cubicBezTo>
                      <a:pt x="3646" y="1432"/>
                      <a:pt x="3765" y="1455"/>
                      <a:pt x="3870" y="1519"/>
                    </a:cubicBezTo>
                    <a:cubicBezTo>
                      <a:pt x="3970" y="1552"/>
                      <a:pt x="4037" y="1619"/>
                      <a:pt x="4104" y="1686"/>
                    </a:cubicBezTo>
                    <a:cubicBezTo>
                      <a:pt x="4131" y="1712"/>
                      <a:pt x="4180" y="1761"/>
                      <a:pt x="4215" y="1761"/>
                    </a:cubicBezTo>
                    <a:cubicBezTo>
                      <a:pt x="4223" y="1761"/>
                      <a:pt x="4231" y="1759"/>
                      <a:pt x="4237" y="1752"/>
                    </a:cubicBezTo>
                    <a:cubicBezTo>
                      <a:pt x="4271" y="1719"/>
                      <a:pt x="4271" y="1619"/>
                      <a:pt x="4271" y="1585"/>
                    </a:cubicBezTo>
                    <a:cubicBezTo>
                      <a:pt x="4237" y="1485"/>
                      <a:pt x="4204" y="1352"/>
                      <a:pt x="4137" y="1252"/>
                    </a:cubicBezTo>
                    <a:cubicBezTo>
                      <a:pt x="4104" y="1185"/>
                      <a:pt x="4071" y="1118"/>
                      <a:pt x="4004" y="1052"/>
                    </a:cubicBezTo>
                    <a:cubicBezTo>
                      <a:pt x="3970" y="1018"/>
                      <a:pt x="3937" y="952"/>
                      <a:pt x="3970" y="885"/>
                    </a:cubicBezTo>
                    <a:cubicBezTo>
                      <a:pt x="4004" y="852"/>
                      <a:pt x="4037" y="818"/>
                      <a:pt x="4037" y="752"/>
                    </a:cubicBezTo>
                    <a:cubicBezTo>
                      <a:pt x="4104" y="585"/>
                      <a:pt x="4137" y="385"/>
                      <a:pt x="4104" y="218"/>
                    </a:cubicBezTo>
                    <a:cubicBezTo>
                      <a:pt x="4004" y="218"/>
                      <a:pt x="3904" y="251"/>
                      <a:pt x="3870" y="351"/>
                    </a:cubicBezTo>
                    <a:lnTo>
                      <a:pt x="3804" y="385"/>
                    </a:lnTo>
                    <a:cubicBezTo>
                      <a:pt x="3770" y="451"/>
                      <a:pt x="3704" y="518"/>
                      <a:pt x="3637" y="551"/>
                    </a:cubicBezTo>
                    <a:cubicBezTo>
                      <a:pt x="3499" y="662"/>
                      <a:pt x="3338" y="727"/>
                      <a:pt x="3173" y="727"/>
                    </a:cubicBezTo>
                    <a:cubicBezTo>
                      <a:pt x="3139" y="727"/>
                      <a:pt x="3104" y="724"/>
                      <a:pt x="3070" y="718"/>
                    </a:cubicBezTo>
                    <a:cubicBezTo>
                      <a:pt x="2970" y="718"/>
                      <a:pt x="2870" y="685"/>
                      <a:pt x="2803" y="651"/>
                    </a:cubicBezTo>
                    <a:cubicBezTo>
                      <a:pt x="2836" y="618"/>
                      <a:pt x="2836" y="551"/>
                      <a:pt x="2803" y="518"/>
                    </a:cubicBezTo>
                    <a:cubicBezTo>
                      <a:pt x="2770" y="485"/>
                      <a:pt x="2703" y="418"/>
                      <a:pt x="2670" y="418"/>
                    </a:cubicBezTo>
                    <a:cubicBezTo>
                      <a:pt x="2569" y="385"/>
                      <a:pt x="2469" y="318"/>
                      <a:pt x="2369" y="285"/>
                    </a:cubicBezTo>
                    <a:cubicBezTo>
                      <a:pt x="2169" y="184"/>
                      <a:pt x="1936" y="151"/>
                      <a:pt x="1802" y="51"/>
                    </a:cubicBezTo>
                    <a:cubicBezTo>
                      <a:pt x="1736" y="18"/>
                      <a:pt x="1661" y="1"/>
                      <a:pt x="15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8953153" y="4723715"/>
                <a:ext cx="164057" cy="104583"/>
              </a:xfrm>
              <a:custGeom>
                <a:rect b="b" l="l" r="r" t="t"/>
                <a:pathLst>
                  <a:path extrusionOk="0" h="2701" w="4237">
                    <a:moveTo>
                      <a:pt x="1618" y="0"/>
                    </a:moveTo>
                    <a:cubicBezTo>
                      <a:pt x="1567" y="0"/>
                      <a:pt x="1516" y="11"/>
                      <a:pt x="1468" y="35"/>
                    </a:cubicBezTo>
                    <a:cubicBezTo>
                      <a:pt x="1402" y="102"/>
                      <a:pt x="1335" y="168"/>
                      <a:pt x="1268" y="235"/>
                    </a:cubicBezTo>
                    <a:cubicBezTo>
                      <a:pt x="1235" y="268"/>
                      <a:pt x="1235" y="302"/>
                      <a:pt x="1201" y="335"/>
                    </a:cubicBezTo>
                    <a:cubicBezTo>
                      <a:pt x="1101" y="368"/>
                      <a:pt x="1035" y="402"/>
                      <a:pt x="968" y="402"/>
                    </a:cubicBezTo>
                    <a:cubicBezTo>
                      <a:pt x="768" y="502"/>
                      <a:pt x="601" y="602"/>
                      <a:pt x="434" y="735"/>
                    </a:cubicBezTo>
                    <a:cubicBezTo>
                      <a:pt x="267" y="835"/>
                      <a:pt x="134" y="969"/>
                      <a:pt x="67" y="1136"/>
                    </a:cubicBezTo>
                    <a:cubicBezTo>
                      <a:pt x="1" y="1202"/>
                      <a:pt x="1" y="1269"/>
                      <a:pt x="1" y="1336"/>
                    </a:cubicBezTo>
                    <a:cubicBezTo>
                      <a:pt x="34" y="1402"/>
                      <a:pt x="67" y="1503"/>
                      <a:pt x="134" y="1569"/>
                    </a:cubicBezTo>
                    <a:cubicBezTo>
                      <a:pt x="234" y="1736"/>
                      <a:pt x="367" y="1836"/>
                      <a:pt x="501" y="1936"/>
                    </a:cubicBezTo>
                    <a:cubicBezTo>
                      <a:pt x="668" y="2003"/>
                      <a:pt x="834" y="2036"/>
                      <a:pt x="968" y="2070"/>
                    </a:cubicBezTo>
                    <a:cubicBezTo>
                      <a:pt x="1168" y="2103"/>
                      <a:pt x="1368" y="2103"/>
                      <a:pt x="1602" y="2103"/>
                    </a:cubicBezTo>
                    <a:cubicBezTo>
                      <a:pt x="1602" y="2136"/>
                      <a:pt x="1635" y="2203"/>
                      <a:pt x="1668" y="2236"/>
                    </a:cubicBezTo>
                    <a:cubicBezTo>
                      <a:pt x="1702" y="2336"/>
                      <a:pt x="1735" y="2403"/>
                      <a:pt x="1802" y="2503"/>
                    </a:cubicBezTo>
                    <a:cubicBezTo>
                      <a:pt x="1874" y="2576"/>
                      <a:pt x="1982" y="2701"/>
                      <a:pt x="2086" y="2701"/>
                    </a:cubicBezTo>
                    <a:cubicBezTo>
                      <a:pt x="2126" y="2701"/>
                      <a:pt x="2165" y="2683"/>
                      <a:pt x="2202" y="2637"/>
                    </a:cubicBezTo>
                    <a:cubicBezTo>
                      <a:pt x="2235" y="2570"/>
                      <a:pt x="2269" y="2503"/>
                      <a:pt x="2302" y="2437"/>
                    </a:cubicBezTo>
                    <a:cubicBezTo>
                      <a:pt x="2302" y="2370"/>
                      <a:pt x="2336" y="2303"/>
                      <a:pt x="2402" y="2270"/>
                    </a:cubicBezTo>
                    <a:cubicBezTo>
                      <a:pt x="2436" y="2270"/>
                      <a:pt x="2469" y="2236"/>
                      <a:pt x="2469" y="2203"/>
                    </a:cubicBezTo>
                    <a:cubicBezTo>
                      <a:pt x="2502" y="2170"/>
                      <a:pt x="2436" y="2103"/>
                      <a:pt x="2402" y="2103"/>
                    </a:cubicBezTo>
                    <a:cubicBezTo>
                      <a:pt x="2336" y="2070"/>
                      <a:pt x="2302" y="2070"/>
                      <a:pt x="2235" y="2036"/>
                    </a:cubicBezTo>
                    <a:cubicBezTo>
                      <a:pt x="2302" y="2036"/>
                      <a:pt x="2402" y="2003"/>
                      <a:pt x="2469" y="1970"/>
                    </a:cubicBezTo>
                    <a:cubicBezTo>
                      <a:pt x="2536" y="1970"/>
                      <a:pt x="2636" y="1903"/>
                      <a:pt x="2702" y="1869"/>
                    </a:cubicBezTo>
                    <a:cubicBezTo>
                      <a:pt x="2869" y="1736"/>
                      <a:pt x="3069" y="1636"/>
                      <a:pt x="3270" y="1603"/>
                    </a:cubicBezTo>
                    <a:cubicBezTo>
                      <a:pt x="3340" y="1579"/>
                      <a:pt x="3411" y="1568"/>
                      <a:pt x="3481" y="1568"/>
                    </a:cubicBezTo>
                    <a:cubicBezTo>
                      <a:pt x="3607" y="1568"/>
                      <a:pt x="3729" y="1605"/>
                      <a:pt x="3837" y="1669"/>
                    </a:cubicBezTo>
                    <a:cubicBezTo>
                      <a:pt x="3903" y="1736"/>
                      <a:pt x="3970" y="1803"/>
                      <a:pt x="4037" y="1869"/>
                    </a:cubicBezTo>
                    <a:cubicBezTo>
                      <a:pt x="4070" y="1903"/>
                      <a:pt x="4137" y="1970"/>
                      <a:pt x="4170" y="1970"/>
                    </a:cubicBezTo>
                    <a:cubicBezTo>
                      <a:pt x="4237" y="1936"/>
                      <a:pt x="4204" y="1836"/>
                      <a:pt x="4204" y="1803"/>
                    </a:cubicBezTo>
                    <a:cubicBezTo>
                      <a:pt x="4204" y="1669"/>
                      <a:pt x="4170" y="1569"/>
                      <a:pt x="4137" y="1469"/>
                    </a:cubicBezTo>
                    <a:cubicBezTo>
                      <a:pt x="4103" y="1402"/>
                      <a:pt x="4037" y="1336"/>
                      <a:pt x="4003" y="1269"/>
                    </a:cubicBezTo>
                    <a:cubicBezTo>
                      <a:pt x="3937" y="1202"/>
                      <a:pt x="3937" y="1136"/>
                      <a:pt x="4003" y="1102"/>
                    </a:cubicBezTo>
                    <a:cubicBezTo>
                      <a:pt x="4037" y="1036"/>
                      <a:pt x="4070" y="1002"/>
                      <a:pt x="4070" y="969"/>
                    </a:cubicBezTo>
                    <a:cubicBezTo>
                      <a:pt x="4137" y="802"/>
                      <a:pt x="4170" y="602"/>
                      <a:pt x="4170" y="435"/>
                    </a:cubicBezTo>
                    <a:cubicBezTo>
                      <a:pt x="4070" y="435"/>
                      <a:pt x="4003" y="468"/>
                      <a:pt x="3937" y="535"/>
                    </a:cubicBezTo>
                    <a:lnTo>
                      <a:pt x="3870" y="602"/>
                    </a:lnTo>
                    <a:cubicBezTo>
                      <a:pt x="3803" y="635"/>
                      <a:pt x="3770" y="702"/>
                      <a:pt x="3703" y="735"/>
                    </a:cubicBezTo>
                    <a:cubicBezTo>
                      <a:pt x="3539" y="818"/>
                      <a:pt x="3374" y="877"/>
                      <a:pt x="3209" y="877"/>
                    </a:cubicBezTo>
                    <a:cubicBezTo>
                      <a:pt x="3174" y="877"/>
                      <a:pt x="3138" y="875"/>
                      <a:pt x="3103" y="869"/>
                    </a:cubicBezTo>
                    <a:cubicBezTo>
                      <a:pt x="3003" y="835"/>
                      <a:pt x="2936" y="802"/>
                      <a:pt x="2836" y="735"/>
                    </a:cubicBezTo>
                    <a:cubicBezTo>
                      <a:pt x="2869" y="735"/>
                      <a:pt x="2903" y="669"/>
                      <a:pt x="2869" y="635"/>
                    </a:cubicBezTo>
                    <a:cubicBezTo>
                      <a:pt x="2836" y="569"/>
                      <a:pt x="2769" y="535"/>
                      <a:pt x="2702" y="502"/>
                    </a:cubicBezTo>
                    <a:cubicBezTo>
                      <a:pt x="2636" y="468"/>
                      <a:pt x="2536" y="402"/>
                      <a:pt x="2436" y="335"/>
                    </a:cubicBezTo>
                    <a:cubicBezTo>
                      <a:pt x="2269" y="235"/>
                      <a:pt x="2069" y="202"/>
                      <a:pt x="1869" y="102"/>
                    </a:cubicBezTo>
                    <a:cubicBezTo>
                      <a:pt x="1804" y="37"/>
                      <a:pt x="1712" y="0"/>
                      <a:pt x="1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 flipH="1">
                <a:off x="7639146" y="4540189"/>
                <a:ext cx="165334" cy="102337"/>
              </a:xfrm>
              <a:custGeom>
                <a:rect b="b" l="l" r="r" t="t"/>
                <a:pathLst>
                  <a:path extrusionOk="0" h="2643" w="4270">
                    <a:moveTo>
                      <a:pt x="1563" y="0"/>
                    </a:moveTo>
                    <a:cubicBezTo>
                      <a:pt x="1508" y="0"/>
                      <a:pt x="1452" y="11"/>
                      <a:pt x="1401" y="37"/>
                    </a:cubicBezTo>
                    <a:cubicBezTo>
                      <a:pt x="1334" y="103"/>
                      <a:pt x="1268" y="170"/>
                      <a:pt x="1201" y="237"/>
                    </a:cubicBezTo>
                    <a:cubicBezTo>
                      <a:pt x="1201" y="270"/>
                      <a:pt x="1168" y="337"/>
                      <a:pt x="1134" y="370"/>
                    </a:cubicBezTo>
                    <a:cubicBezTo>
                      <a:pt x="1068" y="370"/>
                      <a:pt x="968" y="404"/>
                      <a:pt x="901" y="470"/>
                    </a:cubicBezTo>
                    <a:cubicBezTo>
                      <a:pt x="734" y="537"/>
                      <a:pt x="534" y="670"/>
                      <a:pt x="400" y="804"/>
                    </a:cubicBezTo>
                    <a:cubicBezTo>
                      <a:pt x="234" y="904"/>
                      <a:pt x="134" y="1037"/>
                      <a:pt x="34" y="1204"/>
                    </a:cubicBezTo>
                    <a:cubicBezTo>
                      <a:pt x="0" y="1271"/>
                      <a:pt x="0" y="1338"/>
                      <a:pt x="34" y="1404"/>
                    </a:cubicBezTo>
                    <a:cubicBezTo>
                      <a:pt x="34" y="1471"/>
                      <a:pt x="100" y="1571"/>
                      <a:pt x="134" y="1638"/>
                    </a:cubicBezTo>
                    <a:cubicBezTo>
                      <a:pt x="234" y="1771"/>
                      <a:pt x="400" y="1905"/>
                      <a:pt x="567" y="1971"/>
                    </a:cubicBezTo>
                    <a:cubicBezTo>
                      <a:pt x="701" y="2038"/>
                      <a:pt x="867" y="2071"/>
                      <a:pt x="1034" y="2071"/>
                    </a:cubicBezTo>
                    <a:lnTo>
                      <a:pt x="1635" y="2071"/>
                    </a:lnTo>
                    <a:cubicBezTo>
                      <a:pt x="1668" y="2105"/>
                      <a:pt x="1701" y="2172"/>
                      <a:pt x="1701" y="2205"/>
                    </a:cubicBezTo>
                    <a:cubicBezTo>
                      <a:pt x="1768" y="2305"/>
                      <a:pt x="1835" y="2372"/>
                      <a:pt x="1902" y="2472"/>
                    </a:cubicBezTo>
                    <a:cubicBezTo>
                      <a:pt x="1948" y="2541"/>
                      <a:pt x="2058" y="2643"/>
                      <a:pt x="2166" y="2643"/>
                    </a:cubicBezTo>
                    <a:cubicBezTo>
                      <a:pt x="2214" y="2643"/>
                      <a:pt x="2261" y="2623"/>
                      <a:pt x="2302" y="2572"/>
                    </a:cubicBezTo>
                    <a:cubicBezTo>
                      <a:pt x="2335" y="2505"/>
                      <a:pt x="2369" y="2438"/>
                      <a:pt x="2369" y="2338"/>
                    </a:cubicBezTo>
                    <a:cubicBezTo>
                      <a:pt x="2369" y="2305"/>
                      <a:pt x="2402" y="2238"/>
                      <a:pt x="2469" y="2205"/>
                    </a:cubicBezTo>
                    <a:cubicBezTo>
                      <a:pt x="2502" y="2172"/>
                      <a:pt x="2535" y="2138"/>
                      <a:pt x="2535" y="2105"/>
                    </a:cubicBezTo>
                    <a:cubicBezTo>
                      <a:pt x="2569" y="2071"/>
                      <a:pt x="2502" y="2038"/>
                      <a:pt x="2469" y="2005"/>
                    </a:cubicBezTo>
                    <a:cubicBezTo>
                      <a:pt x="2402" y="2005"/>
                      <a:pt x="2335" y="2005"/>
                      <a:pt x="2302" y="1971"/>
                    </a:cubicBezTo>
                    <a:cubicBezTo>
                      <a:pt x="2369" y="1938"/>
                      <a:pt x="2435" y="1938"/>
                      <a:pt x="2502" y="1905"/>
                    </a:cubicBezTo>
                    <a:cubicBezTo>
                      <a:pt x="2569" y="1871"/>
                      <a:pt x="2669" y="1838"/>
                      <a:pt x="2735" y="1771"/>
                    </a:cubicBezTo>
                    <a:cubicBezTo>
                      <a:pt x="2902" y="1638"/>
                      <a:pt x="3102" y="1538"/>
                      <a:pt x="3303" y="1471"/>
                    </a:cubicBezTo>
                    <a:cubicBezTo>
                      <a:pt x="3373" y="1447"/>
                      <a:pt x="3444" y="1436"/>
                      <a:pt x="3514" y="1436"/>
                    </a:cubicBezTo>
                    <a:cubicBezTo>
                      <a:pt x="3640" y="1436"/>
                      <a:pt x="3762" y="1473"/>
                      <a:pt x="3870" y="1538"/>
                    </a:cubicBezTo>
                    <a:cubicBezTo>
                      <a:pt x="3936" y="1571"/>
                      <a:pt x="4003" y="1638"/>
                      <a:pt x="4070" y="1705"/>
                    </a:cubicBezTo>
                    <a:cubicBezTo>
                      <a:pt x="4097" y="1732"/>
                      <a:pt x="4146" y="1780"/>
                      <a:pt x="4181" y="1780"/>
                    </a:cubicBezTo>
                    <a:cubicBezTo>
                      <a:pt x="4189" y="1780"/>
                      <a:pt x="4197" y="1778"/>
                      <a:pt x="4203" y="1771"/>
                    </a:cubicBezTo>
                    <a:cubicBezTo>
                      <a:pt x="4270" y="1738"/>
                      <a:pt x="4237" y="1671"/>
                      <a:pt x="4237" y="1604"/>
                    </a:cubicBezTo>
                    <a:cubicBezTo>
                      <a:pt x="4237" y="1504"/>
                      <a:pt x="4170" y="1404"/>
                      <a:pt x="4136" y="1338"/>
                    </a:cubicBezTo>
                    <a:cubicBezTo>
                      <a:pt x="4070" y="1238"/>
                      <a:pt x="4036" y="1171"/>
                      <a:pt x="3970" y="1137"/>
                    </a:cubicBezTo>
                    <a:cubicBezTo>
                      <a:pt x="3936" y="1071"/>
                      <a:pt x="3903" y="1004"/>
                      <a:pt x="3970" y="937"/>
                    </a:cubicBezTo>
                    <a:cubicBezTo>
                      <a:pt x="4003" y="904"/>
                      <a:pt x="4036" y="871"/>
                      <a:pt x="4070" y="837"/>
                    </a:cubicBezTo>
                    <a:cubicBezTo>
                      <a:pt x="4136" y="670"/>
                      <a:pt x="4136" y="470"/>
                      <a:pt x="4103" y="270"/>
                    </a:cubicBezTo>
                    <a:lnTo>
                      <a:pt x="4103" y="270"/>
                    </a:lnTo>
                    <a:cubicBezTo>
                      <a:pt x="4036" y="304"/>
                      <a:pt x="3936" y="337"/>
                      <a:pt x="3903" y="404"/>
                    </a:cubicBezTo>
                    <a:lnTo>
                      <a:pt x="3836" y="470"/>
                    </a:lnTo>
                    <a:cubicBezTo>
                      <a:pt x="3770" y="504"/>
                      <a:pt x="3736" y="570"/>
                      <a:pt x="3669" y="637"/>
                    </a:cubicBezTo>
                    <a:cubicBezTo>
                      <a:pt x="3532" y="719"/>
                      <a:pt x="3372" y="779"/>
                      <a:pt x="3209" y="779"/>
                    </a:cubicBezTo>
                    <a:cubicBezTo>
                      <a:pt x="3173" y="779"/>
                      <a:pt x="3138" y="776"/>
                      <a:pt x="3102" y="771"/>
                    </a:cubicBezTo>
                    <a:cubicBezTo>
                      <a:pt x="3002" y="737"/>
                      <a:pt x="2902" y="704"/>
                      <a:pt x="2802" y="670"/>
                    </a:cubicBezTo>
                    <a:cubicBezTo>
                      <a:pt x="2836" y="637"/>
                      <a:pt x="2869" y="604"/>
                      <a:pt x="2836" y="570"/>
                    </a:cubicBezTo>
                    <a:cubicBezTo>
                      <a:pt x="2802" y="504"/>
                      <a:pt x="2735" y="470"/>
                      <a:pt x="2669" y="437"/>
                    </a:cubicBezTo>
                    <a:cubicBezTo>
                      <a:pt x="2602" y="404"/>
                      <a:pt x="2502" y="337"/>
                      <a:pt x="2402" y="304"/>
                    </a:cubicBezTo>
                    <a:cubicBezTo>
                      <a:pt x="2202" y="203"/>
                      <a:pt x="2002" y="170"/>
                      <a:pt x="1801" y="70"/>
                    </a:cubicBezTo>
                    <a:cubicBezTo>
                      <a:pt x="1740" y="29"/>
                      <a:pt x="1652" y="0"/>
                      <a:pt x="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89437" y="4828430"/>
                <a:ext cx="165373" cy="102066"/>
              </a:xfrm>
              <a:custGeom>
                <a:rect b="b" l="l" r="r" t="t"/>
                <a:pathLst>
                  <a:path extrusionOk="0" h="2636" w="4271">
                    <a:moveTo>
                      <a:pt x="1598" y="1"/>
                    </a:moveTo>
                    <a:cubicBezTo>
                      <a:pt x="1527" y="1"/>
                      <a:pt x="1452" y="17"/>
                      <a:pt x="1368" y="51"/>
                    </a:cubicBezTo>
                    <a:cubicBezTo>
                      <a:pt x="1302" y="84"/>
                      <a:pt x="1268" y="151"/>
                      <a:pt x="1202" y="251"/>
                    </a:cubicBezTo>
                    <a:cubicBezTo>
                      <a:pt x="1168" y="284"/>
                      <a:pt x="1168" y="318"/>
                      <a:pt x="1135" y="351"/>
                    </a:cubicBezTo>
                    <a:cubicBezTo>
                      <a:pt x="1068" y="384"/>
                      <a:pt x="968" y="418"/>
                      <a:pt x="901" y="451"/>
                    </a:cubicBezTo>
                    <a:cubicBezTo>
                      <a:pt x="701" y="551"/>
                      <a:pt x="535" y="651"/>
                      <a:pt x="368" y="785"/>
                    </a:cubicBezTo>
                    <a:cubicBezTo>
                      <a:pt x="234" y="885"/>
                      <a:pt x="101" y="1052"/>
                      <a:pt x="34" y="1218"/>
                    </a:cubicBezTo>
                    <a:cubicBezTo>
                      <a:pt x="1" y="1252"/>
                      <a:pt x="1" y="1352"/>
                      <a:pt x="34" y="1418"/>
                    </a:cubicBezTo>
                    <a:cubicBezTo>
                      <a:pt x="68" y="1485"/>
                      <a:pt x="101" y="1552"/>
                      <a:pt x="168" y="1619"/>
                    </a:cubicBezTo>
                    <a:cubicBezTo>
                      <a:pt x="268" y="1785"/>
                      <a:pt x="401" y="1885"/>
                      <a:pt x="568" y="1952"/>
                    </a:cubicBezTo>
                    <a:cubicBezTo>
                      <a:pt x="735" y="2019"/>
                      <a:pt x="901" y="2052"/>
                      <a:pt x="1035" y="2052"/>
                    </a:cubicBezTo>
                    <a:cubicBezTo>
                      <a:pt x="1135" y="2069"/>
                      <a:pt x="1235" y="2077"/>
                      <a:pt x="1335" y="2077"/>
                    </a:cubicBezTo>
                    <a:cubicBezTo>
                      <a:pt x="1435" y="2077"/>
                      <a:pt x="1535" y="2069"/>
                      <a:pt x="1635" y="2052"/>
                    </a:cubicBezTo>
                    <a:lnTo>
                      <a:pt x="1735" y="2186"/>
                    </a:lnTo>
                    <a:cubicBezTo>
                      <a:pt x="1769" y="2286"/>
                      <a:pt x="1835" y="2386"/>
                      <a:pt x="1902" y="2453"/>
                    </a:cubicBezTo>
                    <a:cubicBezTo>
                      <a:pt x="1951" y="2526"/>
                      <a:pt x="2090" y="2636"/>
                      <a:pt x="2200" y="2636"/>
                    </a:cubicBezTo>
                    <a:cubicBezTo>
                      <a:pt x="2240" y="2636"/>
                      <a:pt x="2276" y="2621"/>
                      <a:pt x="2302" y="2586"/>
                    </a:cubicBezTo>
                    <a:cubicBezTo>
                      <a:pt x="2336" y="2519"/>
                      <a:pt x="2369" y="2419"/>
                      <a:pt x="2369" y="2352"/>
                    </a:cubicBezTo>
                    <a:cubicBezTo>
                      <a:pt x="2403" y="2286"/>
                      <a:pt x="2436" y="2219"/>
                      <a:pt x="2469" y="2186"/>
                    </a:cubicBezTo>
                    <a:cubicBezTo>
                      <a:pt x="2503" y="2186"/>
                      <a:pt x="2536" y="2152"/>
                      <a:pt x="2569" y="2119"/>
                    </a:cubicBezTo>
                    <a:cubicBezTo>
                      <a:pt x="2569" y="2086"/>
                      <a:pt x="2503" y="2019"/>
                      <a:pt x="2469" y="2019"/>
                    </a:cubicBezTo>
                    <a:cubicBezTo>
                      <a:pt x="2403" y="1986"/>
                      <a:pt x="2369" y="1986"/>
                      <a:pt x="2302" y="1952"/>
                    </a:cubicBezTo>
                    <a:cubicBezTo>
                      <a:pt x="2369" y="1952"/>
                      <a:pt x="2436" y="1919"/>
                      <a:pt x="2503" y="1919"/>
                    </a:cubicBezTo>
                    <a:cubicBezTo>
                      <a:pt x="2603" y="1852"/>
                      <a:pt x="2669" y="1819"/>
                      <a:pt x="2736" y="1752"/>
                    </a:cubicBezTo>
                    <a:cubicBezTo>
                      <a:pt x="2903" y="1619"/>
                      <a:pt x="3103" y="1519"/>
                      <a:pt x="3303" y="1452"/>
                    </a:cubicBezTo>
                    <a:cubicBezTo>
                      <a:pt x="3376" y="1440"/>
                      <a:pt x="3450" y="1432"/>
                      <a:pt x="3521" y="1432"/>
                    </a:cubicBezTo>
                    <a:cubicBezTo>
                      <a:pt x="3645" y="1432"/>
                      <a:pt x="3765" y="1455"/>
                      <a:pt x="3870" y="1519"/>
                    </a:cubicBezTo>
                    <a:cubicBezTo>
                      <a:pt x="3970" y="1585"/>
                      <a:pt x="4037" y="1619"/>
                      <a:pt x="4104" y="1719"/>
                    </a:cubicBezTo>
                    <a:cubicBezTo>
                      <a:pt x="4137" y="1719"/>
                      <a:pt x="4170" y="1785"/>
                      <a:pt x="4237" y="1785"/>
                    </a:cubicBezTo>
                    <a:cubicBezTo>
                      <a:pt x="4271" y="1752"/>
                      <a:pt x="4271" y="1652"/>
                      <a:pt x="4271" y="1619"/>
                    </a:cubicBezTo>
                    <a:cubicBezTo>
                      <a:pt x="4237" y="1519"/>
                      <a:pt x="4170" y="1418"/>
                      <a:pt x="4104" y="1318"/>
                    </a:cubicBezTo>
                    <a:cubicBezTo>
                      <a:pt x="4070" y="1252"/>
                      <a:pt x="4037" y="1185"/>
                      <a:pt x="3970" y="1118"/>
                    </a:cubicBezTo>
                    <a:cubicBezTo>
                      <a:pt x="3904" y="1052"/>
                      <a:pt x="3904" y="1018"/>
                      <a:pt x="3970" y="951"/>
                    </a:cubicBezTo>
                    <a:cubicBezTo>
                      <a:pt x="4004" y="918"/>
                      <a:pt x="4004" y="851"/>
                      <a:pt x="4037" y="818"/>
                    </a:cubicBezTo>
                    <a:cubicBezTo>
                      <a:pt x="4104" y="651"/>
                      <a:pt x="4137" y="451"/>
                      <a:pt x="4104" y="284"/>
                    </a:cubicBezTo>
                    <a:cubicBezTo>
                      <a:pt x="4004" y="284"/>
                      <a:pt x="3937" y="318"/>
                      <a:pt x="3870" y="384"/>
                    </a:cubicBezTo>
                    <a:lnTo>
                      <a:pt x="3837" y="451"/>
                    </a:lnTo>
                    <a:cubicBezTo>
                      <a:pt x="3770" y="518"/>
                      <a:pt x="3703" y="551"/>
                      <a:pt x="3637" y="618"/>
                    </a:cubicBezTo>
                    <a:cubicBezTo>
                      <a:pt x="3500" y="700"/>
                      <a:pt x="3340" y="760"/>
                      <a:pt x="3176" y="760"/>
                    </a:cubicBezTo>
                    <a:cubicBezTo>
                      <a:pt x="3141" y="760"/>
                      <a:pt x="3105" y="757"/>
                      <a:pt x="3070" y="751"/>
                    </a:cubicBezTo>
                    <a:cubicBezTo>
                      <a:pt x="2970" y="751"/>
                      <a:pt x="2870" y="718"/>
                      <a:pt x="2803" y="651"/>
                    </a:cubicBezTo>
                    <a:cubicBezTo>
                      <a:pt x="2836" y="651"/>
                      <a:pt x="2836" y="585"/>
                      <a:pt x="2803" y="551"/>
                    </a:cubicBezTo>
                    <a:cubicBezTo>
                      <a:pt x="2769" y="484"/>
                      <a:pt x="2736" y="451"/>
                      <a:pt x="2669" y="451"/>
                    </a:cubicBezTo>
                    <a:cubicBezTo>
                      <a:pt x="2569" y="384"/>
                      <a:pt x="2469" y="351"/>
                      <a:pt x="2369" y="284"/>
                    </a:cubicBezTo>
                    <a:cubicBezTo>
                      <a:pt x="2202" y="184"/>
                      <a:pt x="2002" y="151"/>
                      <a:pt x="1802" y="51"/>
                    </a:cubicBezTo>
                    <a:cubicBezTo>
                      <a:pt x="1735" y="17"/>
                      <a:pt x="1669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 flipH="1">
                <a:off x="6410538" y="4563493"/>
                <a:ext cx="165373" cy="102105"/>
              </a:xfrm>
              <a:custGeom>
                <a:rect b="b" l="l" r="r" t="t"/>
                <a:pathLst>
                  <a:path extrusionOk="0" h="2637" w="4271">
                    <a:moveTo>
                      <a:pt x="1565" y="0"/>
                    </a:moveTo>
                    <a:cubicBezTo>
                      <a:pt x="1508" y="0"/>
                      <a:pt x="1452" y="11"/>
                      <a:pt x="1401" y="37"/>
                    </a:cubicBezTo>
                    <a:cubicBezTo>
                      <a:pt x="1335" y="103"/>
                      <a:pt x="1268" y="170"/>
                      <a:pt x="1235" y="237"/>
                    </a:cubicBezTo>
                    <a:cubicBezTo>
                      <a:pt x="1201" y="270"/>
                      <a:pt x="1168" y="304"/>
                      <a:pt x="1168" y="370"/>
                    </a:cubicBezTo>
                    <a:cubicBezTo>
                      <a:pt x="1068" y="370"/>
                      <a:pt x="1001" y="404"/>
                      <a:pt x="901" y="437"/>
                    </a:cubicBezTo>
                    <a:cubicBezTo>
                      <a:pt x="734" y="537"/>
                      <a:pt x="567" y="637"/>
                      <a:pt x="401" y="804"/>
                    </a:cubicBezTo>
                    <a:cubicBezTo>
                      <a:pt x="267" y="904"/>
                      <a:pt x="134" y="1037"/>
                      <a:pt x="67" y="1204"/>
                    </a:cubicBezTo>
                    <a:cubicBezTo>
                      <a:pt x="34" y="1271"/>
                      <a:pt x="0" y="1338"/>
                      <a:pt x="34" y="1404"/>
                    </a:cubicBezTo>
                    <a:cubicBezTo>
                      <a:pt x="67" y="1471"/>
                      <a:pt x="100" y="1571"/>
                      <a:pt x="167" y="1638"/>
                    </a:cubicBezTo>
                    <a:cubicBezTo>
                      <a:pt x="267" y="1771"/>
                      <a:pt x="401" y="1905"/>
                      <a:pt x="567" y="1971"/>
                    </a:cubicBezTo>
                    <a:cubicBezTo>
                      <a:pt x="734" y="2038"/>
                      <a:pt x="901" y="2072"/>
                      <a:pt x="1068" y="2072"/>
                    </a:cubicBezTo>
                    <a:lnTo>
                      <a:pt x="1668" y="2072"/>
                    </a:lnTo>
                    <a:lnTo>
                      <a:pt x="1735" y="2205"/>
                    </a:lnTo>
                    <a:cubicBezTo>
                      <a:pt x="1768" y="2305"/>
                      <a:pt x="1835" y="2372"/>
                      <a:pt x="1902" y="2472"/>
                    </a:cubicBezTo>
                    <a:cubicBezTo>
                      <a:pt x="1974" y="2520"/>
                      <a:pt x="2097" y="2637"/>
                      <a:pt x="2198" y="2637"/>
                    </a:cubicBezTo>
                    <a:cubicBezTo>
                      <a:pt x="2238" y="2637"/>
                      <a:pt x="2274" y="2619"/>
                      <a:pt x="2302" y="2572"/>
                    </a:cubicBezTo>
                    <a:cubicBezTo>
                      <a:pt x="2335" y="2505"/>
                      <a:pt x="2369" y="2438"/>
                      <a:pt x="2369" y="2338"/>
                    </a:cubicBezTo>
                    <a:cubicBezTo>
                      <a:pt x="2402" y="2272"/>
                      <a:pt x="2435" y="2238"/>
                      <a:pt x="2469" y="2205"/>
                    </a:cubicBezTo>
                    <a:cubicBezTo>
                      <a:pt x="2502" y="2205"/>
                      <a:pt x="2536" y="2138"/>
                      <a:pt x="2569" y="2105"/>
                    </a:cubicBezTo>
                    <a:cubicBezTo>
                      <a:pt x="2569" y="2072"/>
                      <a:pt x="2502" y="2038"/>
                      <a:pt x="2469" y="2005"/>
                    </a:cubicBezTo>
                    <a:cubicBezTo>
                      <a:pt x="2402" y="2005"/>
                      <a:pt x="2369" y="1971"/>
                      <a:pt x="2302" y="1971"/>
                    </a:cubicBezTo>
                    <a:cubicBezTo>
                      <a:pt x="2369" y="1938"/>
                      <a:pt x="2435" y="1938"/>
                      <a:pt x="2502" y="1905"/>
                    </a:cubicBezTo>
                    <a:cubicBezTo>
                      <a:pt x="2602" y="1871"/>
                      <a:pt x="2669" y="1805"/>
                      <a:pt x="2769" y="1771"/>
                    </a:cubicBezTo>
                    <a:cubicBezTo>
                      <a:pt x="2902" y="1638"/>
                      <a:pt x="3103" y="1538"/>
                      <a:pt x="3303" y="1471"/>
                    </a:cubicBezTo>
                    <a:cubicBezTo>
                      <a:pt x="3374" y="1447"/>
                      <a:pt x="3445" y="1436"/>
                      <a:pt x="3514" y="1436"/>
                    </a:cubicBezTo>
                    <a:cubicBezTo>
                      <a:pt x="3641" y="1436"/>
                      <a:pt x="3762" y="1473"/>
                      <a:pt x="3870" y="1538"/>
                    </a:cubicBezTo>
                    <a:cubicBezTo>
                      <a:pt x="3970" y="1571"/>
                      <a:pt x="4037" y="1638"/>
                      <a:pt x="4103" y="1705"/>
                    </a:cubicBezTo>
                    <a:cubicBezTo>
                      <a:pt x="4130" y="1732"/>
                      <a:pt x="4157" y="1780"/>
                      <a:pt x="4202" y="1780"/>
                    </a:cubicBezTo>
                    <a:cubicBezTo>
                      <a:pt x="4213" y="1780"/>
                      <a:pt x="4224" y="1778"/>
                      <a:pt x="4237" y="1771"/>
                    </a:cubicBezTo>
                    <a:cubicBezTo>
                      <a:pt x="4270" y="1771"/>
                      <a:pt x="4270" y="1638"/>
                      <a:pt x="4270" y="1605"/>
                    </a:cubicBezTo>
                    <a:cubicBezTo>
                      <a:pt x="4237" y="1504"/>
                      <a:pt x="4170" y="1404"/>
                      <a:pt x="4137" y="1338"/>
                    </a:cubicBezTo>
                    <a:cubicBezTo>
                      <a:pt x="4103" y="1238"/>
                      <a:pt x="4037" y="1171"/>
                      <a:pt x="4003" y="1138"/>
                    </a:cubicBezTo>
                    <a:cubicBezTo>
                      <a:pt x="3937" y="1071"/>
                      <a:pt x="3937" y="1004"/>
                      <a:pt x="4003" y="937"/>
                    </a:cubicBezTo>
                    <a:lnTo>
                      <a:pt x="4070" y="837"/>
                    </a:lnTo>
                    <a:cubicBezTo>
                      <a:pt x="4137" y="637"/>
                      <a:pt x="4137" y="470"/>
                      <a:pt x="4103" y="270"/>
                    </a:cubicBezTo>
                    <a:cubicBezTo>
                      <a:pt x="4037" y="270"/>
                      <a:pt x="3937" y="337"/>
                      <a:pt x="3903" y="404"/>
                    </a:cubicBezTo>
                    <a:lnTo>
                      <a:pt x="3836" y="437"/>
                    </a:lnTo>
                    <a:cubicBezTo>
                      <a:pt x="3770" y="504"/>
                      <a:pt x="3736" y="570"/>
                      <a:pt x="3670" y="604"/>
                    </a:cubicBezTo>
                    <a:cubicBezTo>
                      <a:pt x="3503" y="737"/>
                      <a:pt x="3303" y="771"/>
                      <a:pt x="3103" y="771"/>
                    </a:cubicBezTo>
                    <a:cubicBezTo>
                      <a:pt x="3003" y="737"/>
                      <a:pt x="2902" y="704"/>
                      <a:pt x="2802" y="671"/>
                    </a:cubicBezTo>
                    <a:cubicBezTo>
                      <a:pt x="2836" y="637"/>
                      <a:pt x="2869" y="604"/>
                      <a:pt x="2836" y="570"/>
                    </a:cubicBezTo>
                    <a:cubicBezTo>
                      <a:pt x="2802" y="504"/>
                      <a:pt x="2736" y="470"/>
                      <a:pt x="2669" y="437"/>
                    </a:cubicBezTo>
                    <a:lnTo>
                      <a:pt x="2402" y="304"/>
                    </a:lnTo>
                    <a:cubicBezTo>
                      <a:pt x="2202" y="204"/>
                      <a:pt x="2002" y="170"/>
                      <a:pt x="1835" y="70"/>
                    </a:cubicBezTo>
                    <a:cubicBezTo>
                      <a:pt x="1753" y="29"/>
                      <a:pt x="1657" y="0"/>
                      <a:pt x="1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3" name="Google Shape;563;p37"/>
            <p:cNvSpPr/>
            <p:nvPr/>
          </p:nvSpPr>
          <p:spPr>
            <a:xfrm>
              <a:off x="-2160150" y="3661010"/>
              <a:ext cx="14325173" cy="1632339"/>
            </a:xfrm>
            <a:custGeom>
              <a:rect b="b" l="l" r="r" t="t"/>
              <a:pathLst>
                <a:path extrusionOk="0" h="17369" w="152436">
                  <a:moveTo>
                    <a:pt x="50508" y="1"/>
                  </a:moveTo>
                  <a:cubicBezTo>
                    <a:pt x="47549" y="1"/>
                    <a:pt x="44430" y="1151"/>
                    <a:pt x="41585" y="2247"/>
                  </a:cubicBezTo>
                  <a:cubicBezTo>
                    <a:pt x="28122" y="7515"/>
                    <a:pt x="14195" y="11490"/>
                    <a:pt x="0" y="14100"/>
                  </a:cubicBezTo>
                  <a:lnTo>
                    <a:pt x="0" y="17368"/>
                  </a:lnTo>
                  <a:lnTo>
                    <a:pt x="152436" y="17368"/>
                  </a:lnTo>
                  <a:lnTo>
                    <a:pt x="152436" y="9027"/>
                  </a:lnTo>
                  <a:cubicBezTo>
                    <a:pt x="151776" y="9188"/>
                    <a:pt x="151222" y="9272"/>
                    <a:pt x="150669" y="9272"/>
                  </a:cubicBezTo>
                  <a:cubicBezTo>
                    <a:pt x="149629" y="9272"/>
                    <a:pt x="148596" y="8973"/>
                    <a:pt x="146875" y="8320"/>
                  </a:cubicBezTo>
                  <a:cubicBezTo>
                    <a:pt x="144880" y="7555"/>
                    <a:pt x="142781" y="7169"/>
                    <a:pt x="140682" y="7169"/>
                  </a:cubicBezTo>
                  <a:cubicBezTo>
                    <a:pt x="138829" y="7169"/>
                    <a:pt x="136976" y="7470"/>
                    <a:pt x="135192" y="8076"/>
                  </a:cubicBezTo>
                  <a:cubicBezTo>
                    <a:pt x="134111" y="8429"/>
                    <a:pt x="133029" y="8922"/>
                    <a:pt x="131911" y="8922"/>
                  </a:cubicBezTo>
                  <a:cubicBezTo>
                    <a:pt x="131794" y="8922"/>
                    <a:pt x="131676" y="8916"/>
                    <a:pt x="131558" y="8905"/>
                  </a:cubicBezTo>
                  <a:cubicBezTo>
                    <a:pt x="129729" y="8759"/>
                    <a:pt x="128339" y="7246"/>
                    <a:pt x="126851" y="6124"/>
                  </a:cubicBezTo>
                  <a:cubicBezTo>
                    <a:pt x="124679" y="4538"/>
                    <a:pt x="122078" y="3720"/>
                    <a:pt x="119455" y="3720"/>
                  </a:cubicBezTo>
                  <a:cubicBezTo>
                    <a:pt x="117926" y="3720"/>
                    <a:pt x="116389" y="3998"/>
                    <a:pt x="114925" y="4564"/>
                  </a:cubicBezTo>
                  <a:cubicBezTo>
                    <a:pt x="112013" y="5723"/>
                    <a:pt x="109377" y="8009"/>
                    <a:pt x="106281" y="8009"/>
                  </a:cubicBezTo>
                  <a:cubicBezTo>
                    <a:pt x="106187" y="8009"/>
                    <a:pt x="106093" y="8007"/>
                    <a:pt x="105998" y="8002"/>
                  </a:cubicBezTo>
                  <a:cubicBezTo>
                    <a:pt x="104364" y="7929"/>
                    <a:pt x="102852" y="7198"/>
                    <a:pt x="101266" y="6807"/>
                  </a:cubicBezTo>
                  <a:cubicBezTo>
                    <a:pt x="100266" y="6570"/>
                    <a:pt x="99258" y="6476"/>
                    <a:pt x="98245" y="6476"/>
                  </a:cubicBezTo>
                  <a:cubicBezTo>
                    <a:pt x="94450" y="6476"/>
                    <a:pt x="90583" y="7793"/>
                    <a:pt x="86738" y="7793"/>
                  </a:cubicBezTo>
                  <a:cubicBezTo>
                    <a:pt x="86133" y="7793"/>
                    <a:pt x="85529" y="7761"/>
                    <a:pt x="84925" y="7685"/>
                  </a:cubicBezTo>
                  <a:cubicBezTo>
                    <a:pt x="80087" y="7078"/>
                    <a:pt x="75719" y="3715"/>
                    <a:pt x="70877" y="3715"/>
                  </a:cubicBezTo>
                  <a:cubicBezTo>
                    <a:pt x="70666" y="3715"/>
                    <a:pt x="70455" y="3721"/>
                    <a:pt x="70243" y="3734"/>
                  </a:cubicBezTo>
                  <a:cubicBezTo>
                    <a:pt x="67616" y="3887"/>
                    <a:pt x="65005" y="5063"/>
                    <a:pt x="62478" y="5063"/>
                  </a:cubicBezTo>
                  <a:cubicBezTo>
                    <a:pt x="61766" y="5063"/>
                    <a:pt x="61061" y="4970"/>
                    <a:pt x="60365" y="4734"/>
                  </a:cubicBezTo>
                  <a:cubicBezTo>
                    <a:pt x="58194" y="4003"/>
                    <a:pt x="56706" y="2051"/>
                    <a:pt x="54706" y="978"/>
                  </a:cubicBezTo>
                  <a:cubicBezTo>
                    <a:pt x="53380" y="279"/>
                    <a:pt x="51963" y="1"/>
                    <a:pt x="50508" y="1"/>
                  </a:cubicBezTo>
                  <a:close/>
                </a:path>
              </a:pathLst>
            </a:custGeom>
            <a:gradFill>
              <a:gsLst>
                <a:gs pos="0">
                  <a:srgbClr val="D0F3FF">
                    <a:alpha val="7176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9"/>
          <p:cNvSpPr txBox="1"/>
          <p:nvPr>
            <p:ph type="ctrTitle"/>
          </p:nvPr>
        </p:nvSpPr>
        <p:spPr>
          <a:xfrm>
            <a:off x="713225" y="892763"/>
            <a:ext cx="4176900" cy="3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9" name="Google Shape;569;p39"/>
          <p:cNvSpPr txBox="1"/>
          <p:nvPr>
            <p:ph idx="1" type="subTitle"/>
          </p:nvPr>
        </p:nvSpPr>
        <p:spPr>
          <a:xfrm>
            <a:off x="713225" y="2886100"/>
            <a:ext cx="41769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0" name="Google Shape;570;p39"/>
          <p:cNvSpPr txBox="1"/>
          <p:nvPr>
            <p:ph idx="2" type="ctrTitle"/>
          </p:nvPr>
        </p:nvSpPr>
        <p:spPr>
          <a:xfrm>
            <a:off x="713225" y="1402650"/>
            <a:ext cx="4176900" cy="13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1" name="Google Shape;571;p39"/>
          <p:cNvSpPr/>
          <p:nvPr/>
        </p:nvSpPr>
        <p:spPr>
          <a:xfrm>
            <a:off x="0" y="4373100"/>
            <a:ext cx="2999813" cy="295452"/>
          </a:xfrm>
          <a:custGeom>
            <a:rect b="b" l="l" r="r" t="t"/>
            <a:pathLst>
              <a:path extrusionOk="0" h="3952" w="45049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9"/>
          <p:cNvSpPr/>
          <p:nvPr/>
        </p:nvSpPr>
        <p:spPr>
          <a:xfrm>
            <a:off x="5055400" y="364900"/>
            <a:ext cx="4088602" cy="349204"/>
          </a:xfrm>
          <a:custGeom>
            <a:rect b="b" l="l" r="r" t="t"/>
            <a:pathLst>
              <a:path extrusionOk="0" h="6391" w="74828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9"/>
          <p:cNvSpPr/>
          <p:nvPr/>
        </p:nvSpPr>
        <p:spPr>
          <a:xfrm>
            <a:off x="-812" y="4215775"/>
            <a:ext cx="9145628" cy="2754507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69411"/>
                </a:srgbClr>
              </a:gs>
              <a:gs pos="2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0"/>
          <p:cNvSpPr txBox="1"/>
          <p:nvPr>
            <p:ph hasCustomPrompt="1" type="title"/>
          </p:nvPr>
        </p:nvSpPr>
        <p:spPr>
          <a:xfrm>
            <a:off x="2008225" y="1888650"/>
            <a:ext cx="1065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6" name="Google Shape;576;p40"/>
          <p:cNvSpPr txBox="1"/>
          <p:nvPr>
            <p:ph idx="2" type="title"/>
          </p:nvPr>
        </p:nvSpPr>
        <p:spPr>
          <a:xfrm>
            <a:off x="5191225" y="1855875"/>
            <a:ext cx="28944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77" name="Google Shape;577;p40"/>
          <p:cNvSpPr txBox="1"/>
          <p:nvPr>
            <p:ph idx="1" type="subTitle"/>
          </p:nvPr>
        </p:nvSpPr>
        <p:spPr>
          <a:xfrm>
            <a:off x="5468563" y="2313228"/>
            <a:ext cx="2339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40"/>
          <p:cNvSpPr/>
          <p:nvPr/>
        </p:nvSpPr>
        <p:spPr>
          <a:xfrm>
            <a:off x="7767314" y="591725"/>
            <a:ext cx="276146" cy="124940"/>
          </a:xfrm>
          <a:custGeom>
            <a:rect b="b" l="l" r="r" t="t"/>
            <a:pathLst>
              <a:path extrusionOk="0" h="3834" w="8474">
                <a:moveTo>
                  <a:pt x="0" y="1"/>
                </a:moveTo>
                <a:lnTo>
                  <a:pt x="0" y="1"/>
                </a:lnTo>
                <a:cubicBezTo>
                  <a:pt x="367" y="868"/>
                  <a:pt x="1535" y="1302"/>
                  <a:pt x="2035" y="1569"/>
                </a:cubicBezTo>
                <a:cubicBezTo>
                  <a:pt x="2335" y="1736"/>
                  <a:pt x="2903" y="2169"/>
                  <a:pt x="2869" y="2603"/>
                </a:cubicBezTo>
                <a:lnTo>
                  <a:pt x="1502" y="3036"/>
                </a:lnTo>
                <a:cubicBezTo>
                  <a:pt x="1702" y="3437"/>
                  <a:pt x="2335" y="3403"/>
                  <a:pt x="2736" y="3437"/>
                </a:cubicBezTo>
                <a:lnTo>
                  <a:pt x="2736" y="3470"/>
                </a:lnTo>
                <a:cubicBezTo>
                  <a:pt x="3036" y="3470"/>
                  <a:pt x="3069" y="3604"/>
                  <a:pt x="3370" y="3704"/>
                </a:cubicBezTo>
                <a:cubicBezTo>
                  <a:pt x="3623" y="3791"/>
                  <a:pt x="3884" y="3833"/>
                  <a:pt x="4145" y="3833"/>
                </a:cubicBezTo>
                <a:cubicBezTo>
                  <a:pt x="4776" y="3833"/>
                  <a:pt x="5399" y="3585"/>
                  <a:pt x="5871" y="3137"/>
                </a:cubicBezTo>
                <a:cubicBezTo>
                  <a:pt x="6018" y="3088"/>
                  <a:pt x="6164" y="3057"/>
                  <a:pt x="6311" y="3057"/>
                </a:cubicBezTo>
                <a:cubicBezTo>
                  <a:pt x="6365" y="3057"/>
                  <a:pt x="6418" y="3061"/>
                  <a:pt x="6472" y="3070"/>
                </a:cubicBezTo>
                <a:lnTo>
                  <a:pt x="5705" y="2703"/>
                </a:lnTo>
                <a:cubicBezTo>
                  <a:pt x="5921" y="2544"/>
                  <a:pt x="6236" y="2504"/>
                  <a:pt x="6576" y="2504"/>
                </a:cubicBezTo>
                <a:cubicBezTo>
                  <a:pt x="6928" y="2504"/>
                  <a:pt x="7305" y="2547"/>
                  <a:pt x="7626" y="2547"/>
                </a:cubicBezTo>
                <a:cubicBezTo>
                  <a:pt x="7713" y="2547"/>
                  <a:pt x="7796" y="2544"/>
                  <a:pt x="7873" y="2536"/>
                </a:cubicBezTo>
                <a:lnTo>
                  <a:pt x="8240" y="2403"/>
                </a:lnTo>
                <a:lnTo>
                  <a:pt x="8340" y="2269"/>
                </a:lnTo>
                <a:lnTo>
                  <a:pt x="8373" y="2236"/>
                </a:lnTo>
                <a:cubicBezTo>
                  <a:pt x="8473" y="2102"/>
                  <a:pt x="8406" y="2236"/>
                  <a:pt x="8473" y="2036"/>
                </a:cubicBezTo>
                <a:lnTo>
                  <a:pt x="8473" y="2036"/>
                </a:lnTo>
                <a:cubicBezTo>
                  <a:pt x="8106" y="2136"/>
                  <a:pt x="7723" y="2186"/>
                  <a:pt x="7339" y="2186"/>
                </a:cubicBezTo>
                <a:cubicBezTo>
                  <a:pt x="6955" y="2186"/>
                  <a:pt x="6572" y="2136"/>
                  <a:pt x="6205" y="2036"/>
                </a:cubicBezTo>
                <a:cubicBezTo>
                  <a:pt x="6114" y="2028"/>
                  <a:pt x="6033" y="2025"/>
                  <a:pt x="5960" y="2025"/>
                </a:cubicBezTo>
                <a:cubicBezTo>
                  <a:pt x="5118" y="2025"/>
                  <a:pt x="5402" y="2480"/>
                  <a:pt x="4681" y="2480"/>
                </a:cubicBezTo>
                <a:cubicBezTo>
                  <a:pt x="4619" y="2480"/>
                  <a:pt x="4549" y="2477"/>
                  <a:pt x="4470" y="2469"/>
                </a:cubicBezTo>
                <a:lnTo>
                  <a:pt x="4170" y="2036"/>
                </a:lnTo>
                <a:cubicBezTo>
                  <a:pt x="4157" y="2036"/>
                  <a:pt x="4154" y="2041"/>
                  <a:pt x="4149" y="2041"/>
                </a:cubicBezTo>
                <a:cubicBezTo>
                  <a:pt x="4142" y="2041"/>
                  <a:pt x="4130" y="2029"/>
                  <a:pt x="4070" y="1969"/>
                </a:cubicBezTo>
                <a:cubicBezTo>
                  <a:pt x="3970" y="1869"/>
                  <a:pt x="4037" y="1969"/>
                  <a:pt x="4003" y="1836"/>
                </a:cubicBezTo>
                <a:cubicBezTo>
                  <a:pt x="3803" y="1769"/>
                  <a:pt x="3670" y="1602"/>
                  <a:pt x="3436" y="1502"/>
                </a:cubicBezTo>
                <a:cubicBezTo>
                  <a:pt x="2569" y="1002"/>
                  <a:pt x="1201" y="668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5827799" y="337464"/>
            <a:ext cx="276146" cy="125983"/>
          </a:xfrm>
          <a:custGeom>
            <a:rect b="b" l="l" r="r" t="t"/>
            <a:pathLst>
              <a:path extrusionOk="0" h="3866" w="8474">
                <a:moveTo>
                  <a:pt x="1" y="1"/>
                </a:moveTo>
                <a:lnTo>
                  <a:pt x="1" y="1"/>
                </a:lnTo>
                <a:cubicBezTo>
                  <a:pt x="401" y="868"/>
                  <a:pt x="1568" y="1301"/>
                  <a:pt x="2069" y="1602"/>
                </a:cubicBezTo>
                <a:cubicBezTo>
                  <a:pt x="2336" y="1768"/>
                  <a:pt x="2936" y="2169"/>
                  <a:pt x="2903" y="2636"/>
                </a:cubicBezTo>
                <a:lnTo>
                  <a:pt x="1468" y="3103"/>
                </a:lnTo>
                <a:cubicBezTo>
                  <a:pt x="1702" y="3470"/>
                  <a:pt x="2302" y="3436"/>
                  <a:pt x="2703" y="3470"/>
                </a:cubicBezTo>
                <a:lnTo>
                  <a:pt x="2736" y="3470"/>
                </a:lnTo>
                <a:cubicBezTo>
                  <a:pt x="3036" y="3470"/>
                  <a:pt x="3103" y="3603"/>
                  <a:pt x="3370" y="3737"/>
                </a:cubicBezTo>
                <a:cubicBezTo>
                  <a:pt x="3620" y="3823"/>
                  <a:pt x="3882" y="3866"/>
                  <a:pt x="4143" y="3866"/>
                </a:cubicBezTo>
                <a:cubicBezTo>
                  <a:pt x="4785" y="3866"/>
                  <a:pt x="5421" y="3610"/>
                  <a:pt x="5872" y="3136"/>
                </a:cubicBezTo>
                <a:cubicBezTo>
                  <a:pt x="6072" y="3069"/>
                  <a:pt x="6272" y="3069"/>
                  <a:pt x="6472" y="3069"/>
                </a:cubicBezTo>
                <a:lnTo>
                  <a:pt x="5738" y="2736"/>
                </a:lnTo>
                <a:cubicBezTo>
                  <a:pt x="5962" y="2572"/>
                  <a:pt x="6287" y="2534"/>
                  <a:pt x="6636" y="2534"/>
                </a:cubicBezTo>
                <a:cubicBezTo>
                  <a:pt x="6926" y="2534"/>
                  <a:pt x="7234" y="2560"/>
                  <a:pt x="7516" y="2560"/>
                </a:cubicBezTo>
                <a:cubicBezTo>
                  <a:pt x="7654" y="2560"/>
                  <a:pt x="7786" y="2554"/>
                  <a:pt x="7906" y="2536"/>
                </a:cubicBezTo>
                <a:lnTo>
                  <a:pt x="8240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5"/>
                  <a:pt x="8440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6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1"/>
                  <a:pt x="4471" y="2469"/>
                </a:cubicBezTo>
                <a:lnTo>
                  <a:pt x="4204" y="2069"/>
                </a:lnTo>
                <a:cubicBezTo>
                  <a:pt x="4181" y="2069"/>
                  <a:pt x="4174" y="2072"/>
                  <a:pt x="4169" y="2072"/>
                </a:cubicBezTo>
                <a:cubicBezTo>
                  <a:pt x="4159" y="2072"/>
                  <a:pt x="4159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8"/>
                  <a:pt x="3703" y="1635"/>
                  <a:pt x="3470" y="1502"/>
                </a:cubicBezTo>
                <a:cubicBezTo>
                  <a:pt x="2603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0"/>
          <p:cNvSpPr/>
          <p:nvPr/>
        </p:nvSpPr>
        <p:spPr>
          <a:xfrm>
            <a:off x="1746098" y="1334686"/>
            <a:ext cx="276114" cy="126016"/>
          </a:xfrm>
          <a:custGeom>
            <a:rect b="b" l="l" r="r" t="t"/>
            <a:pathLst>
              <a:path extrusionOk="0" h="3867" w="8473">
                <a:moveTo>
                  <a:pt x="0" y="1"/>
                </a:moveTo>
                <a:lnTo>
                  <a:pt x="0" y="1"/>
                </a:lnTo>
                <a:cubicBezTo>
                  <a:pt x="367" y="868"/>
                  <a:pt x="1568" y="1302"/>
                  <a:pt x="2035" y="1602"/>
                </a:cubicBezTo>
                <a:cubicBezTo>
                  <a:pt x="2335" y="1769"/>
                  <a:pt x="2902" y="2169"/>
                  <a:pt x="2869" y="2636"/>
                </a:cubicBezTo>
                <a:lnTo>
                  <a:pt x="1468" y="3103"/>
                </a:lnTo>
                <a:cubicBezTo>
                  <a:pt x="1668" y="3470"/>
                  <a:pt x="2302" y="3437"/>
                  <a:pt x="2702" y="3470"/>
                </a:cubicBezTo>
                <a:cubicBezTo>
                  <a:pt x="3002" y="3470"/>
                  <a:pt x="3036" y="3637"/>
                  <a:pt x="3336" y="3737"/>
                </a:cubicBezTo>
                <a:cubicBezTo>
                  <a:pt x="3589" y="3825"/>
                  <a:pt x="3854" y="3867"/>
                  <a:pt x="4117" y="3867"/>
                </a:cubicBezTo>
                <a:cubicBezTo>
                  <a:pt x="4756" y="3867"/>
                  <a:pt x="5389" y="3619"/>
                  <a:pt x="5838" y="3170"/>
                </a:cubicBezTo>
                <a:cubicBezTo>
                  <a:pt x="5984" y="3121"/>
                  <a:pt x="6131" y="3090"/>
                  <a:pt x="6277" y="3090"/>
                </a:cubicBezTo>
                <a:cubicBezTo>
                  <a:pt x="6331" y="3090"/>
                  <a:pt x="6384" y="3094"/>
                  <a:pt x="6438" y="3103"/>
                </a:cubicBezTo>
                <a:lnTo>
                  <a:pt x="5704" y="2736"/>
                </a:lnTo>
                <a:cubicBezTo>
                  <a:pt x="5920" y="2578"/>
                  <a:pt x="6229" y="2538"/>
                  <a:pt x="6562" y="2538"/>
                </a:cubicBezTo>
                <a:cubicBezTo>
                  <a:pt x="6907" y="2538"/>
                  <a:pt x="7276" y="2581"/>
                  <a:pt x="7594" y="2581"/>
                </a:cubicBezTo>
                <a:cubicBezTo>
                  <a:pt x="7680" y="2581"/>
                  <a:pt x="7762" y="2578"/>
                  <a:pt x="7839" y="2569"/>
                </a:cubicBezTo>
                <a:lnTo>
                  <a:pt x="8239" y="2436"/>
                </a:lnTo>
                <a:lnTo>
                  <a:pt x="8373" y="2303"/>
                </a:lnTo>
                <a:lnTo>
                  <a:pt x="8373" y="2269"/>
                </a:lnTo>
                <a:cubicBezTo>
                  <a:pt x="8473" y="2136"/>
                  <a:pt x="8406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5" y="2219"/>
                </a:cubicBezTo>
                <a:cubicBezTo>
                  <a:pt x="6980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5" y="2487"/>
                </a:cubicBezTo>
                <a:cubicBezTo>
                  <a:pt x="4652" y="2487"/>
                  <a:pt x="4568" y="2482"/>
                  <a:pt x="4470" y="2469"/>
                </a:cubicBezTo>
                <a:lnTo>
                  <a:pt x="4170" y="2069"/>
                </a:lnTo>
                <a:cubicBezTo>
                  <a:pt x="4159" y="2058"/>
                  <a:pt x="4155" y="2058"/>
                  <a:pt x="4151" y="2058"/>
                </a:cubicBezTo>
                <a:cubicBezTo>
                  <a:pt x="4144" y="2058"/>
                  <a:pt x="4136" y="2058"/>
                  <a:pt x="4070" y="1969"/>
                </a:cubicBezTo>
                <a:cubicBezTo>
                  <a:pt x="4020" y="1919"/>
                  <a:pt x="4011" y="1919"/>
                  <a:pt x="4011" y="1919"/>
                </a:cubicBezTo>
                <a:cubicBezTo>
                  <a:pt x="4011" y="1919"/>
                  <a:pt x="4020" y="1919"/>
                  <a:pt x="4003" y="1869"/>
                </a:cubicBezTo>
                <a:cubicBezTo>
                  <a:pt x="3803" y="1769"/>
                  <a:pt x="3669" y="1635"/>
                  <a:pt x="3436" y="1502"/>
                </a:cubicBezTo>
                <a:cubicBezTo>
                  <a:pt x="2602" y="1002"/>
                  <a:pt x="1201" y="668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0"/>
          <p:cNvSpPr/>
          <p:nvPr/>
        </p:nvSpPr>
        <p:spPr>
          <a:xfrm>
            <a:off x="1959136" y="386062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0"/>
          <p:cNvSpPr/>
          <p:nvPr/>
        </p:nvSpPr>
        <p:spPr>
          <a:xfrm>
            <a:off x="274264" y="211500"/>
            <a:ext cx="276146" cy="125983"/>
          </a:xfrm>
          <a:custGeom>
            <a:rect b="b" l="l" r="r" t="t"/>
            <a:pathLst>
              <a:path extrusionOk="0" h="3866" w="8474">
                <a:moveTo>
                  <a:pt x="1" y="0"/>
                </a:moveTo>
                <a:cubicBezTo>
                  <a:pt x="368" y="901"/>
                  <a:pt x="1569" y="1301"/>
                  <a:pt x="2036" y="1601"/>
                </a:cubicBezTo>
                <a:cubicBezTo>
                  <a:pt x="2336" y="1768"/>
                  <a:pt x="2903" y="2168"/>
                  <a:pt x="2870" y="2635"/>
                </a:cubicBezTo>
                <a:lnTo>
                  <a:pt x="1502" y="3102"/>
                </a:lnTo>
                <a:cubicBezTo>
                  <a:pt x="1702" y="3469"/>
                  <a:pt x="2336" y="3469"/>
                  <a:pt x="2736" y="3469"/>
                </a:cubicBezTo>
                <a:cubicBezTo>
                  <a:pt x="3036" y="3469"/>
                  <a:pt x="3070" y="3636"/>
                  <a:pt x="3370" y="3736"/>
                </a:cubicBezTo>
                <a:cubicBezTo>
                  <a:pt x="3623" y="3824"/>
                  <a:pt x="3885" y="3866"/>
                  <a:pt x="4145" y="3866"/>
                </a:cubicBezTo>
                <a:cubicBezTo>
                  <a:pt x="4776" y="3866"/>
                  <a:pt x="5399" y="3618"/>
                  <a:pt x="5872" y="3169"/>
                </a:cubicBezTo>
                <a:cubicBezTo>
                  <a:pt x="6072" y="3102"/>
                  <a:pt x="6272" y="3069"/>
                  <a:pt x="6472" y="3069"/>
                </a:cubicBezTo>
                <a:lnTo>
                  <a:pt x="5738" y="2735"/>
                </a:lnTo>
                <a:cubicBezTo>
                  <a:pt x="5940" y="2577"/>
                  <a:pt x="6247" y="2537"/>
                  <a:pt x="6582" y="2537"/>
                </a:cubicBezTo>
                <a:cubicBezTo>
                  <a:pt x="6929" y="2537"/>
                  <a:pt x="7306" y="2580"/>
                  <a:pt x="7626" y="2580"/>
                </a:cubicBezTo>
                <a:cubicBezTo>
                  <a:pt x="7713" y="2580"/>
                  <a:pt x="7796" y="2577"/>
                  <a:pt x="7873" y="2569"/>
                </a:cubicBezTo>
                <a:lnTo>
                  <a:pt x="8240" y="2435"/>
                </a:lnTo>
                <a:lnTo>
                  <a:pt x="8373" y="2302"/>
                </a:lnTo>
                <a:cubicBezTo>
                  <a:pt x="8373" y="2302"/>
                  <a:pt x="8373" y="2268"/>
                  <a:pt x="8373" y="2268"/>
                </a:cubicBezTo>
                <a:cubicBezTo>
                  <a:pt x="8474" y="2135"/>
                  <a:pt x="8440" y="2268"/>
                  <a:pt x="8474" y="2068"/>
                </a:cubicBezTo>
                <a:lnTo>
                  <a:pt x="8474" y="2068"/>
                </a:lnTo>
                <a:cubicBezTo>
                  <a:pt x="8107" y="2168"/>
                  <a:pt x="7731" y="2218"/>
                  <a:pt x="7352" y="2218"/>
                </a:cubicBezTo>
                <a:cubicBezTo>
                  <a:pt x="6972" y="2218"/>
                  <a:pt x="6589" y="2168"/>
                  <a:pt x="6205" y="2068"/>
                </a:cubicBezTo>
                <a:cubicBezTo>
                  <a:pt x="6092" y="2056"/>
                  <a:pt x="5994" y="2050"/>
                  <a:pt x="5908" y="2050"/>
                </a:cubicBezTo>
                <a:cubicBezTo>
                  <a:pt x="5147" y="2050"/>
                  <a:pt x="5376" y="2486"/>
                  <a:pt x="4726" y="2486"/>
                </a:cubicBezTo>
                <a:cubicBezTo>
                  <a:pt x="4653" y="2486"/>
                  <a:pt x="4569" y="2481"/>
                  <a:pt x="4471" y="2468"/>
                </a:cubicBezTo>
                <a:lnTo>
                  <a:pt x="4170" y="2068"/>
                </a:lnTo>
                <a:cubicBezTo>
                  <a:pt x="4162" y="2060"/>
                  <a:pt x="4158" y="2058"/>
                  <a:pt x="4155" y="2058"/>
                </a:cubicBezTo>
                <a:cubicBezTo>
                  <a:pt x="4152" y="2058"/>
                  <a:pt x="4150" y="2060"/>
                  <a:pt x="4145" y="2060"/>
                </a:cubicBezTo>
                <a:cubicBezTo>
                  <a:pt x="4137" y="2060"/>
                  <a:pt x="4120" y="2052"/>
                  <a:pt x="4070" y="2001"/>
                </a:cubicBezTo>
                <a:cubicBezTo>
                  <a:pt x="4020" y="1935"/>
                  <a:pt x="4012" y="1935"/>
                  <a:pt x="4012" y="1935"/>
                </a:cubicBezTo>
                <a:cubicBezTo>
                  <a:pt x="4012" y="1935"/>
                  <a:pt x="4020" y="1935"/>
                  <a:pt x="4004" y="1868"/>
                </a:cubicBezTo>
                <a:cubicBezTo>
                  <a:pt x="3804" y="1768"/>
                  <a:pt x="3670" y="1635"/>
                  <a:pt x="3470" y="1501"/>
                </a:cubicBezTo>
                <a:cubicBezTo>
                  <a:pt x="2603" y="1034"/>
                  <a:pt x="1202" y="66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0"/>
          <p:cNvSpPr/>
          <p:nvPr/>
        </p:nvSpPr>
        <p:spPr>
          <a:xfrm>
            <a:off x="4092898" y="974118"/>
            <a:ext cx="276146" cy="125983"/>
          </a:xfrm>
          <a:custGeom>
            <a:rect b="b" l="l" r="r" t="t"/>
            <a:pathLst>
              <a:path extrusionOk="0" h="3866" w="8474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40"/>
          <p:cNvGrpSpPr/>
          <p:nvPr/>
        </p:nvGrpSpPr>
        <p:grpSpPr>
          <a:xfrm>
            <a:off x="393610" y="4243696"/>
            <a:ext cx="8471400" cy="733051"/>
            <a:chOff x="393610" y="4243696"/>
            <a:chExt cx="8471400" cy="733051"/>
          </a:xfrm>
        </p:grpSpPr>
        <p:sp>
          <p:nvSpPr>
            <p:cNvPr id="585" name="Google Shape;585;p40"/>
            <p:cNvSpPr/>
            <p:nvPr/>
          </p:nvSpPr>
          <p:spPr>
            <a:xfrm>
              <a:off x="7465842" y="4243696"/>
              <a:ext cx="164057" cy="104621"/>
            </a:xfrm>
            <a:custGeom>
              <a:rect b="b" l="l" r="r" t="t"/>
              <a:pathLst>
                <a:path extrusionOk="0" h="2702" w="4237">
                  <a:moveTo>
                    <a:pt x="1618" y="1"/>
                  </a:moveTo>
                  <a:cubicBezTo>
                    <a:pt x="1567" y="1"/>
                    <a:pt x="1515" y="12"/>
                    <a:pt x="1468" y="35"/>
                  </a:cubicBezTo>
                  <a:cubicBezTo>
                    <a:pt x="1401" y="102"/>
                    <a:pt x="1334" y="169"/>
                    <a:pt x="1268" y="236"/>
                  </a:cubicBezTo>
                  <a:cubicBezTo>
                    <a:pt x="1234" y="269"/>
                    <a:pt x="1234" y="302"/>
                    <a:pt x="1201" y="336"/>
                  </a:cubicBezTo>
                  <a:cubicBezTo>
                    <a:pt x="1101" y="369"/>
                    <a:pt x="1034" y="369"/>
                    <a:pt x="968" y="402"/>
                  </a:cubicBezTo>
                  <a:cubicBezTo>
                    <a:pt x="767" y="502"/>
                    <a:pt x="567" y="602"/>
                    <a:pt x="434" y="736"/>
                  </a:cubicBezTo>
                  <a:cubicBezTo>
                    <a:pt x="267" y="836"/>
                    <a:pt x="134" y="969"/>
                    <a:pt x="34" y="1136"/>
                  </a:cubicBezTo>
                  <a:cubicBezTo>
                    <a:pt x="0" y="1203"/>
                    <a:pt x="0" y="1270"/>
                    <a:pt x="0" y="1336"/>
                  </a:cubicBezTo>
                  <a:cubicBezTo>
                    <a:pt x="34" y="1403"/>
                    <a:pt x="67" y="1503"/>
                    <a:pt x="134" y="1570"/>
                  </a:cubicBezTo>
                  <a:cubicBezTo>
                    <a:pt x="234" y="1703"/>
                    <a:pt x="334" y="1837"/>
                    <a:pt x="501" y="1937"/>
                  </a:cubicBezTo>
                  <a:cubicBezTo>
                    <a:pt x="667" y="2003"/>
                    <a:pt x="801" y="2037"/>
                    <a:pt x="968" y="2070"/>
                  </a:cubicBezTo>
                  <a:cubicBezTo>
                    <a:pt x="1168" y="2070"/>
                    <a:pt x="1368" y="2104"/>
                    <a:pt x="1568" y="2104"/>
                  </a:cubicBezTo>
                  <a:lnTo>
                    <a:pt x="1668" y="2237"/>
                  </a:lnTo>
                  <a:cubicBezTo>
                    <a:pt x="1701" y="2337"/>
                    <a:pt x="1735" y="2404"/>
                    <a:pt x="1801" y="2504"/>
                  </a:cubicBezTo>
                  <a:cubicBezTo>
                    <a:pt x="1874" y="2576"/>
                    <a:pt x="1981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1"/>
                    <a:pt x="2268" y="2504"/>
                    <a:pt x="2302" y="2437"/>
                  </a:cubicBezTo>
                  <a:cubicBezTo>
                    <a:pt x="2302" y="2370"/>
                    <a:pt x="2335" y="2304"/>
                    <a:pt x="2402" y="2270"/>
                  </a:cubicBezTo>
                  <a:cubicBezTo>
                    <a:pt x="2435" y="2270"/>
                    <a:pt x="2469" y="2237"/>
                    <a:pt x="2469" y="2204"/>
                  </a:cubicBezTo>
                  <a:cubicBezTo>
                    <a:pt x="2502" y="2170"/>
                    <a:pt x="2435" y="2104"/>
                    <a:pt x="2402" y="2070"/>
                  </a:cubicBezTo>
                  <a:cubicBezTo>
                    <a:pt x="2335" y="2070"/>
                    <a:pt x="2302" y="2037"/>
                    <a:pt x="2235" y="2037"/>
                  </a:cubicBezTo>
                  <a:cubicBezTo>
                    <a:pt x="2302" y="2003"/>
                    <a:pt x="2369" y="2003"/>
                    <a:pt x="2435" y="1970"/>
                  </a:cubicBezTo>
                  <a:cubicBezTo>
                    <a:pt x="2535" y="1937"/>
                    <a:pt x="2602" y="1903"/>
                    <a:pt x="2702" y="1870"/>
                  </a:cubicBezTo>
                  <a:cubicBezTo>
                    <a:pt x="2869" y="1737"/>
                    <a:pt x="3069" y="1637"/>
                    <a:pt x="3269" y="1570"/>
                  </a:cubicBezTo>
                  <a:cubicBezTo>
                    <a:pt x="3319" y="1561"/>
                    <a:pt x="3369" y="1557"/>
                    <a:pt x="3419" y="1557"/>
                  </a:cubicBezTo>
                  <a:cubicBezTo>
                    <a:pt x="3567" y="1557"/>
                    <a:pt x="3711" y="1595"/>
                    <a:pt x="3836" y="1670"/>
                  </a:cubicBezTo>
                  <a:cubicBezTo>
                    <a:pt x="3903" y="1737"/>
                    <a:pt x="3970" y="1803"/>
                    <a:pt x="4036" y="1870"/>
                  </a:cubicBezTo>
                  <a:cubicBezTo>
                    <a:pt x="4063" y="1897"/>
                    <a:pt x="4090" y="1946"/>
                    <a:pt x="4135" y="1946"/>
                  </a:cubicBezTo>
                  <a:cubicBezTo>
                    <a:pt x="4146" y="1946"/>
                    <a:pt x="4157" y="1943"/>
                    <a:pt x="4170" y="1937"/>
                  </a:cubicBezTo>
                  <a:cubicBezTo>
                    <a:pt x="4203" y="1937"/>
                    <a:pt x="4203" y="1837"/>
                    <a:pt x="4203" y="1803"/>
                  </a:cubicBezTo>
                  <a:cubicBezTo>
                    <a:pt x="4203" y="1703"/>
                    <a:pt x="4203" y="1603"/>
                    <a:pt x="4170" y="1503"/>
                  </a:cubicBezTo>
                  <a:cubicBezTo>
                    <a:pt x="4136" y="1436"/>
                    <a:pt x="4103" y="1370"/>
                    <a:pt x="4036" y="1303"/>
                  </a:cubicBezTo>
                  <a:cubicBezTo>
                    <a:pt x="3970" y="1236"/>
                    <a:pt x="3970" y="1170"/>
                    <a:pt x="4036" y="1103"/>
                  </a:cubicBezTo>
                  <a:cubicBezTo>
                    <a:pt x="4070" y="1069"/>
                    <a:pt x="4103" y="1036"/>
                    <a:pt x="4103" y="1003"/>
                  </a:cubicBezTo>
                  <a:cubicBezTo>
                    <a:pt x="4203" y="836"/>
                    <a:pt x="4237" y="636"/>
                    <a:pt x="4203" y="436"/>
                  </a:cubicBezTo>
                  <a:cubicBezTo>
                    <a:pt x="4103" y="436"/>
                    <a:pt x="4036" y="502"/>
                    <a:pt x="3970" y="569"/>
                  </a:cubicBezTo>
                  <a:lnTo>
                    <a:pt x="3903" y="602"/>
                  </a:lnTo>
                  <a:cubicBezTo>
                    <a:pt x="3870" y="669"/>
                    <a:pt x="3803" y="736"/>
                    <a:pt x="3736" y="769"/>
                  </a:cubicBezTo>
                  <a:cubicBezTo>
                    <a:pt x="3611" y="844"/>
                    <a:pt x="3448" y="882"/>
                    <a:pt x="3305" y="882"/>
                  </a:cubicBezTo>
                  <a:cubicBezTo>
                    <a:pt x="3257" y="882"/>
                    <a:pt x="3211" y="878"/>
                    <a:pt x="3169" y="869"/>
                  </a:cubicBezTo>
                  <a:cubicBezTo>
                    <a:pt x="3069" y="869"/>
                    <a:pt x="2969" y="803"/>
                    <a:pt x="2869" y="769"/>
                  </a:cubicBezTo>
                  <a:cubicBezTo>
                    <a:pt x="2902" y="736"/>
                    <a:pt x="2902" y="669"/>
                    <a:pt x="2869" y="636"/>
                  </a:cubicBezTo>
                  <a:cubicBezTo>
                    <a:pt x="2836" y="569"/>
                    <a:pt x="2769" y="536"/>
                    <a:pt x="2702" y="502"/>
                  </a:cubicBezTo>
                  <a:cubicBezTo>
                    <a:pt x="2669" y="469"/>
                    <a:pt x="2535" y="402"/>
                    <a:pt x="2435" y="336"/>
                  </a:cubicBezTo>
                  <a:cubicBezTo>
                    <a:pt x="2268" y="236"/>
                    <a:pt x="2068" y="202"/>
                    <a:pt x="1868" y="102"/>
                  </a:cubicBezTo>
                  <a:cubicBezTo>
                    <a:pt x="1804" y="37"/>
                    <a:pt x="1711" y="1"/>
                    <a:pt x="1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 flipH="1">
              <a:off x="7973364" y="4768808"/>
              <a:ext cx="165373" cy="103344"/>
            </a:xfrm>
            <a:custGeom>
              <a:rect b="b" l="l" r="r" t="t"/>
              <a:pathLst>
                <a:path extrusionOk="0" h="2669" w="4271">
                  <a:moveTo>
                    <a:pt x="1552" y="1"/>
                  </a:moveTo>
                  <a:cubicBezTo>
                    <a:pt x="1477" y="1"/>
                    <a:pt x="1401" y="17"/>
                    <a:pt x="1335" y="51"/>
                  </a:cubicBezTo>
                  <a:cubicBezTo>
                    <a:pt x="1268" y="117"/>
                    <a:pt x="1201" y="184"/>
                    <a:pt x="1168" y="251"/>
                  </a:cubicBezTo>
                  <a:cubicBezTo>
                    <a:pt x="1135" y="318"/>
                    <a:pt x="1101" y="351"/>
                    <a:pt x="1101" y="384"/>
                  </a:cubicBezTo>
                  <a:cubicBezTo>
                    <a:pt x="1001" y="418"/>
                    <a:pt x="934" y="451"/>
                    <a:pt x="868" y="484"/>
                  </a:cubicBezTo>
                  <a:cubicBezTo>
                    <a:pt x="668" y="584"/>
                    <a:pt x="501" y="685"/>
                    <a:pt x="367" y="818"/>
                  </a:cubicBezTo>
                  <a:cubicBezTo>
                    <a:pt x="201" y="951"/>
                    <a:pt x="101" y="1118"/>
                    <a:pt x="0" y="1285"/>
                  </a:cubicBezTo>
                  <a:cubicBezTo>
                    <a:pt x="0" y="1352"/>
                    <a:pt x="0" y="1418"/>
                    <a:pt x="0" y="1485"/>
                  </a:cubicBezTo>
                  <a:cubicBezTo>
                    <a:pt x="34" y="1552"/>
                    <a:pt x="101" y="1619"/>
                    <a:pt x="134" y="1685"/>
                  </a:cubicBezTo>
                  <a:cubicBezTo>
                    <a:pt x="267" y="1852"/>
                    <a:pt x="401" y="1952"/>
                    <a:pt x="568" y="2019"/>
                  </a:cubicBezTo>
                  <a:cubicBezTo>
                    <a:pt x="701" y="2086"/>
                    <a:pt x="868" y="2119"/>
                    <a:pt x="1035" y="2119"/>
                  </a:cubicBezTo>
                  <a:lnTo>
                    <a:pt x="1635" y="2119"/>
                  </a:lnTo>
                  <a:cubicBezTo>
                    <a:pt x="1668" y="2152"/>
                    <a:pt x="1702" y="2186"/>
                    <a:pt x="1735" y="2252"/>
                  </a:cubicBezTo>
                  <a:cubicBezTo>
                    <a:pt x="1768" y="2319"/>
                    <a:pt x="1835" y="2419"/>
                    <a:pt x="1902" y="2486"/>
                  </a:cubicBezTo>
                  <a:cubicBezTo>
                    <a:pt x="1975" y="2559"/>
                    <a:pt x="2103" y="2669"/>
                    <a:pt x="2218" y="2669"/>
                  </a:cubicBezTo>
                  <a:cubicBezTo>
                    <a:pt x="2260" y="2669"/>
                    <a:pt x="2300" y="2655"/>
                    <a:pt x="2335" y="2619"/>
                  </a:cubicBezTo>
                  <a:cubicBezTo>
                    <a:pt x="2369" y="2519"/>
                    <a:pt x="2369" y="2452"/>
                    <a:pt x="2402" y="2386"/>
                  </a:cubicBezTo>
                  <a:cubicBezTo>
                    <a:pt x="2402" y="2319"/>
                    <a:pt x="2436" y="2252"/>
                    <a:pt x="2502" y="2219"/>
                  </a:cubicBezTo>
                  <a:cubicBezTo>
                    <a:pt x="2502" y="2186"/>
                    <a:pt x="2536" y="2152"/>
                    <a:pt x="2569" y="2152"/>
                  </a:cubicBezTo>
                  <a:cubicBezTo>
                    <a:pt x="2569" y="2086"/>
                    <a:pt x="2502" y="2052"/>
                    <a:pt x="2469" y="2052"/>
                  </a:cubicBezTo>
                  <a:cubicBezTo>
                    <a:pt x="2436" y="2019"/>
                    <a:pt x="2369" y="2019"/>
                    <a:pt x="2302" y="1985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2" y="1885"/>
                    <a:pt x="2669" y="1852"/>
                    <a:pt x="2736" y="1785"/>
                  </a:cubicBezTo>
                  <a:cubicBezTo>
                    <a:pt x="2903" y="1652"/>
                    <a:pt x="3103" y="1518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8"/>
                  </a:cubicBezTo>
                  <a:cubicBezTo>
                    <a:pt x="3937" y="1552"/>
                    <a:pt x="4037" y="1619"/>
                    <a:pt x="4103" y="1685"/>
                  </a:cubicBezTo>
                  <a:cubicBezTo>
                    <a:pt x="4103" y="1712"/>
                    <a:pt x="4147" y="1761"/>
                    <a:pt x="4199" y="1761"/>
                  </a:cubicBezTo>
                  <a:cubicBezTo>
                    <a:pt x="4211" y="1761"/>
                    <a:pt x="4224" y="1758"/>
                    <a:pt x="4237" y="1752"/>
                  </a:cubicBezTo>
                  <a:cubicBezTo>
                    <a:pt x="4270" y="1719"/>
                    <a:pt x="4270" y="1619"/>
                    <a:pt x="4270" y="1585"/>
                  </a:cubicBezTo>
                  <a:cubicBezTo>
                    <a:pt x="4237" y="1452"/>
                    <a:pt x="4170" y="1352"/>
                    <a:pt x="4103" y="1252"/>
                  </a:cubicBezTo>
                  <a:cubicBezTo>
                    <a:pt x="4070" y="1185"/>
                    <a:pt x="4037" y="1118"/>
                    <a:pt x="3970" y="1051"/>
                  </a:cubicBezTo>
                  <a:cubicBezTo>
                    <a:pt x="3903" y="1018"/>
                    <a:pt x="3903" y="918"/>
                    <a:pt x="3937" y="885"/>
                  </a:cubicBezTo>
                  <a:cubicBezTo>
                    <a:pt x="3970" y="851"/>
                    <a:pt x="4003" y="785"/>
                    <a:pt x="4003" y="751"/>
                  </a:cubicBezTo>
                  <a:cubicBezTo>
                    <a:pt x="4070" y="584"/>
                    <a:pt x="4070" y="384"/>
                    <a:pt x="4037" y="184"/>
                  </a:cubicBezTo>
                  <a:lnTo>
                    <a:pt x="4037" y="184"/>
                  </a:lnTo>
                  <a:cubicBezTo>
                    <a:pt x="3970" y="218"/>
                    <a:pt x="3870" y="251"/>
                    <a:pt x="3837" y="351"/>
                  </a:cubicBezTo>
                  <a:lnTo>
                    <a:pt x="3770" y="384"/>
                  </a:lnTo>
                  <a:cubicBezTo>
                    <a:pt x="3736" y="451"/>
                    <a:pt x="3670" y="518"/>
                    <a:pt x="3603" y="551"/>
                  </a:cubicBezTo>
                  <a:cubicBezTo>
                    <a:pt x="3465" y="662"/>
                    <a:pt x="3304" y="726"/>
                    <a:pt x="3139" y="726"/>
                  </a:cubicBezTo>
                  <a:cubicBezTo>
                    <a:pt x="3105" y="726"/>
                    <a:pt x="3070" y="724"/>
                    <a:pt x="3036" y="718"/>
                  </a:cubicBezTo>
                  <a:cubicBezTo>
                    <a:pt x="2936" y="718"/>
                    <a:pt x="2836" y="685"/>
                    <a:pt x="2769" y="618"/>
                  </a:cubicBezTo>
                  <a:cubicBezTo>
                    <a:pt x="2802" y="618"/>
                    <a:pt x="2802" y="551"/>
                    <a:pt x="2769" y="518"/>
                  </a:cubicBezTo>
                  <a:cubicBezTo>
                    <a:pt x="2736" y="451"/>
                    <a:pt x="2669" y="418"/>
                    <a:pt x="2636" y="418"/>
                  </a:cubicBezTo>
                  <a:cubicBezTo>
                    <a:pt x="2536" y="384"/>
                    <a:pt x="2436" y="318"/>
                    <a:pt x="2335" y="284"/>
                  </a:cubicBezTo>
                  <a:cubicBezTo>
                    <a:pt x="2135" y="184"/>
                    <a:pt x="1935" y="151"/>
                    <a:pt x="1768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6737942" y="4552324"/>
              <a:ext cx="165373" cy="103344"/>
            </a:xfrm>
            <a:custGeom>
              <a:rect b="b" l="l" r="r" t="t"/>
              <a:pathLst>
                <a:path extrusionOk="0" h="2669" w="4271">
                  <a:moveTo>
                    <a:pt x="1552" y="1"/>
                  </a:moveTo>
                  <a:cubicBezTo>
                    <a:pt x="1477" y="1"/>
                    <a:pt x="1402" y="17"/>
                    <a:pt x="1335" y="51"/>
                  </a:cubicBezTo>
                  <a:cubicBezTo>
                    <a:pt x="1268" y="117"/>
                    <a:pt x="1202" y="184"/>
                    <a:pt x="1168" y="251"/>
                  </a:cubicBezTo>
                  <a:cubicBezTo>
                    <a:pt x="1135" y="284"/>
                    <a:pt x="1135" y="351"/>
                    <a:pt x="1101" y="384"/>
                  </a:cubicBezTo>
                  <a:cubicBezTo>
                    <a:pt x="1035" y="418"/>
                    <a:pt x="935" y="451"/>
                    <a:pt x="868" y="484"/>
                  </a:cubicBezTo>
                  <a:cubicBezTo>
                    <a:pt x="701" y="585"/>
                    <a:pt x="501" y="685"/>
                    <a:pt x="368" y="818"/>
                  </a:cubicBezTo>
                  <a:cubicBezTo>
                    <a:pt x="234" y="951"/>
                    <a:pt x="101" y="1085"/>
                    <a:pt x="34" y="1285"/>
                  </a:cubicBezTo>
                  <a:cubicBezTo>
                    <a:pt x="1" y="1352"/>
                    <a:pt x="1" y="1418"/>
                    <a:pt x="34" y="1485"/>
                  </a:cubicBezTo>
                  <a:cubicBezTo>
                    <a:pt x="67" y="1552"/>
                    <a:pt x="101" y="1619"/>
                    <a:pt x="167" y="1685"/>
                  </a:cubicBezTo>
                  <a:cubicBezTo>
                    <a:pt x="268" y="1819"/>
                    <a:pt x="401" y="1952"/>
                    <a:pt x="568" y="2019"/>
                  </a:cubicBezTo>
                  <a:cubicBezTo>
                    <a:pt x="735" y="2086"/>
                    <a:pt x="901" y="2119"/>
                    <a:pt x="1068" y="2119"/>
                  </a:cubicBezTo>
                  <a:lnTo>
                    <a:pt x="1669" y="2119"/>
                  </a:lnTo>
                  <a:cubicBezTo>
                    <a:pt x="1702" y="2152"/>
                    <a:pt x="1702" y="2186"/>
                    <a:pt x="1735" y="2252"/>
                  </a:cubicBezTo>
                  <a:cubicBezTo>
                    <a:pt x="1802" y="2319"/>
                    <a:pt x="1869" y="2419"/>
                    <a:pt x="1935" y="2486"/>
                  </a:cubicBezTo>
                  <a:cubicBezTo>
                    <a:pt x="1984" y="2559"/>
                    <a:pt x="2105" y="2669"/>
                    <a:pt x="2206" y="2669"/>
                  </a:cubicBezTo>
                  <a:cubicBezTo>
                    <a:pt x="2242" y="2669"/>
                    <a:pt x="2276" y="2655"/>
                    <a:pt x="2302" y="2619"/>
                  </a:cubicBezTo>
                  <a:cubicBezTo>
                    <a:pt x="2369" y="2519"/>
                    <a:pt x="2402" y="2453"/>
                    <a:pt x="2402" y="2386"/>
                  </a:cubicBezTo>
                  <a:cubicBezTo>
                    <a:pt x="2402" y="2319"/>
                    <a:pt x="2436" y="2252"/>
                    <a:pt x="2469" y="2219"/>
                  </a:cubicBezTo>
                  <a:cubicBezTo>
                    <a:pt x="2502" y="2186"/>
                    <a:pt x="2536" y="2152"/>
                    <a:pt x="2569" y="2119"/>
                  </a:cubicBezTo>
                  <a:cubicBezTo>
                    <a:pt x="2569" y="2086"/>
                    <a:pt x="2502" y="2052"/>
                    <a:pt x="2469" y="2019"/>
                  </a:cubicBezTo>
                  <a:cubicBezTo>
                    <a:pt x="2402" y="2019"/>
                    <a:pt x="2369" y="2019"/>
                    <a:pt x="2302" y="1986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3" y="1885"/>
                    <a:pt x="2669" y="1819"/>
                    <a:pt x="2736" y="1785"/>
                  </a:cubicBezTo>
                  <a:cubicBezTo>
                    <a:pt x="2903" y="1652"/>
                    <a:pt x="3103" y="1519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9"/>
                  </a:cubicBezTo>
                  <a:cubicBezTo>
                    <a:pt x="3937" y="1552"/>
                    <a:pt x="4037" y="1619"/>
                    <a:pt x="4104" y="1685"/>
                  </a:cubicBezTo>
                  <a:cubicBezTo>
                    <a:pt x="4104" y="1712"/>
                    <a:pt x="4147" y="1761"/>
                    <a:pt x="4182" y="1761"/>
                  </a:cubicBezTo>
                  <a:cubicBezTo>
                    <a:pt x="4190" y="1761"/>
                    <a:pt x="4197" y="1758"/>
                    <a:pt x="4204" y="1752"/>
                  </a:cubicBezTo>
                  <a:cubicBezTo>
                    <a:pt x="4270" y="1719"/>
                    <a:pt x="4237" y="1619"/>
                    <a:pt x="4237" y="1585"/>
                  </a:cubicBezTo>
                  <a:cubicBezTo>
                    <a:pt x="4237" y="1452"/>
                    <a:pt x="4170" y="1352"/>
                    <a:pt x="4137" y="1252"/>
                  </a:cubicBezTo>
                  <a:cubicBezTo>
                    <a:pt x="4070" y="1185"/>
                    <a:pt x="4037" y="1118"/>
                    <a:pt x="3970" y="1052"/>
                  </a:cubicBezTo>
                  <a:cubicBezTo>
                    <a:pt x="3937" y="985"/>
                    <a:pt x="3903" y="951"/>
                    <a:pt x="3970" y="885"/>
                  </a:cubicBezTo>
                  <a:cubicBezTo>
                    <a:pt x="3970" y="851"/>
                    <a:pt x="4004" y="785"/>
                    <a:pt x="4037" y="751"/>
                  </a:cubicBezTo>
                  <a:cubicBezTo>
                    <a:pt x="4070" y="585"/>
                    <a:pt x="4104" y="384"/>
                    <a:pt x="4070" y="218"/>
                  </a:cubicBezTo>
                  <a:cubicBezTo>
                    <a:pt x="3970" y="218"/>
                    <a:pt x="3903" y="251"/>
                    <a:pt x="3837" y="351"/>
                  </a:cubicBezTo>
                  <a:lnTo>
                    <a:pt x="3803" y="384"/>
                  </a:lnTo>
                  <a:cubicBezTo>
                    <a:pt x="3737" y="451"/>
                    <a:pt x="3670" y="518"/>
                    <a:pt x="3637" y="551"/>
                  </a:cubicBezTo>
                  <a:cubicBezTo>
                    <a:pt x="3498" y="662"/>
                    <a:pt x="3337" y="726"/>
                    <a:pt x="3172" y="726"/>
                  </a:cubicBezTo>
                  <a:cubicBezTo>
                    <a:pt x="3138" y="726"/>
                    <a:pt x="3104" y="724"/>
                    <a:pt x="3070" y="718"/>
                  </a:cubicBezTo>
                  <a:cubicBezTo>
                    <a:pt x="2969" y="718"/>
                    <a:pt x="2869" y="685"/>
                    <a:pt x="2769" y="618"/>
                  </a:cubicBezTo>
                  <a:cubicBezTo>
                    <a:pt x="2803" y="618"/>
                    <a:pt x="2803" y="551"/>
                    <a:pt x="2803" y="518"/>
                  </a:cubicBezTo>
                  <a:cubicBezTo>
                    <a:pt x="2769" y="451"/>
                    <a:pt x="2703" y="418"/>
                    <a:pt x="2636" y="418"/>
                  </a:cubicBezTo>
                  <a:cubicBezTo>
                    <a:pt x="2536" y="384"/>
                    <a:pt x="2436" y="318"/>
                    <a:pt x="2336" y="284"/>
                  </a:cubicBezTo>
                  <a:cubicBezTo>
                    <a:pt x="2169" y="184"/>
                    <a:pt x="1969" y="151"/>
                    <a:pt x="1769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 flipH="1">
              <a:off x="2008217" y="4450526"/>
              <a:ext cx="165373" cy="103382"/>
            </a:xfrm>
            <a:custGeom>
              <a:rect b="b" l="l" r="r" t="t"/>
              <a:pathLst>
                <a:path extrusionOk="0" h="2670" w="4271">
                  <a:moveTo>
                    <a:pt x="1585" y="1"/>
                  </a:moveTo>
                  <a:cubicBezTo>
                    <a:pt x="1510" y="1"/>
                    <a:pt x="1435" y="18"/>
                    <a:pt x="1369" y="51"/>
                  </a:cubicBezTo>
                  <a:cubicBezTo>
                    <a:pt x="1302" y="118"/>
                    <a:pt x="1235" y="184"/>
                    <a:pt x="1202" y="285"/>
                  </a:cubicBezTo>
                  <a:cubicBezTo>
                    <a:pt x="1168" y="318"/>
                    <a:pt x="1135" y="351"/>
                    <a:pt x="1135" y="385"/>
                  </a:cubicBezTo>
                  <a:cubicBezTo>
                    <a:pt x="1035" y="418"/>
                    <a:pt x="968" y="451"/>
                    <a:pt x="902" y="485"/>
                  </a:cubicBezTo>
                  <a:cubicBezTo>
                    <a:pt x="701" y="585"/>
                    <a:pt x="535" y="685"/>
                    <a:pt x="401" y="818"/>
                  </a:cubicBezTo>
                  <a:cubicBezTo>
                    <a:pt x="234" y="952"/>
                    <a:pt x="134" y="1118"/>
                    <a:pt x="34" y="1285"/>
                  </a:cubicBezTo>
                  <a:cubicBezTo>
                    <a:pt x="1" y="1352"/>
                    <a:pt x="1" y="1419"/>
                    <a:pt x="34" y="1485"/>
                  </a:cubicBezTo>
                  <a:cubicBezTo>
                    <a:pt x="68" y="1552"/>
                    <a:pt x="101" y="1619"/>
                    <a:pt x="168" y="1686"/>
                  </a:cubicBezTo>
                  <a:cubicBezTo>
                    <a:pt x="268" y="1852"/>
                    <a:pt x="401" y="1952"/>
                    <a:pt x="568" y="2019"/>
                  </a:cubicBezTo>
                  <a:cubicBezTo>
                    <a:pt x="735" y="2086"/>
                    <a:pt x="902" y="2119"/>
                    <a:pt x="1068" y="2119"/>
                  </a:cubicBezTo>
                  <a:lnTo>
                    <a:pt x="1669" y="2119"/>
                  </a:lnTo>
                  <a:cubicBezTo>
                    <a:pt x="1702" y="2153"/>
                    <a:pt x="1702" y="2186"/>
                    <a:pt x="1736" y="2253"/>
                  </a:cubicBezTo>
                  <a:cubicBezTo>
                    <a:pt x="1802" y="2353"/>
                    <a:pt x="1836" y="2419"/>
                    <a:pt x="1936" y="2519"/>
                  </a:cubicBezTo>
                  <a:cubicBezTo>
                    <a:pt x="1984" y="2568"/>
                    <a:pt x="2104" y="2670"/>
                    <a:pt x="2217" y="2670"/>
                  </a:cubicBezTo>
                  <a:cubicBezTo>
                    <a:pt x="2259" y="2670"/>
                    <a:pt x="2300" y="2656"/>
                    <a:pt x="2336" y="2620"/>
                  </a:cubicBezTo>
                  <a:cubicBezTo>
                    <a:pt x="2369" y="2553"/>
                    <a:pt x="2403" y="2453"/>
                    <a:pt x="2403" y="2386"/>
                  </a:cubicBezTo>
                  <a:cubicBezTo>
                    <a:pt x="2436" y="2319"/>
                    <a:pt x="2469" y="2253"/>
                    <a:pt x="2503" y="2219"/>
                  </a:cubicBezTo>
                  <a:cubicBezTo>
                    <a:pt x="2536" y="2186"/>
                    <a:pt x="2569" y="2186"/>
                    <a:pt x="2569" y="2153"/>
                  </a:cubicBezTo>
                  <a:cubicBezTo>
                    <a:pt x="2603" y="2119"/>
                    <a:pt x="2536" y="2052"/>
                    <a:pt x="2503" y="2052"/>
                  </a:cubicBezTo>
                  <a:cubicBezTo>
                    <a:pt x="2436" y="2019"/>
                    <a:pt x="2369" y="2019"/>
                    <a:pt x="2336" y="1986"/>
                  </a:cubicBezTo>
                  <a:cubicBezTo>
                    <a:pt x="2403" y="1986"/>
                    <a:pt x="2469" y="1952"/>
                    <a:pt x="2536" y="1919"/>
                  </a:cubicBezTo>
                  <a:cubicBezTo>
                    <a:pt x="2603" y="1886"/>
                    <a:pt x="2703" y="1852"/>
                    <a:pt x="2770" y="1786"/>
                  </a:cubicBezTo>
                  <a:cubicBezTo>
                    <a:pt x="2936" y="1652"/>
                    <a:pt x="3103" y="1552"/>
                    <a:pt x="3337" y="1452"/>
                  </a:cubicBezTo>
                  <a:cubicBezTo>
                    <a:pt x="3398" y="1440"/>
                    <a:pt x="3463" y="1432"/>
                    <a:pt x="3530" y="1432"/>
                  </a:cubicBezTo>
                  <a:cubicBezTo>
                    <a:pt x="3646" y="1432"/>
                    <a:pt x="3765" y="1455"/>
                    <a:pt x="3870" y="1519"/>
                  </a:cubicBezTo>
                  <a:cubicBezTo>
                    <a:pt x="3970" y="1552"/>
                    <a:pt x="4037" y="1619"/>
                    <a:pt x="4104" y="1686"/>
                  </a:cubicBezTo>
                  <a:cubicBezTo>
                    <a:pt x="4131" y="1712"/>
                    <a:pt x="4180" y="1761"/>
                    <a:pt x="4215" y="1761"/>
                  </a:cubicBezTo>
                  <a:cubicBezTo>
                    <a:pt x="4223" y="1761"/>
                    <a:pt x="4231" y="1759"/>
                    <a:pt x="4237" y="1752"/>
                  </a:cubicBezTo>
                  <a:cubicBezTo>
                    <a:pt x="4271" y="1719"/>
                    <a:pt x="4271" y="1619"/>
                    <a:pt x="4271" y="1585"/>
                  </a:cubicBezTo>
                  <a:cubicBezTo>
                    <a:pt x="4237" y="1485"/>
                    <a:pt x="4204" y="1352"/>
                    <a:pt x="4137" y="1252"/>
                  </a:cubicBezTo>
                  <a:cubicBezTo>
                    <a:pt x="4104" y="1185"/>
                    <a:pt x="4071" y="1118"/>
                    <a:pt x="4004" y="1052"/>
                  </a:cubicBezTo>
                  <a:cubicBezTo>
                    <a:pt x="3970" y="1018"/>
                    <a:pt x="3937" y="952"/>
                    <a:pt x="3970" y="885"/>
                  </a:cubicBezTo>
                  <a:cubicBezTo>
                    <a:pt x="4004" y="852"/>
                    <a:pt x="4037" y="818"/>
                    <a:pt x="4037" y="752"/>
                  </a:cubicBezTo>
                  <a:cubicBezTo>
                    <a:pt x="4104" y="585"/>
                    <a:pt x="4137" y="385"/>
                    <a:pt x="4104" y="218"/>
                  </a:cubicBezTo>
                  <a:cubicBezTo>
                    <a:pt x="4004" y="218"/>
                    <a:pt x="3904" y="251"/>
                    <a:pt x="3870" y="351"/>
                  </a:cubicBezTo>
                  <a:lnTo>
                    <a:pt x="3804" y="385"/>
                  </a:lnTo>
                  <a:cubicBezTo>
                    <a:pt x="3770" y="451"/>
                    <a:pt x="3704" y="518"/>
                    <a:pt x="3637" y="551"/>
                  </a:cubicBezTo>
                  <a:cubicBezTo>
                    <a:pt x="3499" y="662"/>
                    <a:pt x="3338" y="727"/>
                    <a:pt x="3173" y="727"/>
                  </a:cubicBezTo>
                  <a:cubicBezTo>
                    <a:pt x="3139" y="727"/>
                    <a:pt x="3104" y="724"/>
                    <a:pt x="3070" y="718"/>
                  </a:cubicBezTo>
                  <a:cubicBezTo>
                    <a:pt x="2970" y="718"/>
                    <a:pt x="2870" y="685"/>
                    <a:pt x="2803" y="651"/>
                  </a:cubicBezTo>
                  <a:cubicBezTo>
                    <a:pt x="2836" y="618"/>
                    <a:pt x="2836" y="551"/>
                    <a:pt x="2803" y="518"/>
                  </a:cubicBezTo>
                  <a:cubicBezTo>
                    <a:pt x="2770" y="485"/>
                    <a:pt x="2703" y="418"/>
                    <a:pt x="2670" y="418"/>
                  </a:cubicBezTo>
                  <a:cubicBezTo>
                    <a:pt x="2569" y="385"/>
                    <a:pt x="2469" y="318"/>
                    <a:pt x="2369" y="285"/>
                  </a:cubicBezTo>
                  <a:cubicBezTo>
                    <a:pt x="2169" y="184"/>
                    <a:pt x="1936" y="151"/>
                    <a:pt x="1802" y="51"/>
                  </a:cubicBezTo>
                  <a:cubicBezTo>
                    <a:pt x="1736" y="18"/>
                    <a:pt x="1661" y="1"/>
                    <a:pt x="1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 flipH="1">
              <a:off x="1385462" y="4872165"/>
              <a:ext cx="164057" cy="104583"/>
            </a:xfrm>
            <a:custGeom>
              <a:rect b="b" l="l" r="r" t="t"/>
              <a:pathLst>
                <a:path extrusionOk="0" h="2701" w="4237">
                  <a:moveTo>
                    <a:pt x="1618" y="0"/>
                  </a:moveTo>
                  <a:cubicBezTo>
                    <a:pt x="1567" y="0"/>
                    <a:pt x="1516" y="11"/>
                    <a:pt x="1468" y="35"/>
                  </a:cubicBezTo>
                  <a:cubicBezTo>
                    <a:pt x="1402" y="102"/>
                    <a:pt x="1335" y="168"/>
                    <a:pt x="1268" y="235"/>
                  </a:cubicBezTo>
                  <a:cubicBezTo>
                    <a:pt x="1235" y="268"/>
                    <a:pt x="1235" y="302"/>
                    <a:pt x="1201" y="335"/>
                  </a:cubicBezTo>
                  <a:cubicBezTo>
                    <a:pt x="1101" y="368"/>
                    <a:pt x="1035" y="402"/>
                    <a:pt x="968" y="402"/>
                  </a:cubicBezTo>
                  <a:cubicBezTo>
                    <a:pt x="768" y="502"/>
                    <a:pt x="601" y="602"/>
                    <a:pt x="434" y="735"/>
                  </a:cubicBezTo>
                  <a:cubicBezTo>
                    <a:pt x="267" y="835"/>
                    <a:pt x="134" y="969"/>
                    <a:pt x="67" y="1136"/>
                  </a:cubicBezTo>
                  <a:cubicBezTo>
                    <a:pt x="1" y="1202"/>
                    <a:pt x="1" y="1269"/>
                    <a:pt x="1" y="1336"/>
                  </a:cubicBezTo>
                  <a:cubicBezTo>
                    <a:pt x="34" y="1402"/>
                    <a:pt x="67" y="1503"/>
                    <a:pt x="134" y="1569"/>
                  </a:cubicBezTo>
                  <a:cubicBezTo>
                    <a:pt x="234" y="1736"/>
                    <a:pt x="367" y="1836"/>
                    <a:pt x="501" y="1936"/>
                  </a:cubicBezTo>
                  <a:cubicBezTo>
                    <a:pt x="668" y="2003"/>
                    <a:pt x="834" y="2036"/>
                    <a:pt x="968" y="2070"/>
                  </a:cubicBezTo>
                  <a:cubicBezTo>
                    <a:pt x="1168" y="2103"/>
                    <a:pt x="1368" y="2103"/>
                    <a:pt x="1602" y="2103"/>
                  </a:cubicBezTo>
                  <a:cubicBezTo>
                    <a:pt x="1602" y="2136"/>
                    <a:pt x="1635" y="2203"/>
                    <a:pt x="1668" y="2236"/>
                  </a:cubicBezTo>
                  <a:cubicBezTo>
                    <a:pt x="1702" y="2336"/>
                    <a:pt x="1735" y="2403"/>
                    <a:pt x="1802" y="2503"/>
                  </a:cubicBezTo>
                  <a:cubicBezTo>
                    <a:pt x="1874" y="2576"/>
                    <a:pt x="1982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0"/>
                    <a:pt x="2269" y="2503"/>
                    <a:pt x="2302" y="2437"/>
                  </a:cubicBezTo>
                  <a:cubicBezTo>
                    <a:pt x="2302" y="2370"/>
                    <a:pt x="2336" y="2303"/>
                    <a:pt x="2402" y="2270"/>
                  </a:cubicBezTo>
                  <a:cubicBezTo>
                    <a:pt x="2436" y="2270"/>
                    <a:pt x="2469" y="2236"/>
                    <a:pt x="2469" y="2203"/>
                  </a:cubicBezTo>
                  <a:cubicBezTo>
                    <a:pt x="2502" y="2170"/>
                    <a:pt x="2436" y="2103"/>
                    <a:pt x="2402" y="2103"/>
                  </a:cubicBezTo>
                  <a:cubicBezTo>
                    <a:pt x="2336" y="2070"/>
                    <a:pt x="2302" y="2070"/>
                    <a:pt x="2235" y="2036"/>
                  </a:cubicBezTo>
                  <a:cubicBezTo>
                    <a:pt x="2302" y="2036"/>
                    <a:pt x="2402" y="2003"/>
                    <a:pt x="2469" y="1970"/>
                  </a:cubicBezTo>
                  <a:cubicBezTo>
                    <a:pt x="2536" y="1970"/>
                    <a:pt x="2636" y="1903"/>
                    <a:pt x="2702" y="1869"/>
                  </a:cubicBezTo>
                  <a:cubicBezTo>
                    <a:pt x="2869" y="1736"/>
                    <a:pt x="3069" y="1636"/>
                    <a:pt x="3270" y="1603"/>
                  </a:cubicBezTo>
                  <a:cubicBezTo>
                    <a:pt x="3340" y="1579"/>
                    <a:pt x="3411" y="1568"/>
                    <a:pt x="3481" y="1568"/>
                  </a:cubicBezTo>
                  <a:cubicBezTo>
                    <a:pt x="3607" y="1568"/>
                    <a:pt x="3729" y="1605"/>
                    <a:pt x="3837" y="1669"/>
                  </a:cubicBezTo>
                  <a:cubicBezTo>
                    <a:pt x="3903" y="1736"/>
                    <a:pt x="3970" y="1803"/>
                    <a:pt x="4037" y="1869"/>
                  </a:cubicBezTo>
                  <a:cubicBezTo>
                    <a:pt x="4070" y="1903"/>
                    <a:pt x="4137" y="1970"/>
                    <a:pt x="4170" y="1970"/>
                  </a:cubicBezTo>
                  <a:cubicBezTo>
                    <a:pt x="4237" y="1936"/>
                    <a:pt x="4204" y="1836"/>
                    <a:pt x="4204" y="1803"/>
                  </a:cubicBezTo>
                  <a:cubicBezTo>
                    <a:pt x="4204" y="1669"/>
                    <a:pt x="4170" y="1569"/>
                    <a:pt x="4137" y="1469"/>
                  </a:cubicBezTo>
                  <a:cubicBezTo>
                    <a:pt x="4103" y="1402"/>
                    <a:pt x="4037" y="1336"/>
                    <a:pt x="4003" y="1269"/>
                  </a:cubicBezTo>
                  <a:cubicBezTo>
                    <a:pt x="3937" y="1202"/>
                    <a:pt x="3937" y="1136"/>
                    <a:pt x="4003" y="1102"/>
                  </a:cubicBezTo>
                  <a:cubicBezTo>
                    <a:pt x="4037" y="1036"/>
                    <a:pt x="4070" y="1002"/>
                    <a:pt x="4070" y="969"/>
                  </a:cubicBezTo>
                  <a:cubicBezTo>
                    <a:pt x="4137" y="802"/>
                    <a:pt x="4170" y="602"/>
                    <a:pt x="4170" y="435"/>
                  </a:cubicBezTo>
                  <a:cubicBezTo>
                    <a:pt x="4070" y="435"/>
                    <a:pt x="4003" y="468"/>
                    <a:pt x="3937" y="535"/>
                  </a:cubicBezTo>
                  <a:lnTo>
                    <a:pt x="3870" y="602"/>
                  </a:lnTo>
                  <a:cubicBezTo>
                    <a:pt x="3803" y="635"/>
                    <a:pt x="3770" y="702"/>
                    <a:pt x="3703" y="735"/>
                  </a:cubicBezTo>
                  <a:cubicBezTo>
                    <a:pt x="3539" y="818"/>
                    <a:pt x="3374" y="877"/>
                    <a:pt x="3209" y="877"/>
                  </a:cubicBezTo>
                  <a:cubicBezTo>
                    <a:pt x="3174" y="877"/>
                    <a:pt x="3138" y="875"/>
                    <a:pt x="3103" y="869"/>
                  </a:cubicBezTo>
                  <a:cubicBezTo>
                    <a:pt x="3003" y="835"/>
                    <a:pt x="2936" y="802"/>
                    <a:pt x="2836" y="735"/>
                  </a:cubicBezTo>
                  <a:cubicBezTo>
                    <a:pt x="2869" y="735"/>
                    <a:pt x="2903" y="669"/>
                    <a:pt x="2869" y="635"/>
                  </a:cubicBezTo>
                  <a:cubicBezTo>
                    <a:pt x="2836" y="569"/>
                    <a:pt x="2769" y="535"/>
                    <a:pt x="2702" y="502"/>
                  </a:cubicBezTo>
                  <a:cubicBezTo>
                    <a:pt x="2636" y="468"/>
                    <a:pt x="2536" y="402"/>
                    <a:pt x="2436" y="335"/>
                  </a:cubicBezTo>
                  <a:cubicBezTo>
                    <a:pt x="2269" y="235"/>
                    <a:pt x="2069" y="202"/>
                    <a:pt x="1869" y="102"/>
                  </a:cubicBezTo>
                  <a:cubicBezTo>
                    <a:pt x="1804" y="37"/>
                    <a:pt x="1712" y="0"/>
                    <a:pt x="1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948716" y="4348314"/>
              <a:ext cx="165334" cy="102337"/>
            </a:xfrm>
            <a:custGeom>
              <a:rect b="b" l="l" r="r" t="t"/>
              <a:pathLst>
                <a:path extrusionOk="0" h="2643" w="4270">
                  <a:moveTo>
                    <a:pt x="1563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4" y="103"/>
                    <a:pt x="1268" y="170"/>
                    <a:pt x="1201" y="237"/>
                  </a:cubicBezTo>
                  <a:cubicBezTo>
                    <a:pt x="1201" y="270"/>
                    <a:pt x="1168" y="337"/>
                    <a:pt x="1134" y="370"/>
                  </a:cubicBezTo>
                  <a:cubicBezTo>
                    <a:pt x="1068" y="370"/>
                    <a:pt x="968" y="404"/>
                    <a:pt x="901" y="470"/>
                  </a:cubicBezTo>
                  <a:cubicBezTo>
                    <a:pt x="734" y="537"/>
                    <a:pt x="534" y="670"/>
                    <a:pt x="400" y="804"/>
                  </a:cubicBezTo>
                  <a:cubicBezTo>
                    <a:pt x="234" y="904"/>
                    <a:pt x="134" y="1037"/>
                    <a:pt x="34" y="1204"/>
                  </a:cubicBezTo>
                  <a:cubicBezTo>
                    <a:pt x="0" y="1271"/>
                    <a:pt x="0" y="1338"/>
                    <a:pt x="34" y="1404"/>
                  </a:cubicBezTo>
                  <a:cubicBezTo>
                    <a:pt x="34" y="1471"/>
                    <a:pt x="100" y="1571"/>
                    <a:pt x="134" y="1638"/>
                  </a:cubicBezTo>
                  <a:cubicBezTo>
                    <a:pt x="234" y="1771"/>
                    <a:pt x="400" y="1905"/>
                    <a:pt x="567" y="1971"/>
                  </a:cubicBezTo>
                  <a:cubicBezTo>
                    <a:pt x="701" y="2038"/>
                    <a:pt x="867" y="2071"/>
                    <a:pt x="1034" y="2071"/>
                  </a:cubicBezTo>
                  <a:lnTo>
                    <a:pt x="1635" y="2071"/>
                  </a:lnTo>
                  <a:cubicBezTo>
                    <a:pt x="1668" y="2105"/>
                    <a:pt x="1701" y="2172"/>
                    <a:pt x="1701" y="2205"/>
                  </a:cubicBezTo>
                  <a:cubicBezTo>
                    <a:pt x="1768" y="2305"/>
                    <a:pt x="1835" y="2372"/>
                    <a:pt x="1902" y="2472"/>
                  </a:cubicBezTo>
                  <a:cubicBezTo>
                    <a:pt x="1948" y="2541"/>
                    <a:pt x="2058" y="2643"/>
                    <a:pt x="2166" y="2643"/>
                  </a:cubicBezTo>
                  <a:cubicBezTo>
                    <a:pt x="2214" y="2643"/>
                    <a:pt x="2261" y="2623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369" y="2305"/>
                    <a:pt x="2402" y="2238"/>
                    <a:pt x="2469" y="2205"/>
                  </a:cubicBezTo>
                  <a:cubicBezTo>
                    <a:pt x="2502" y="2172"/>
                    <a:pt x="2535" y="2138"/>
                    <a:pt x="2535" y="2105"/>
                  </a:cubicBezTo>
                  <a:cubicBezTo>
                    <a:pt x="2569" y="2071"/>
                    <a:pt x="2502" y="2038"/>
                    <a:pt x="2469" y="2005"/>
                  </a:cubicBezTo>
                  <a:cubicBezTo>
                    <a:pt x="2402" y="2005"/>
                    <a:pt x="2335" y="2005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569" y="1871"/>
                    <a:pt x="2669" y="1838"/>
                    <a:pt x="2735" y="1771"/>
                  </a:cubicBezTo>
                  <a:cubicBezTo>
                    <a:pt x="2902" y="1638"/>
                    <a:pt x="3102" y="1538"/>
                    <a:pt x="3303" y="1471"/>
                  </a:cubicBezTo>
                  <a:cubicBezTo>
                    <a:pt x="3373" y="1447"/>
                    <a:pt x="3444" y="1436"/>
                    <a:pt x="3514" y="1436"/>
                  </a:cubicBezTo>
                  <a:cubicBezTo>
                    <a:pt x="3640" y="1436"/>
                    <a:pt x="3762" y="1473"/>
                    <a:pt x="3870" y="1538"/>
                  </a:cubicBezTo>
                  <a:cubicBezTo>
                    <a:pt x="3936" y="1571"/>
                    <a:pt x="4003" y="1638"/>
                    <a:pt x="4070" y="1705"/>
                  </a:cubicBezTo>
                  <a:cubicBezTo>
                    <a:pt x="4097" y="1732"/>
                    <a:pt x="4146" y="1780"/>
                    <a:pt x="4181" y="1780"/>
                  </a:cubicBezTo>
                  <a:cubicBezTo>
                    <a:pt x="4189" y="1780"/>
                    <a:pt x="4197" y="1778"/>
                    <a:pt x="4203" y="1771"/>
                  </a:cubicBezTo>
                  <a:cubicBezTo>
                    <a:pt x="4270" y="1738"/>
                    <a:pt x="4237" y="1671"/>
                    <a:pt x="4237" y="1604"/>
                  </a:cubicBezTo>
                  <a:cubicBezTo>
                    <a:pt x="4237" y="1504"/>
                    <a:pt x="4170" y="1404"/>
                    <a:pt x="4136" y="1338"/>
                  </a:cubicBezTo>
                  <a:cubicBezTo>
                    <a:pt x="4070" y="1238"/>
                    <a:pt x="4036" y="1171"/>
                    <a:pt x="3970" y="1137"/>
                  </a:cubicBezTo>
                  <a:cubicBezTo>
                    <a:pt x="3936" y="1071"/>
                    <a:pt x="3903" y="1004"/>
                    <a:pt x="3970" y="937"/>
                  </a:cubicBezTo>
                  <a:cubicBezTo>
                    <a:pt x="4003" y="904"/>
                    <a:pt x="4036" y="871"/>
                    <a:pt x="4070" y="837"/>
                  </a:cubicBezTo>
                  <a:cubicBezTo>
                    <a:pt x="4136" y="670"/>
                    <a:pt x="4136" y="470"/>
                    <a:pt x="4103" y="270"/>
                  </a:cubicBezTo>
                  <a:lnTo>
                    <a:pt x="4103" y="270"/>
                  </a:lnTo>
                  <a:cubicBezTo>
                    <a:pt x="4036" y="304"/>
                    <a:pt x="3936" y="337"/>
                    <a:pt x="3903" y="404"/>
                  </a:cubicBezTo>
                  <a:lnTo>
                    <a:pt x="3836" y="470"/>
                  </a:lnTo>
                  <a:cubicBezTo>
                    <a:pt x="3770" y="504"/>
                    <a:pt x="3736" y="570"/>
                    <a:pt x="3669" y="637"/>
                  </a:cubicBezTo>
                  <a:cubicBezTo>
                    <a:pt x="3532" y="719"/>
                    <a:pt x="3372" y="779"/>
                    <a:pt x="3209" y="779"/>
                  </a:cubicBezTo>
                  <a:cubicBezTo>
                    <a:pt x="3173" y="779"/>
                    <a:pt x="3138" y="776"/>
                    <a:pt x="3102" y="771"/>
                  </a:cubicBezTo>
                  <a:cubicBezTo>
                    <a:pt x="3002" y="737"/>
                    <a:pt x="2902" y="704"/>
                    <a:pt x="2802" y="670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5" y="470"/>
                    <a:pt x="2669" y="437"/>
                  </a:cubicBezTo>
                  <a:cubicBezTo>
                    <a:pt x="2602" y="404"/>
                    <a:pt x="2502" y="337"/>
                    <a:pt x="2402" y="304"/>
                  </a:cubicBezTo>
                  <a:cubicBezTo>
                    <a:pt x="2202" y="203"/>
                    <a:pt x="2002" y="170"/>
                    <a:pt x="1801" y="70"/>
                  </a:cubicBezTo>
                  <a:cubicBezTo>
                    <a:pt x="1740" y="29"/>
                    <a:pt x="1652" y="0"/>
                    <a:pt x="1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 flipH="1">
              <a:off x="8699636" y="4348455"/>
              <a:ext cx="165373" cy="102066"/>
            </a:xfrm>
            <a:custGeom>
              <a:rect b="b" l="l" r="r" t="t"/>
              <a:pathLst>
                <a:path extrusionOk="0" h="2636" w="4271">
                  <a:moveTo>
                    <a:pt x="1598" y="1"/>
                  </a:moveTo>
                  <a:cubicBezTo>
                    <a:pt x="1527" y="1"/>
                    <a:pt x="1452" y="17"/>
                    <a:pt x="1368" y="51"/>
                  </a:cubicBezTo>
                  <a:cubicBezTo>
                    <a:pt x="1302" y="84"/>
                    <a:pt x="1268" y="151"/>
                    <a:pt x="1202" y="251"/>
                  </a:cubicBezTo>
                  <a:cubicBezTo>
                    <a:pt x="1168" y="284"/>
                    <a:pt x="1168" y="318"/>
                    <a:pt x="1135" y="351"/>
                  </a:cubicBezTo>
                  <a:cubicBezTo>
                    <a:pt x="1068" y="384"/>
                    <a:pt x="968" y="418"/>
                    <a:pt x="901" y="451"/>
                  </a:cubicBezTo>
                  <a:cubicBezTo>
                    <a:pt x="701" y="551"/>
                    <a:pt x="535" y="651"/>
                    <a:pt x="368" y="785"/>
                  </a:cubicBezTo>
                  <a:cubicBezTo>
                    <a:pt x="234" y="885"/>
                    <a:pt x="101" y="1052"/>
                    <a:pt x="34" y="1218"/>
                  </a:cubicBezTo>
                  <a:cubicBezTo>
                    <a:pt x="1" y="1252"/>
                    <a:pt x="1" y="1352"/>
                    <a:pt x="34" y="1418"/>
                  </a:cubicBezTo>
                  <a:cubicBezTo>
                    <a:pt x="68" y="1485"/>
                    <a:pt x="101" y="1552"/>
                    <a:pt x="168" y="1619"/>
                  </a:cubicBezTo>
                  <a:cubicBezTo>
                    <a:pt x="268" y="1785"/>
                    <a:pt x="401" y="1885"/>
                    <a:pt x="568" y="1952"/>
                  </a:cubicBezTo>
                  <a:cubicBezTo>
                    <a:pt x="735" y="2019"/>
                    <a:pt x="901" y="2052"/>
                    <a:pt x="1035" y="2052"/>
                  </a:cubicBezTo>
                  <a:cubicBezTo>
                    <a:pt x="1135" y="2069"/>
                    <a:pt x="1235" y="2077"/>
                    <a:pt x="1335" y="2077"/>
                  </a:cubicBezTo>
                  <a:cubicBezTo>
                    <a:pt x="1435" y="2077"/>
                    <a:pt x="1535" y="2069"/>
                    <a:pt x="1635" y="2052"/>
                  </a:cubicBezTo>
                  <a:lnTo>
                    <a:pt x="1735" y="2186"/>
                  </a:lnTo>
                  <a:cubicBezTo>
                    <a:pt x="1769" y="2286"/>
                    <a:pt x="1835" y="2386"/>
                    <a:pt x="1902" y="2453"/>
                  </a:cubicBezTo>
                  <a:cubicBezTo>
                    <a:pt x="1951" y="2526"/>
                    <a:pt x="2090" y="2636"/>
                    <a:pt x="2200" y="2636"/>
                  </a:cubicBezTo>
                  <a:cubicBezTo>
                    <a:pt x="2240" y="2636"/>
                    <a:pt x="2276" y="2621"/>
                    <a:pt x="2302" y="2586"/>
                  </a:cubicBezTo>
                  <a:cubicBezTo>
                    <a:pt x="2336" y="2519"/>
                    <a:pt x="2369" y="2419"/>
                    <a:pt x="2369" y="2352"/>
                  </a:cubicBezTo>
                  <a:cubicBezTo>
                    <a:pt x="2403" y="2286"/>
                    <a:pt x="2436" y="2219"/>
                    <a:pt x="2469" y="2186"/>
                  </a:cubicBezTo>
                  <a:cubicBezTo>
                    <a:pt x="2503" y="2186"/>
                    <a:pt x="2536" y="2152"/>
                    <a:pt x="2569" y="2119"/>
                  </a:cubicBezTo>
                  <a:cubicBezTo>
                    <a:pt x="2569" y="2086"/>
                    <a:pt x="2503" y="2019"/>
                    <a:pt x="2469" y="2019"/>
                  </a:cubicBezTo>
                  <a:cubicBezTo>
                    <a:pt x="2403" y="1986"/>
                    <a:pt x="2369" y="1986"/>
                    <a:pt x="2302" y="1952"/>
                  </a:cubicBezTo>
                  <a:cubicBezTo>
                    <a:pt x="2369" y="1952"/>
                    <a:pt x="2436" y="1919"/>
                    <a:pt x="2503" y="1919"/>
                  </a:cubicBezTo>
                  <a:cubicBezTo>
                    <a:pt x="2603" y="1852"/>
                    <a:pt x="2669" y="1819"/>
                    <a:pt x="2736" y="1752"/>
                  </a:cubicBezTo>
                  <a:cubicBezTo>
                    <a:pt x="2903" y="1619"/>
                    <a:pt x="3103" y="1519"/>
                    <a:pt x="3303" y="1452"/>
                  </a:cubicBezTo>
                  <a:cubicBezTo>
                    <a:pt x="3376" y="1440"/>
                    <a:pt x="3450" y="1432"/>
                    <a:pt x="3521" y="1432"/>
                  </a:cubicBezTo>
                  <a:cubicBezTo>
                    <a:pt x="3645" y="1432"/>
                    <a:pt x="3765" y="1455"/>
                    <a:pt x="3870" y="1519"/>
                  </a:cubicBezTo>
                  <a:cubicBezTo>
                    <a:pt x="3970" y="1585"/>
                    <a:pt x="4037" y="1619"/>
                    <a:pt x="4104" y="1719"/>
                  </a:cubicBezTo>
                  <a:cubicBezTo>
                    <a:pt x="4137" y="1719"/>
                    <a:pt x="4170" y="1785"/>
                    <a:pt x="4237" y="1785"/>
                  </a:cubicBezTo>
                  <a:cubicBezTo>
                    <a:pt x="4271" y="1752"/>
                    <a:pt x="4271" y="1652"/>
                    <a:pt x="4271" y="1619"/>
                  </a:cubicBezTo>
                  <a:cubicBezTo>
                    <a:pt x="4237" y="1519"/>
                    <a:pt x="4170" y="1418"/>
                    <a:pt x="4104" y="1318"/>
                  </a:cubicBezTo>
                  <a:cubicBezTo>
                    <a:pt x="4070" y="1252"/>
                    <a:pt x="4037" y="1185"/>
                    <a:pt x="3970" y="1118"/>
                  </a:cubicBezTo>
                  <a:cubicBezTo>
                    <a:pt x="3904" y="1052"/>
                    <a:pt x="3904" y="1018"/>
                    <a:pt x="3970" y="951"/>
                  </a:cubicBezTo>
                  <a:cubicBezTo>
                    <a:pt x="4004" y="918"/>
                    <a:pt x="4004" y="851"/>
                    <a:pt x="4037" y="818"/>
                  </a:cubicBezTo>
                  <a:cubicBezTo>
                    <a:pt x="4104" y="651"/>
                    <a:pt x="4137" y="451"/>
                    <a:pt x="4104" y="284"/>
                  </a:cubicBezTo>
                  <a:cubicBezTo>
                    <a:pt x="4004" y="284"/>
                    <a:pt x="3937" y="318"/>
                    <a:pt x="3870" y="384"/>
                  </a:cubicBezTo>
                  <a:lnTo>
                    <a:pt x="3837" y="451"/>
                  </a:lnTo>
                  <a:cubicBezTo>
                    <a:pt x="3770" y="518"/>
                    <a:pt x="3703" y="551"/>
                    <a:pt x="3637" y="618"/>
                  </a:cubicBezTo>
                  <a:cubicBezTo>
                    <a:pt x="3500" y="700"/>
                    <a:pt x="3340" y="760"/>
                    <a:pt x="3176" y="760"/>
                  </a:cubicBezTo>
                  <a:cubicBezTo>
                    <a:pt x="3141" y="760"/>
                    <a:pt x="3105" y="757"/>
                    <a:pt x="3070" y="751"/>
                  </a:cubicBezTo>
                  <a:cubicBezTo>
                    <a:pt x="2970" y="751"/>
                    <a:pt x="2870" y="718"/>
                    <a:pt x="2803" y="651"/>
                  </a:cubicBezTo>
                  <a:cubicBezTo>
                    <a:pt x="2836" y="651"/>
                    <a:pt x="2836" y="585"/>
                    <a:pt x="2803" y="551"/>
                  </a:cubicBezTo>
                  <a:cubicBezTo>
                    <a:pt x="2769" y="484"/>
                    <a:pt x="2736" y="451"/>
                    <a:pt x="2669" y="451"/>
                  </a:cubicBezTo>
                  <a:cubicBezTo>
                    <a:pt x="2569" y="384"/>
                    <a:pt x="2469" y="351"/>
                    <a:pt x="2369" y="284"/>
                  </a:cubicBezTo>
                  <a:cubicBezTo>
                    <a:pt x="2202" y="184"/>
                    <a:pt x="2002" y="151"/>
                    <a:pt x="1802" y="51"/>
                  </a:cubicBezTo>
                  <a:cubicBezTo>
                    <a:pt x="1735" y="17"/>
                    <a:pt x="1669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393610" y="4873393"/>
              <a:ext cx="165373" cy="102105"/>
            </a:xfrm>
            <a:custGeom>
              <a:rect b="b" l="l" r="r" t="t"/>
              <a:pathLst>
                <a:path extrusionOk="0" h="2637" w="4271">
                  <a:moveTo>
                    <a:pt x="1565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5" y="103"/>
                    <a:pt x="1268" y="170"/>
                    <a:pt x="1235" y="237"/>
                  </a:cubicBezTo>
                  <a:cubicBezTo>
                    <a:pt x="1201" y="270"/>
                    <a:pt x="1168" y="304"/>
                    <a:pt x="1168" y="370"/>
                  </a:cubicBezTo>
                  <a:cubicBezTo>
                    <a:pt x="1068" y="370"/>
                    <a:pt x="1001" y="404"/>
                    <a:pt x="901" y="437"/>
                  </a:cubicBezTo>
                  <a:cubicBezTo>
                    <a:pt x="734" y="537"/>
                    <a:pt x="567" y="637"/>
                    <a:pt x="401" y="804"/>
                  </a:cubicBezTo>
                  <a:cubicBezTo>
                    <a:pt x="267" y="904"/>
                    <a:pt x="134" y="1037"/>
                    <a:pt x="67" y="1204"/>
                  </a:cubicBezTo>
                  <a:cubicBezTo>
                    <a:pt x="34" y="1271"/>
                    <a:pt x="0" y="1338"/>
                    <a:pt x="34" y="1404"/>
                  </a:cubicBezTo>
                  <a:cubicBezTo>
                    <a:pt x="67" y="1471"/>
                    <a:pt x="100" y="1571"/>
                    <a:pt x="167" y="1638"/>
                  </a:cubicBezTo>
                  <a:cubicBezTo>
                    <a:pt x="267" y="1771"/>
                    <a:pt x="401" y="1905"/>
                    <a:pt x="567" y="1971"/>
                  </a:cubicBezTo>
                  <a:cubicBezTo>
                    <a:pt x="734" y="2038"/>
                    <a:pt x="901" y="2072"/>
                    <a:pt x="1068" y="2072"/>
                  </a:cubicBezTo>
                  <a:lnTo>
                    <a:pt x="1668" y="2072"/>
                  </a:lnTo>
                  <a:lnTo>
                    <a:pt x="1735" y="2205"/>
                  </a:lnTo>
                  <a:cubicBezTo>
                    <a:pt x="1768" y="2305"/>
                    <a:pt x="1835" y="2372"/>
                    <a:pt x="1902" y="2472"/>
                  </a:cubicBezTo>
                  <a:cubicBezTo>
                    <a:pt x="1974" y="2520"/>
                    <a:pt x="2097" y="2637"/>
                    <a:pt x="2198" y="2637"/>
                  </a:cubicBezTo>
                  <a:cubicBezTo>
                    <a:pt x="2238" y="2637"/>
                    <a:pt x="2274" y="2619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402" y="2272"/>
                    <a:pt x="2435" y="2238"/>
                    <a:pt x="2469" y="2205"/>
                  </a:cubicBezTo>
                  <a:cubicBezTo>
                    <a:pt x="2502" y="2205"/>
                    <a:pt x="2536" y="2138"/>
                    <a:pt x="2569" y="2105"/>
                  </a:cubicBezTo>
                  <a:cubicBezTo>
                    <a:pt x="2569" y="2072"/>
                    <a:pt x="2502" y="2038"/>
                    <a:pt x="2469" y="2005"/>
                  </a:cubicBezTo>
                  <a:cubicBezTo>
                    <a:pt x="2402" y="2005"/>
                    <a:pt x="2369" y="1971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602" y="1871"/>
                    <a:pt x="2669" y="1805"/>
                    <a:pt x="2769" y="1771"/>
                  </a:cubicBezTo>
                  <a:cubicBezTo>
                    <a:pt x="2902" y="1638"/>
                    <a:pt x="3103" y="1538"/>
                    <a:pt x="3303" y="1471"/>
                  </a:cubicBezTo>
                  <a:cubicBezTo>
                    <a:pt x="3374" y="1447"/>
                    <a:pt x="3445" y="1436"/>
                    <a:pt x="3514" y="1436"/>
                  </a:cubicBezTo>
                  <a:cubicBezTo>
                    <a:pt x="3641" y="1436"/>
                    <a:pt x="3762" y="1473"/>
                    <a:pt x="3870" y="1538"/>
                  </a:cubicBezTo>
                  <a:cubicBezTo>
                    <a:pt x="3970" y="1571"/>
                    <a:pt x="4037" y="1638"/>
                    <a:pt x="4103" y="1705"/>
                  </a:cubicBezTo>
                  <a:cubicBezTo>
                    <a:pt x="4130" y="1732"/>
                    <a:pt x="4157" y="1780"/>
                    <a:pt x="4202" y="1780"/>
                  </a:cubicBezTo>
                  <a:cubicBezTo>
                    <a:pt x="4213" y="1780"/>
                    <a:pt x="4224" y="1778"/>
                    <a:pt x="4237" y="1771"/>
                  </a:cubicBezTo>
                  <a:cubicBezTo>
                    <a:pt x="4270" y="1771"/>
                    <a:pt x="4270" y="1638"/>
                    <a:pt x="4270" y="1605"/>
                  </a:cubicBezTo>
                  <a:cubicBezTo>
                    <a:pt x="4237" y="1504"/>
                    <a:pt x="4170" y="1404"/>
                    <a:pt x="4137" y="1338"/>
                  </a:cubicBezTo>
                  <a:cubicBezTo>
                    <a:pt x="4103" y="1238"/>
                    <a:pt x="4037" y="1171"/>
                    <a:pt x="4003" y="1138"/>
                  </a:cubicBezTo>
                  <a:cubicBezTo>
                    <a:pt x="3937" y="1071"/>
                    <a:pt x="3937" y="1004"/>
                    <a:pt x="4003" y="937"/>
                  </a:cubicBezTo>
                  <a:lnTo>
                    <a:pt x="4070" y="837"/>
                  </a:lnTo>
                  <a:cubicBezTo>
                    <a:pt x="4137" y="637"/>
                    <a:pt x="4137" y="470"/>
                    <a:pt x="4103" y="270"/>
                  </a:cubicBezTo>
                  <a:cubicBezTo>
                    <a:pt x="4037" y="270"/>
                    <a:pt x="3937" y="337"/>
                    <a:pt x="3903" y="404"/>
                  </a:cubicBezTo>
                  <a:lnTo>
                    <a:pt x="3836" y="437"/>
                  </a:lnTo>
                  <a:cubicBezTo>
                    <a:pt x="3770" y="504"/>
                    <a:pt x="3736" y="570"/>
                    <a:pt x="3670" y="604"/>
                  </a:cubicBezTo>
                  <a:cubicBezTo>
                    <a:pt x="3503" y="737"/>
                    <a:pt x="3303" y="771"/>
                    <a:pt x="3103" y="771"/>
                  </a:cubicBezTo>
                  <a:cubicBezTo>
                    <a:pt x="3003" y="737"/>
                    <a:pt x="2902" y="704"/>
                    <a:pt x="2802" y="671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6" y="470"/>
                    <a:pt x="2669" y="437"/>
                  </a:cubicBezTo>
                  <a:lnTo>
                    <a:pt x="2402" y="304"/>
                  </a:lnTo>
                  <a:cubicBezTo>
                    <a:pt x="2202" y="204"/>
                    <a:pt x="2002" y="170"/>
                    <a:pt x="1835" y="70"/>
                  </a:cubicBezTo>
                  <a:cubicBezTo>
                    <a:pt x="1753" y="29"/>
                    <a:pt x="1657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1"/>
          <p:cNvSpPr txBox="1"/>
          <p:nvPr>
            <p:ph type="title"/>
          </p:nvPr>
        </p:nvSpPr>
        <p:spPr>
          <a:xfrm>
            <a:off x="713225" y="537600"/>
            <a:ext cx="54633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5" name="Google Shape;595;p41"/>
          <p:cNvSpPr txBox="1"/>
          <p:nvPr>
            <p:ph idx="1" type="body"/>
          </p:nvPr>
        </p:nvSpPr>
        <p:spPr>
          <a:xfrm>
            <a:off x="713225" y="1168075"/>
            <a:ext cx="73311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2500"/>
              <a:buAutoNum type="arabicPeriod"/>
              <a:defRPr sz="1100">
                <a:solidFill>
                  <a:schemeClr val="accent6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lphaLcPeriod"/>
              <a:defRPr>
                <a:solidFill>
                  <a:schemeClr val="accent6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romanLcPeriod"/>
              <a:defRPr>
                <a:solidFill>
                  <a:schemeClr val="accent6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rabicPeriod"/>
              <a:defRPr>
                <a:solidFill>
                  <a:schemeClr val="accent6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lphaLcPeriod"/>
              <a:defRPr>
                <a:solidFill>
                  <a:schemeClr val="accent6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romanLcPeriod"/>
              <a:defRPr>
                <a:solidFill>
                  <a:schemeClr val="accent6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rabicPeriod"/>
              <a:defRPr>
                <a:solidFill>
                  <a:schemeClr val="accent6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lphaLcPeriod"/>
              <a:defRPr>
                <a:solidFill>
                  <a:schemeClr val="accent6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romanLcPeriod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96" name="Google Shape;596;p41"/>
          <p:cNvSpPr/>
          <p:nvPr/>
        </p:nvSpPr>
        <p:spPr>
          <a:xfrm flipH="1">
            <a:off x="8006760" y="4784086"/>
            <a:ext cx="1137240" cy="147015"/>
          </a:xfrm>
          <a:custGeom>
            <a:rect b="b" l="l" r="r" t="t"/>
            <a:pathLst>
              <a:path extrusionOk="0" h="2904" w="22464">
                <a:moveTo>
                  <a:pt x="0" y="0"/>
                </a:moveTo>
                <a:lnTo>
                  <a:pt x="0" y="2659"/>
                </a:lnTo>
                <a:cubicBezTo>
                  <a:pt x="2022" y="2822"/>
                  <a:pt x="4045" y="2903"/>
                  <a:pt x="6066" y="2903"/>
                </a:cubicBezTo>
                <a:cubicBezTo>
                  <a:pt x="11579" y="2903"/>
                  <a:pt x="17073" y="2300"/>
                  <a:pt x="22463" y="1122"/>
                </a:cubicBezTo>
                <a:cubicBezTo>
                  <a:pt x="14951" y="1025"/>
                  <a:pt x="7463" y="65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1"/>
          <p:cNvSpPr/>
          <p:nvPr/>
        </p:nvSpPr>
        <p:spPr>
          <a:xfrm flipH="1">
            <a:off x="5461993" y="4175225"/>
            <a:ext cx="3682007" cy="332961"/>
          </a:xfrm>
          <a:custGeom>
            <a:rect b="b" l="l" r="r" t="t"/>
            <a:pathLst>
              <a:path extrusionOk="0" h="6577" w="72731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hasCustomPrompt="1" type="title"/>
          </p:nvPr>
        </p:nvSpPr>
        <p:spPr>
          <a:xfrm>
            <a:off x="2646888" y="1741812"/>
            <a:ext cx="5211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b="1"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3180300" y="1486925"/>
            <a:ext cx="3316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hasCustomPrompt="1" idx="2" type="title"/>
          </p:nvPr>
        </p:nvSpPr>
        <p:spPr>
          <a:xfrm flipH="1">
            <a:off x="6014100" y="3222238"/>
            <a:ext cx="5211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 txBox="1"/>
          <p:nvPr>
            <p:ph idx="3" type="subTitle"/>
          </p:nvPr>
        </p:nvSpPr>
        <p:spPr>
          <a:xfrm flipH="1">
            <a:off x="2608800" y="2967763"/>
            <a:ext cx="3316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>
            <a:off x="6535195" y="157965"/>
            <a:ext cx="1224974" cy="1224937"/>
          </a:xfrm>
          <a:custGeom>
            <a:rect b="b" l="l" r="r" t="t"/>
            <a:pathLst>
              <a:path extrusionOk="0" h="15017" w="15017">
                <a:moveTo>
                  <a:pt x="7508" y="1"/>
                </a:moveTo>
                <a:cubicBezTo>
                  <a:pt x="3361" y="1"/>
                  <a:pt x="0" y="3361"/>
                  <a:pt x="0" y="7509"/>
                </a:cubicBezTo>
                <a:cubicBezTo>
                  <a:pt x="0" y="11656"/>
                  <a:pt x="3361" y="15017"/>
                  <a:pt x="7508" y="15017"/>
                </a:cubicBezTo>
                <a:cubicBezTo>
                  <a:pt x="11656" y="15017"/>
                  <a:pt x="15017" y="11656"/>
                  <a:pt x="15017" y="7509"/>
                </a:cubicBezTo>
                <a:cubicBezTo>
                  <a:pt x="15017" y="3361"/>
                  <a:pt x="11656" y="1"/>
                  <a:pt x="750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 flipH="1">
            <a:off x="-1722200" y="-1010426"/>
            <a:ext cx="3836329" cy="6843608"/>
            <a:chOff x="6629631" y="-1010426"/>
            <a:chExt cx="3836329" cy="6843608"/>
          </a:xfrm>
        </p:grpSpPr>
        <p:sp>
          <p:nvSpPr>
            <p:cNvPr id="46" name="Google Shape;46;p5"/>
            <p:cNvSpPr/>
            <p:nvPr/>
          </p:nvSpPr>
          <p:spPr>
            <a:xfrm>
              <a:off x="6629631" y="3841003"/>
              <a:ext cx="3156648" cy="1992178"/>
            </a:xfrm>
            <a:custGeom>
              <a:rect b="b" l="l" r="r" t="t"/>
              <a:pathLst>
                <a:path extrusionOk="0" h="42380" w="67152">
                  <a:moveTo>
                    <a:pt x="0" y="0"/>
                  </a:moveTo>
                  <a:lnTo>
                    <a:pt x="19260" y="42380"/>
                  </a:lnTo>
                  <a:cubicBezTo>
                    <a:pt x="19260" y="42380"/>
                    <a:pt x="57819" y="34046"/>
                    <a:pt x="57819" y="32913"/>
                  </a:cubicBezTo>
                  <a:cubicBezTo>
                    <a:pt x="57819" y="31780"/>
                    <a:pt x="67151" y="7105"/>
                    <a:pt x="67151" y="7105"/>
                  </a:cubicBezTo>
                  <a:lnTo>
                    <a:pt x="29188" y="5492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7647752" y="4099152"/>
              <a:ext cx="1088647" cy="1289040"/>
            </a:xfrm>
            <a:custGeom>
              <a:rect b="b" l="l" r="r" t="t"/>
              <a:pathLst>
                <a:path extrusionOk="0" h="27422" w="23159">
                  <a:moveTo>
                    <a:pt x="7528" y="0"/>
                  </a:moveTo>
                  <a:lnTo>
                    <a:pt x="1" y="27421"/>
                  </a:lnTo>
                  <a:lnTo>
                    <a:pt x="23159" y="250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6629631" y="-1010426"/>
              <a:ext cx="3836329" cy="5185773"/>
            </a:xfrm>
            <a:custGeom>
              <a:rect b="b" l="l" r="r" t="t"/>
              <a:pathLst>
                <a:path extrusionOk="0" h="110318" w="81611">
                  <a:moveTo>
                    <a:pt x="66498" y="0"/>
                  </a:moveTo>
                  <a:lnTo>
                    <a:pt x="42706" y="4513"/>
                  </a:lnTo>
                  <a:lnTo>
                    <a:pt x="30167" y="40075"/>
                  </a:lnTo>
                  <a:lnTo>
                    <a:pt x="20509" y="52422"/>
                  </a:lnTo>
                  <a:lnTo>
                    <a:pt x="20509" y="62081"/>
                  </a:lnTo>
                  <a:lnTo>
                    <a:pt x="7009" y="90366"/>
                  </a:lnTo>
                  <a:lnTo>
                    <a:pt x="0" y="103212"/>
                  </a:lnTo>
                  <a:lnTo>
                    <a:pt x="29188" y="108704"/>
                  </a:lnTo>
                  <a:lnTo>
                    <a:pt x="67132" y="110317"/>
                  </a:lnTo>
                  <a:lnTo>
                    <a:pt x="81610" y="42879"/>
                  </a:lnTo>
                  <a:lnTo>
                    <a:pt x="77751" y="9332"/>
                  </a:lnTo>
                  <a:lnTo>
                    <a:pt x="66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7880613" y="-1010426"/>
              <a:ext cx="2585271" cy="5185773"/>
            </a:xfrm>
            <a:custGeom>
              <a:rect b="b" l="l" r="r" t="t"/>
              <a:pathLst>
                <a:path extrusionOk="0" h="110318" w="54997">
                  <a:moveTo>
                    <a:pt x="39884" y="0"/>
                  </a:moveTo>
                  <a:lnTo>
                    <a:pt x="28555" y="2151"/>
                  </a:lnTo>
                  <a:lnTo>
                    <a:pt x="1614" y="69762"/>
                  </a:lnTo>
                  <a:lnTo>
                    <a:pt x="19952" y="35639"/>
                  </a:lnTo>
                  <a:lnTo>
                    <a:pt x="22199" y="49580"/>
                  </a:lnTo>
                  <a:lnTo>
                    <a:pt x="16726" y="63368"/>
                  </a:lnTo>
                  <a:lnTo>
                    <a:pt x="1" y="83933"/>
                  </a:lnTo>
                  <a:lnTo>
                    <a:pt x="1" y="83933"/>
                  </a:lnTo>
                  <a:lnTo>
                    <a:pt x="15920" y="74870"/>
                  </a:lnTo>
                  <a:lnTo>
                    <a:pt x="15920" y="88772"/>
                  </a:lnTo>
                  <a:lnTo>
                    <a:pt x="2574" y="108704"/>
                  </a:lnTo>
                  <a:lnTo>
                    <a:pt x="40518" y="110317"/>
                  </a:lnTo>
                  <a:lnTo>
                    <a:pt x="54996" y="42879"/>
                  </a:lnTo>
                  <a:lnTo>
                    <a:pt x="51137" y="9332"/>
                  </a:lnTo>
                  <a:lnTo>
                    <a:pt x="398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7880613" y="1320057"/>
              <a:ext cx="1904650" cy="2855142"/>
            </a:xfrm>
            <a:custGeom>
              <a:rect b="b" l="l" r="r" t="t"/>
              <a:pathLst>
                <a:path extrusionOk="0" h="60738" w="40518">
                  <a:moveTo>
                    <a:pt x="22199" y="0"/>
                  </a:moveTo>
                  <a:lnTo>
                    <a:pt x="16726" y="13788"/>
                  </a:lnTo>
                  <a:lnTo>
                    <a:pt x="1" y="34353"/>
                  </a:lnTo>
                  <a:lnTo>
                    <a:pt x="1" y="34353"/>
                  </a:lnTo>
                  <a:lnTo>
                    <a:pt x="15920" y="25290"/>
                  </a:lnTo>
                  <a:lnTo>
                    <a:pt x="15920" y="39192"/>
                  </a:lnTo>
                  <a:lnTo>
                    <a:pt x="2574" y="59124"/>
                  </a:lnTo>
                  <a:lnTo>
                    <a:pt x="40518" y="60737"/>
                  </a:lnTo>
                  <a:lnTo>
                    <a:pt x="28804" y="45279"/>
                  </a:lnTo>
                  <a:lnTo>
                    <a:pt x="22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629631" y="1453644"/>
              <a:ext cx="1224968" cy="2387558"/>
            </a:xfrm>
            <a:custGeom>
              <a:rect b="b" l="l" r="r" t="t"/>
              <a:pathLst>
                <a:path extrusionOk="0" h="50791" w="26059">
                  <a:moveTo>
                    <a:pt x="20509" y="0"/>
                  </a:moveTo>
                  <a:lnTo>
                    <a:pt x="20509" y="9659"/>
                  </a:lnTo>
                  <a:lnTo>
                    <a:pt x="0" y="50790"/>
                  </a:lnTo>
                  <a:lnTo>
                    <a:pt x="21469" y="13845"/>
                  </a:lnTo>
                  <a:lnTo>
                    <a:pt x="26058" y="22371"/>
                  </a:lnTo>
                  <a:lnTo>
                    <a:pt x="20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5"/>
          <p:cNvGrpSpPr/>
          <p:nvPr/>
        </p:nvGrpSpPr>
        <p:grpSpPr>
          <a:xfrm flipH="1">
            <a:off x="7141738" y="-1463550"/>
            <a:ext cx="3933823" cy="7834782"/>
            <a:chOff x="-1707550" y="-1463550"/>
            <a:chExt cx="3933823" cy="7834782"/>
          </a:xfrm>
        </p:grpSpPr>
        <p:sp>
          <p:nvSpPr>
            <p:cNvPr id="53" name="Google Shape;53;p5"/>
            <p:cNvSpPr/>
            <p:nvPr/>
          </p:nvSpPr>
          <p:spPr>
            <a:xfrm>
              <a:off x="-362653" y="3055746"/>
              <a:ext cx="2048164" cy="3315486"/>
            </a:xfrm>
            <a:custGeom>
              <a:rect b="b" l="l" r="r" t="t"/>
              <a:pathLst>
                <a:path extrusionOk="0" h="70531" w="43571">
                  <a:moveTo>
                    <a:pt x="39327" y="0"/>
                  </a:moveTo>
                  <a:lnTo>
                    <a:pt x="43570" y="16706"/>
                  </a:lnTo>
                  <a:lnTo>
                    <a:pt x="27421" y="70530"/>
                  </a:lnTo>
                  <a:lnTo>
                    <a:pt x="8718" y="59086"/>
                  </a:lnTo>
                  <a:lnTo>
                    <a:pt x="0" y="10274"/>
                  </a:lnTo>
                  <a:lnTo>
                    <a:pt x="27095" y="4186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59219" y="3179415"/>
              <a:ext cx="866583" cy="3191809"/>
            </a:xfrm>
            <a:custGeom>
              <a:rect b="b" l="l" r="r" t="t"/>
              <a:pathLst>
                <a:path extrusionOk="0" h="67900" w="18435">
                  <a:moveTo>
                    <a:pt x="18435" y="0"/>
                  </a:moveTo>
                  <a:lnTo>
                    <a:pt x="14191" y="67899"/>
                  </a:lnTo>
                  <a:lnTo>
                    <a:pt x="1" y="21507"/>
                  </a:lnTo>
                  <a:lnTo>
                    <a:pt x="9064" y="263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1707550" y="-1463550"/>
              <a:ext cx="3933823" cy="5304937"/>
            </a:xfrm>
            <a:custGeom>
              <a:rect b="b" l="l" r="r" t="t"/>
              <a:pathLst>
                <a:path extrusionOk="0" h="112853" w="83685">
                  <a:moveTo>
                    <a:pt x="58280" y="0"/>
                  </a:moveTo>
                  <a:lnTo>
                    <a:pt x="30628" y="4494"/>
                  </a:lnTo>
                  <a:lnTo>
                    <a:pt x="24196" y="21277"/>
                  </a:lnTo>
                  <a:lnTo>
                    <a:pt x="22275" y="57723"/>
                  </a:lnTo>
                  <a:lnTo>
                    <a:pt x="1" y="112852"/>
                  </a:lnTo>
                  <a:lnTo>
                    <a:pt x="55707" y="100332"/>
                  </a:lnTo>
                  <a:lnTo>
                    <a:pt x="67939" y="96146"/>
                  </a:lnTo>
                  <a:lnTo>
                    <a:pt x="76944" y="74390"/>
                  </a:lnTo>
                  <a:lnTo>
                    <a:pt x="79825" y="49715"/>
                  </a:lnTo>
                  <a:lnTo>
                    <a:pt x="83684" y="15113"/>
                  </a:lnTo>
                  <a:lnTo>
                    <a:pt x="58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85269" y="-1463550"/>
              <a:ext cx="1540859" cy="4766937"/>
            </a:xfrm>
            <a:custGeom>
              <a:rect b="b" l="l" r="r" t="t"/>
              <a:pathLst>
                <a:path extrusionOk="0" h="101408" w="32779">
                  <a:moveTo>
                    <a:pt x="7374" y="0"/>
                  </a:moveTo>
                  <a:lnTo>
                    <a:pt x="18818" y="24560"/>
                  </a:lnTo>
                  <a:lnTo>
                    <a:pt x="17033" y="34008"/>
                  </a:lnTo>
                  <a:lnTo>
                    <a:pt x="1594" y="48582"/>
                  </a:lnTo>
                  <a:lnTo>
                    <a:pt x="17033" y="38232"/>
                  </a:lnTo>
                  <a:lnTo>
                    <a:pt x="13480" y="47392"/>
                  </a:lnTo>
                  <a:lnTo>
                    <a:pt x="13480" y="57838"/>
                  </a:lnTo>
                  <a:lnTo>
                    <a:pt x="18818" y="71587"/>
                  </a:lnTo>
                  <a:lnTo>
                    <a:pt x="0" y="101408"/>
                  </a:lnTo>
                  <a:lnTo>
                    <a:pt x="4801" y="100332"/>
                  </a:lnTo>
                  <a:lnTo>
                    <a:pt x="17033" y="96146"/>
                  </a:lnTo>
                  <a:lnTo>
                    <a:pt x="26038" y="74390"/>
                  </a:lnTo>
                  <a:lnTo>
                    <a:pt x="28919" y="49715"/>
                  </a:lnTo>
                  <a:lnTo>
                    <a:pt x="32778" y="15113"/>
                  </a:lnTo>
                  <a:lnTo>
                    <a:pt x="7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7087" y="1185577"/>
              <a:ext cx="879275" cy="2261155"/>
            </a:xfrm>
            <a:custGeom>
              <a:rect b="b" l="l" r="r" t="t"/>
              <a:pathLst>
                <a:path extrusionOk="0" h="48102" w="18705">
                  <a:moveTo>
                    <a:pt x="18704" y="0"/>
                  </a:moveTo>
                  <a:lnTo>
                    <a:pt x="1" y="48102"/>
                  </a:lnTo>
                  <a:lnTo>
                    <a:pt x="13577" y="45049"/>
                  </a:lnTo>
                  <a:lnTo>
                    <a:pt x="10044" y="33988"/>
                  </a:lnTo>
                  <a:lnTo>
                    <a:pt x="18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85269" y="1901315"/>
              <a:ext cx="884634" cy="1401858"/>
            </a:xfrm>
            <a:custGeom>
              <a:rect b="b" l="l" r="r" t="t"/>
              <a:pathLst>
                <a:path extrusionOk="0" h="29822" w="18819">
                  <a:moveTo>
                    <a:pt x="18818" y="1"/>
                  </a:moveTo>
                  <a:lnTo>
                    <a:pt x="0" y="29822"/>
                  </a:lnTo>
                  <a:lnTo>
                    <a:pt x="4801" y="28746"/>
                  </a:lnTo>
                  <a:lnTo>
                    <a:pt x="9371" y="27191"/>
                  </a:lnTo>
                  <a:lnTo>
                    <a:pt x="188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318892" y="333527"/>
              <a:ext cx="167018" cy="873822"/>
            </a:xfrm>
            <a:custGeom>
              <a:rect b="b" l="l" r="r" t="t"/>
              <a:pathLst>
                <a:path extrusionOk="0" h="18589" w="3553">
                  <a:moveTo>
                    <a:pt x="3553" y="0"/>
                  </a:moveTo>
                  <a:lnTo>
                    <a:pt x="0" y="9160"/>
                  </a:lnTo>
                  <a:lnTo>
                    <a:pt x="0" y="18588"/>
                  </a:lnTo>
                  <a:lnTo>
                    <a:pt x="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5"/>
          <p:cNvSpPr txBox="1"/>
          <p:nvPr>
            <p:ph idx="4"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2"/>
          <p:cNvSpPr txBox="1"/>
          <p:nvPr>
            <p:ph hasCustomPrompt="1" type="title"/>
          </p:nvPr>
        </p:nvSpPr>
        <p:spPr>
          <a:xfrm>
            <a:off x="2646888" y="1741812"/>
            <a:ext cx="5211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b="1"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0" name="Google Shape;600;p42"/>
          <p:cNvSpPr txBox="1"/>
          <p:nvPr>
            <p:ph idx="1" type="subTitle"/>
          </p:nvPr>
        </p:nvSpPr>
        <p:spPr>
          <a:xfrm>
            <a:off x="3180300" y="1486925"/>
            <a:ext cx="3316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42"/>
          <p:cNvSpPr txBox="1"/>
          <p:nvPr>
            <p:ph hasCustomPrompt="1" idx="2" type="title"/>
          </p:nvPr>
        </p:nvSpPr>
        <p:spPr>
          <a:xfrm flipH="1">
            <a:off x="6014100" y="3222238"/>
            <a:ext cx="5211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2" name="Google Shape;602;p42"/>
          <p:cNvSpPr txBox="1"/>
          <p:nvPr>
            <p:ph idx="3" type="subTitle"/>
          </p:nvPr>
        </p:nvSpPr>
        <p:spPr>
          <a:xfrm flipH="1">
            <a:off x="2608800" y="2967763"/>
            <a:ext cx="3316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42"/>
          <p:cNvSpPr/>
          <p:nvPr/>
        </p:nvSpPr>
        <p:spPr>
          <a:xfrm>
            <a:off x="6535195" y="157965"/>
            <a:ext cx="1224974" cy="1224937"/>
          </a:xfrm>
          <a:custGeom>
            <a:rect b="b" l="l" r="r" t="t"/>
            <a:pathLst>
              <a:path extrusionOk="0" h="15017" w="15017">
                <a:moveTo>
                  <a:pt x="7508" y="1"/>
                </a:moveTo>
                <a:cubicBezTo>
                  <a:pt x="3361" y="1"/>
                  <a:pt x="0" y="3361"/>
                  <a:pt x="0" y="7509"/>
                </a:cubicBezTo>
                <a:cubicBezTo>
                  <a:pt x="0" y="11656"/>
                  <a:pt x="3361" y="15017"/>
                  <a:pt x="7508" y="15017"/>
                </a:cubicBezTo>
                <a:cubicBezTo>
                  <a:pt x="11656" y="15017"/>
                  <a:pt x="15017" y="11656"/>
                  <a:pt x="15017" y="7509"/>
                </a:cubicBezTo>
                <a:cubicBezTo>
                  <a:pt x="15017" y="3361"/>
                  <a:pt x="11656" y="1"/>
                  <a:pt x="750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42"/>
          <p:cNvGrpSpPr/>
          <p:nvPr/>
        </p:nvGrpSpPr>
        <p:grpSpPr>
          <a:xfrm flipH="1">
            <a:off x="-1722200" y="-1010426"/>
            <a:ext cx="3836329" cy="6843608"/>
            <a:chOff x="6629631" y="-1010426"/>
            <a:chExt cx="3836329" cy="6843608"/>
          </a:xfrm>
        </p:grpSpPr>
        <p:sp>
          <p:nvSpPr>
            <p:cNvPr id="605" name="Google Shape;605;p42"/>
            <p:cNvSpPr/>
            <p:nvPr/>
          </p:nvSpPr>
          <p:spPr>
            <a:xfrm>
              <a:off x="6629631" y="3841003"/>
              <a:ext cx="3156648" cy="1992178"/>
            </a:xfrm>
            <a:custGeom>
              <a:rect b="b" l="l" r="r" t="t"/>
              <a:pathLst>
                <a:path extrusionOk="0" h="42380" w="67152">
                  <a:moveTo>
                    <a:pt x="0" y="0"/>
                  </a:moveTo>
                  <a:lnTo>
                    <a:pt x="19260" y="42380"/>
                  </a:lnTo>
                  <a:cubicBezTo>
                    <a:pt x="19260" y="42380"/>
                    <a:pt x="57819" y="34046"/>
                    <a:pt x="57819" y="32913"/>
                  </a:cubicBezTo>
                  <a:cubicBezTo>
                    <a:pt x="57819" y="31780"/>
                    <a:pt x="67151" y="7105"/>
                    <a:pt x="67151" y="7105"/>
                  </a:cubicBezTo>
                  <a:lnTo>
                    <a:pt x="29188" y="5492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7647752" y="4099152"/>
              <a:ext cx="1088647" cy="1289040"/>
            </a:xfrm>
            <a:custGeom>
              <a:rect b="b" l="l" r="r" t="t"/>
              <a:pathLst>
                <a:path extrusionOk="0" h="27422" w="23159">
                  <a:moveTo>
                    <a:pt x="7528" y="0"/>
                  </a:moveTo>
                  <a:lnTo>
                    <a:pt x="1" y="27421"/>
                  </a:lnTo>
                  <a:lnTo>
                    <a:pt x="23159" y="250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6629631" y="-1010426"/>
              <a:ext cx="3836329" cy="5185773"/>
            </a:xfrm>
            <a:custGeom>
              <a:rect b="b" l="l" r="r" t="t"/>
              <a:pathLst>
                <a:path extrusionOk="0" h="110318" w="81611">
                  <a:moveTo>
                    <a:pt x="66498" y="0"/>
                  </a:moveTo>
                  <a:lnTo>
                    <a:pt x="42706" y="4513"/>
                  </a:lnTo>
                  <a:lnTo>
                    <a:pt x="30167" y="40075"/>
                  </a:lnTo>
                  <a:lnTo>
                    <a:pt x="20509" y="52422"/>
                  </a:lnTo>
                  <a:lnTo>
                    <a:pt x="20509" y="62081"/>
                  </a:lnTo>
                  <a:lnTo>
                    <a:pt x="7009" y="90366"/>
                  </a:lnTo>
                  <a:lnTo>
                    <a:pt x="0" y="103212"/>
                  </a:lnTo>
                  <a:lnTo>
                    <a:pt x="29188" y="108704"/>
                  </a:lnTo>
                  <a:lnTo>
                    <a:pt x="67132" y="110317"/>
                  </a:lnTo>
                  <a:lnTo>
                    <a:pt x="81610" y="42879"/>
                  </a:lnTo>
                  <a:lnTo>
                    <a:pt x="77751" y="9332"/>
                  </a:lnTo>
                  <a:lnTo>
                    <a:pt x="66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7880613" y="-1010426"/>
              <a:ext cx="2585271" cy="5185773"/>
            </a:xfrm>
            <a:custGeom>
              <a:rect b="b" l="l" r="r" t="t"/>
              <a:pathLst>
                <a:path extrusionOk="0" h="110318" w="54997">
                  <a:moveTo>
                    <a:pt x="39884" y="0"/>
                  </a:moveTo>
                  <a:lnTo>
                    <a:pt x="28555" y="2151"/>
                  </a:lnTo>
                  <a:lnTo>
                    <a:pt x="1614" y="69762"/>
                  </a:lnTo>
                  <a:lnTo>
                    <a:pt x="19952" y="35639"/>
                  </a:lnTo>
                  <a:lnTo>
                    <a:pt x="22199" y="49580"/>
                  </a:lnTo>
                  <a:lnTo>
                    <a:pt x="16726" y="63368"/>
                  </a:lnTo>
                  <a:lnTo>
                    <a:pt x="1" y="83933"/>
                  </a:lnTo>
                  <a:lnTo>
                    <a:pt x="1" y="83933"/>
                  </a:lnTo>
                  <a:lnTo>
                    <a:pt x="15920" y="74870"/>
                  </a:lnTo>
                  <a:lnTo>
                    <a:pt x="15920" y="88772"/>
                  </a:lnTo>
                  <a:lnTo>
                    <a:pt x="2574" y="108704"/>
                  </a:lnTo>
                  <a:lnTo>
                    <a:pt x="40518" y="110317"/>
                  </a:lnTo>
                  <a:lnTo>
                    <a:pt x="54996" y="42879"/>
                  </a:lnTo>
                  <a:lnTo>
                    <a:pt x="51137" y="9332"/>
                  </a:lnTo>
                  <a:lnTo>
                    <a:pt x="398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7880613" y="1320057"/>
              <a:ext cx="1904650" cy="2855142"/>
            </a:xfrm>
            <a:custGeom>
              <a:rect b="b" l="l" r="r" t="t"/>
              <a:pathLst>
                <a:path extrusionOk="0" h="60738" w="40518">
                  <a:moveTo>
                    <a:pt x="22199" y="0"/>
                  </a:moveTo>
                  <a:lnTo>
                    <a:pt x="16726" y="13788"/>
                  </a:lnTo>
                  <a:lnTo>
                    <a:pt x="1" y="34353"/>
                  </a:lnTo>
                  <a:lnTo>
                    <a:pt x="1" y="34353"/>
                  </a:lnTo>
                  <a:lnTo>
                    <a:pt x="15920" y="25290"/>
                  </a:lnTo>
                  <a:lnTo>
                    <a:pt x="15920" y="39192"/>
                  </a:lnTo>
                  <a:lnTo>
                    <a:pt x="2574" y="59124"/>
                  </a:lnTo>
                  <a:lnTo>
                    <a:pt x="40518" y="60737"/>
                  </a:lnTo>
                  <a:lnTo>
                    <a:pt x="28804" y="45279"/>
                  </a:lnTo>
                  <a:lnTo>
                    <a:pt x="22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6629631" y="1453644"/>
              <a:ext cx="1224968" cy="2387558"/>
            </a:xfrm>
            <a:custGeom>
              <a:rect b="b" l="l" r="r" t="t"/>
              <a:pathLst>
                <a:path extrusionOk="0" h="50791" w="26059">
                  <a:moveTo>
                    <a:pt x="20509" y="0"/>
                  </a:moveTo>
                  <a:lnTo>
                    <a:pt x="20509" y="9659"/>
                  </a:lnTo>
                  <a:lnTo>
                    <a:pt x="0" y="50790"/>
                  </a:lnTo>
                  <a:lnTo>
                    <a:pt x="21469" y="13845"/>
                  </a:lnTo>
                  <a:lnTo>
                    <a:pt x="26058" y="22371"/>
                  </a:lnTo>
                  <a:lnTo>
                    <a:pt x="20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42"/>
          <p:cNvGrpSpPr/>
          <p:nvPr/>
        </p:nvGrpSpPr>
        <p:grpSpPr>
          <a:xfrm flipH="1">
            <a:off x="7141738" y="-1463550"/>
            <a:ext cx="3933823" cy="7834782"/>
            <a:chOff x="-1707550" y="-1463550"/>
            <a:chExt cx="3933823" cy="7834782"/>
          </a:xfrm>
        </p:grpSpPr>
        <p:sp>
          <p:nvSpPr>
            <p:cNvPr id="612" name="Google Shape;612;p42"/>
            <p:cNvSpPr/>
            <p:nvPr/>
          </p:nvSpPr>
          <p:spPr>
            <a:xfrm>
              <a:off x="-362653" y="3055746"/>
              <a:ext cx="2048164" cy="3315486"/>
            </a:xfrm>
            <a:custGeom>
              <a:rect b="b" l="l" r="r" t="t"/>
              <a:pathLst>
                <a:path extrusionOk="0" h="70531" w="43571">
                  <a:moveTo>
                    <a:pt x="39327" y="0"/>
                  </a:moveTo>
                  <a:lnTo>
                    <a:pt x="43570" y="16706"/>
                  </a:lnTo>
                  <a:lnTo>
                    <a:pt x="27421" y="70530"/>
                  </a:lnTo>
                  <a:lnTo>
                    <a:pt x="8718" y="59086"/>
                  </a:lnTo>
                  <a:lnTo>
                    <a:pt x="0" y="10274"/>
                  </a:lnTo>
                  <a:lnTo>
                    <a:pt x="27095" y="4186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259219" y="3179415"/>
              <a:ext cx="866583" cy="3191809"/>
            </a:xfrm>
            <a:custGeom>
              <a:rect b="b" l="l" r="r" t="t"/>
              <a:pathLst>
                <a:path extrusionOk="0" h="67900" w="18435">
                  <a:moveTo>
                    <a:pt x="18435" y="0"/>
                  </a:moveTo>
                  <a:lnTo>
                    <a:pt x="14191" y="67899"/>
                  </a:lnTo>
                  <a:lnTo>
                    <a:pt x="1" y="21507"/>
                  </a:lnTo>
                  <a:lnTo>
                    <a:pt x="9064" y="263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-1707550" y="-1463550"/>
              <a:ext cx="3933823" cy="5304937"/>
            </a:xfrm>
            <a:custGeom>
              <a:rect b="b" l="l" r="r" t="t"/>
              <a:pathLst>
                <a:path extrusionOk="0" h="112853" w="83685">
                  <a:moveTo>
                    <a:pt x="58280" y="0"/>
                  </a:moveTo>
                  <a:lnTo>
                    <a:pt x="30628" y="4494"/>
                  </a:lnTo>
                  <a:lnTo>
                    <a:pt x="24196" y="21277"/>
                  </a:lnTo>
                  <a:lnTo>
                    <a:pt x="22275" y="57723"/>
                  </a:lnTo>
                  <a:lnTo>
                    <a:pt x="1" y="112852"/>
                  </a:lnTo>
                  <a:lnTo>
                    <a:pt x="55707" y="100332"/>
                  </a:lnTo>
                  <a:lnTo>
                    <a:pt x="67939" y="96146"/>
                  </a:lnTo>
                  <a:lnTo>
                    <a:pt x="76944" y="74390"/>
                  </a:lnTo>
                  <a:lnTo>
                    <a:pt x="79825" y="49715"/>
                  </a:lnTo>
                  <a:lnTo>
                    <a:pt x="83684" y="15113"/>
                  </a:lnTo>
                  <a:lnTo>
                    <a:pt x="58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85269" y="-1463550"/>
              <a:ext cx="1540859" cy="4766937"/>
            </a:xfrm>
            <a:custGeom>
              <a:rect b="b" l="l" r="r" t="t"/>
              <a:pathLst>
                <a:path extrusionOk="0" h="101408" w="32779">
                  <a:moveTo>
                    <a:pt x="7374" y="0"/>
                  </a:moveTo>
                  <a:lnTo>
                    <a:pt x="18818" y="24560"/>
                  </a:lnTo>
                  <a:lnTo>
                    <a:pt x="17033" y="34008"/>
                  </a:lnTo>
                  <a:lnTo>
                    <a:pt x="1594" y="48582"/>
                  </a:lnTo>
                  <a:lnTo>
                    <a:pt x="17033" y="38232"/>
                  </a:lnTo>
                  <a:lnTo>
                    <a:pt x="13480" y="47392"/>
                  </a:lnTo>
                  <a:lnTo>
                    <a:pt x="13480" y="57838"/>
                  </a:lnTo>
                  <a:lnTo>
                    <a:pt x="18818" y="71587"/>
                  </a:lnTo>
                  <a:lnTo>
                    <a:pt x="0" y="101408"/>
                  </a:lnTo>
                  <a:lnTo>
                    <a:pt x="4801" y="100332"/>
                  </a:lnTo>
                  <a:lnTo>
                    <a:pt x="17033" y="96146"/>
                  </a:lnTo>
                  <a:lnTo>
                    <a:pt x="26038" y="74390"/>
                  </a:lnTo>
                  <a:lnTo>
                    <a:pt x="28919" y="49715"/>
                  </a:lnTo>
                  <a:lnTo>
                    <a:pt x="32778" y="15113"/>
                  </a:lnTo>
                  <a:lnTo>
                    <a:pt x="7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47087" y="1185577"/>
              <a:ext cx="879275" cy="2261155"/>
            </a:xfrm>
            <a:custGeom>
              <a:rect b="b" l="l" r="r" t="t"/>
              <a:pathLst>
                <a:path extrusionOk="0" h="48102" w="18705">
                  <a:moveTo>
                    <a:pt x="18704" y="0"/>
                  </a:moveTo>
                  <a:lnTo>
                    <a:pt x="1" y="48102"/>
                  </a:lnTo>
                  <a:lnTo>
                    <a:pt x="13577" y="45049"/>
                  </a:lnTo>
                  <a:lnTo>
                    <a:pt x="10044" y="33988"/>
                  </a:lnTo>
                  <a:lnTo>
                    <a:pt x="18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685269" y="1901315"/>
              <a:ext cx="884634" cy="1401858"/>
            </a:xfrm>
            <a:custGeom>
              <a:rect b="b" l="l" r="r" t="t"/>
              <a:pathLst>
                <a:path extrusionOk="0" h="29822" w="18819">
                  <a:moveTo>
                    <a:pt x="18818" y="1"/>
                  </a:moveTo>
                  <a:lnTo>
                    <a:pt x="0" y="29822"/>
                  </a:lnTo>
                  <a:lnTo>
                    <a:pt x="4801" y="28746"/>
                  </a:lnTo>
                  <a:lnTo>
                    <a:pt x="9371" y="27191"/>
                  </a:lnTo>
                  <a:lnTo>
                    <a:pt x="188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1318892" y="333527"/>
              <a:ext cx="167018" cy="873822"/>
            </a:xfrm>
            <a:custGeom>
              <a:rect b="b" l="l" r="r" t="t"/>
              <a:pathLst>
                <a:path extrusionOk="0" h="18589" w="3553">
                  <a:moveTo>
                    <a:pt x="3553" y="0"/>
                  </a:moveTo>
                  <a:lnTo>
                    <a:pt x="0" y="9160"/>
                  </a:lnTo>
                  <a:lnTo>
                    <a:pt x="0" y="18588"/>
                  </a:lnTo>
                  <a:lnTo>
                    <a:pt x="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42"/>
          <p:cNvSpPr txBox="1"/>
          <p:nvPr>
            <p:ph idx="4"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3"/>
          <p:cNvSpPr txBox="1"/>
          <p:nvPr>
            <p:ph type="title"/>
          </p:nvPr>
        </p:nvSpPr>
        <p:spPr>
          <a:xfrm>
            <a:off x="713225" y="537600"/>
            <a:ext cx="6127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4"/>
          <p:cNvSpPr txBox="1"/>
          <p:nvPr>
            <p:ph idx="1" type="subTitle"/>
          </p:nvPr>
        </p:nvSpPr>
        <p:spPr>
          <a:xfrm>
            <a:off x="713225" y="1195075"/>
            <a:ext cx="3844800" cy="25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4" name="Google Shape;624;p44"/>
          <p:cNvSpPr txBox="1"/>
          <p:nvPr>
            <p:ph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5" name="Google Shape;625;p44"/>
          <p:cNvSpPr/>
          <p:nvPr/>
        </p:nvSpPr>
        <p:spPr>
          <a:xfrm>
            <a:off x="6432788" y="215200"/>
            <a:ext cx="3369358" cy="156251"/>
          </a:xfrm>
          <a:custGeom>
            <a:rect b="b" l="l" r="r" t="t"/>
            <a:pathLst>
              <a:path extrusionOk="0" h="1277" w="27537">
                <a:moveTo>
                  <a:pt x="17700" y="1"/>
                </a:moveTo>
                <a:cubicBezTo>
                  <a:pt x="17361" y="1"/>
                  <a:pt x="17043" y="52"/>
                  <a:pt x="16757" y="179"/>
                </a:cubicBezTo>
                <a:cubicBezTo>
                  <a:pt x="15931" y="528"/>
                  <a:pt x="13420" y="697"/>
                  <a:pt x="11895" y="697"/>
                </a:cubicBezTo>
                <a:cubicBezTo>
                  <a:pt x="11393" y="697"/>
                  <a:pt x="10999" y="679"/>
                  <a:pt x="10805" y="642"/>
                </a:cubicBezTo>
                <a:cubicBezTo>
                  <a:pt x="10159" y="557"/>
                  <a:pt x="9507" y="514"/>
                  <a:pt x="8854" y="514"/>
                </a:cubicBezTo>
                <a:cubicBezTo>
                  <a:pt x="8202" y="514"/>
                  <a:pt x="7549" y="557"/>
                  <a:pt x="6903" y="642"/>
                </a:cubicBezTo>
                <a:cubicBezTo>
                  <a:pt x="6702" y="673"/>
                  <a:pt x="6467" y="685"/>
                  <a:pt x="6212" y="685"/>
                </a:cubicBezTo>
                <a:cubicBezTo>
                  <a:pt x="5513" y="685"/>
                  <a:pt x="4659" y="600"/>
                  <a:pt x="3912" y="600"/>
                </a:cubicBezTo>
                <a:cubicBezTo>
                  <a:pt x="3638" y="600"/>
                  <a:pt x="3379" y="611"/>
                  <a:pt x="3147" y="642"/>
                </a:cubicBezTo>
                <a:cubicBezTo>
                  <a:pt x="2050" y="789"/>
                  <a:pt x="1" y="1277"/>
                  <a:pt x="1" y="1277"/>
                </a:cubicBezTo>
                <a:lnTo>
                  <a:pt x="27537" y="1277"/>
                </a:lnTo>
                <a:cubicBezTo>
                  <a:pt x="27537" y="1277"/>
                  <a:pt x="22220" y="959"/>
                  <a:pt x="20830" y="642"/>
                </a:cubicBezTo>
                <a:cubicBezTo>
                  <a:pt x="19784" y="408"/>
                  <a:pt x="18659" y="1"/>
                  <a:pt x="177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4"/>
          <p:cNvSpPr/>
          <p:nvPr/>
        </p:nvSpPr>
        <p:spPr>
          <a:xfrm>
            <a:off x="7197177" y="4770151"/>
            <a:ext cx="2836168" cy="242219"/>
          </a:xfrm>
          <a:custGeom>
            <a:rect b="b" l="l" r="r" t="t"/>
            <a:pathLst>
              <a:path extrusionOk="0" h="6391" w="74828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4"/>
          <p:cNvSpPr/>
          <p:nvPr/>
        </p:nvSpPr>
        <p:spPr>
          <a:xfrm>
            <a:off x="0" y="4779400"/>
            <a:ext cx="2473945" cy="223717"/>
          </a:xfrm>
          <a:custGeom>
            <a:rect b="b" l="l" r="r" t="t"/>
            <a:pathLst>
              <a:path extrusionOk="0" h="6577" w="72731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5"/>
          <p:cNvSpPr/>
          <p:nvPr/>
        </p:nvSpPr>
        <p:spPr>
          <a:xfrm>
            <a:off x="825" y="3643150"/>
            <a:ext cx="9144064" cy="1500341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5"/>
          <p:cNvSpPr/>
          <p:nvPr/>
        </p:nvSpPr>
        <p:spPr>
          <a:xfrm>
            <a:off x="2474208" y="3659979"/>
            <a:ext cx="2364836" cy="32830"/>
          </a:xfrm>
          <a:custGeom>
            <a:rect b="b" l="l" r="r" t="t"/>
            <a:pathLst>
              <a:path extrusionOk="0" h="496" w="35728">
                <a:moveTo>
                  <a:pt x="17871" y="0"/>
                </a:moveTo>
                <a:cubicBezTo>
                  <a:pt x="8001" y="0"/>
                  <a:pt x="0" y="248"/>
                  <a:pt x="0" y="248"/>
                </a:cubicBezTo>
                <a:cubicBezTo>
                  <a:pt x="0" y="248"/>
                  <a:pt x="8001" y="495"/>
                  <a:pt x="17871" y="495"/>
                </a:cubicBezTo>
                <a:cubicBezTo>
                  <a:pt x="27727" y="495"/>
                  <a:pt x="35727" y="248"/>
                  <a:pt x="35727" y="248"/>
                </a:cubicBezTo>
                <a:cubicBezTo>
                  <a:pt x="35727" y="248"/>
                  <a:pt x="27741" y="0"/>
                  <a:pt x="17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5"/>
          <p:cNvSpPr/>
          <p:nvPr/>
        </p:nvSpPr>
        <p:spPr>
          <a:xfrm>
            <a:off x="947361" y="3719476"/>
            <a:ext cx="2364836" cy="32830"/>
          </a:xfrm>
          <a:custGeom>
            <a:rect b="b" l="l" r="r" t="t"/>
            <a:pathLst>
              <a:path extrusionOk="0" h="496" w="35728">
                <a:moveTo>
                  <a:pt x="17857" y="1"/>
                </a:moveTo>
                <a:cubicBezTo>
                  <a:pt x="8001" y="1"/>
                  <a:pt x="0" y="248"/>
                  <a:pt x="0" y="248"/>
                </a:cubicBezTo>
                <a:cubicBezTo>
                  <a:pt x="0" y="248"/>
                  <a:pt x="8001" y="496"/>
                  <a:pt x="17857" y="496"/>
                </a:cubicBezTo>
                <a:cubicBezTo>
                  <a:pt x="27727" y="496"/>
                  <a:pt x="35728" y="248"/>
                  <a:pt x="35728" y="248"/>
                </a:cubicBezTo>
                <a:cubicBezTo>
                  <a:pt x="35728" y="248"/>
                  <a:pt x="27727" y="1"/>
                  <a:pt x="178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5"/>
          <p:cNvSpPr/>
          <p:nvPr/>
        </p:nvSpPr>
        <p:spPr>
          <a:xfrm>
            <a:off x="-30518" y="4196403"/>
            <a:ext cx="7063466" cy="92865"/>
          </a:xfrm>
          <a:custGeom>
            <a:rect b="b" l="l" r="r" t="t"/>
            <a:pathLst>
              <a:path extrusionOk="0" h="1403" w="106715">
                <a:moveTo>
                  <a:pt x="53365" y="1"/>
                </a:moveTo>
                <a:cubicBezTo>
                  <a:pt x="23892" y="1"/>
                  <a:pt x="0" y="702"/>
                  <a:pt x="0" y="702"/>
                </a:cubicBezTo>
                <a:cubicBezTo>
                  <a:pt x="0" y="702"/>
                  <a:pt x="23892" y="1403"/>
                  <a:pt x="53365" y="1403"/>
                </a:cubicBezTo>
                <a:cubicBezTo>
                  <a:pt x="82837" y="1403"/>
                  <a:pt x="106715" y="702"/>
                  <a:pt x="106715" y="702"/>
                </a:cubicBezTo>
                <a:cubicBezTo>
                  <a:pt x="106715" y="702"/>
                  <a:pt x="82837" y="1"/>
                  <a:pt x="533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5"/>
          <p:cNvSpPr/>
          <p:nvPr/>
        </p:nvSpPr>
        <p:spPr>
          <a:xfrm>
            <a:off x="2747002" y="4420353"/>
            <a:ext cx="7064393" cy="92865"/>
          </a:xfrm>
          <a:custGeom>
            <a:rect b="b" l="l" r="r" t="t"/>
            <a:pathLst>
              <a:path extrusionOk="0" h="1403" w="106729">
                <a:moveTo>
                  <a:pt x="53365" y="1"/>
                </a:moveTo>
                <a:cubicBezTo>
                  <a:pt x="23892" y="1"/>
                  <a:pt x="1" y="702"/>
                  <a:pt x="1" y="702"/>
                </a:cubicBezTo>
                <a:cubicBezTo>
                  <a:pt x="1" y="702"/>
                  <a:pt x="23892" y="1403"/>
                  <a:pt x="53365" y="1403"/>
                </a:cubicBezTo>
                <a:cubicBezTo>
                  <a:pt x="82837" y="1403"/>
                  <a:pt x="106729" y="702"/>
                  <a:pt x="106729" y="702"/>
                </a:cubicBezTo>
                <a:cubicBezTo>
                  <a:pt x="106729" y="702"/>
                  <a:pt x="82837" y="1"/>
                  <a:pt x="533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45"/>
          <p:cNvGrpSpPr/>
          <p:nvPr/>
        </p:nvGrpSpPr>
        <p:grpSpPr>
          <a:xfrm>
            <a:off x="2289467" y="3095103"/>
            <a:ext cx="682485" cy="915357"/>
            <a:chOff x="1960842" y="2424078"/>
            <a:chExt cx="682485" cy="915357"/>
          </a:xfrm>
        </p:grpSpPr>
        <p:sp>
          <p:nvSpPr>
            <p:cNvPr id="635" name="Google Shape;635;p45"/>
            <p:cNvSpPr/>
            <p:nvPr/>
          </p:nvSpPr>
          <p:spPr>
            <a:xfrm>
              <a:off x="2018164" y="3045485"/>
              <a:ext cx="589687" cy="293950"/>
            </a:xfrm>
            <a:custGeom>
              <a:rect b="b" l="l" r="r" t="t"/>
              <a:pathLst>
                <a:path extrusionOk="0" h="4441" w="8909">
                  <a:moveTo>
                    <a:pt x="6544" y="3204"/>
                  </a:moveTo>
                  <a:lnTo>
                    <a:pt x="5623" y="3300"/>
                  </a:lnTo>
                  <a:lnTo>
                    <a:pt x="4949" y="3149"/>
                  </a:lnTo>
                  <a:lnTo>
                    <a:pt x="4070" y="4441"/>
                  </a:lnTo>
                  <a:lnTo>
                    <a:pt x="2860" y="2681"/>
                  </a:lnTo>
                  <a:lnTo>
                    <a:pt x="1691" y="2434"/>
                  </a:lnTo>
                  <a:lnTo>
                    <a:pt x="1" y="1"/>
                  </a:lnTo>
                  <a:lnTo>
                    <a:pt x="8908" y="1"/>
                  </a:lnTo>
                  <a:close/>
                </a:path>
              </a:pathLst>
            </a:custGeom>
            <a:solidFill>
              <a:srgbClr val="6B919E">
                <a:alpha val="45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1960842" y="2998423"/>
              <a:ext cx="682485" cy="94453"/>
            </a:xfrm>
            <a:custGeom>
              <a:rect b="b" l="l" r="r" t="t"/>
              <a:pathLst>
                <a:path extrusionOk="0" h="1427" w="10311">
                  <a:moveTo>
                    <a:pt x="5113" y="0"/>
                  </a:moveTo>
                  <a:cubicBezTo>
                    <a:pt x="3391" y="0"/>
                    <a:pt x="1672" y="234"/>
                    <a:pt x="1" y="698"/>
                  </a:cubicBezTo>
                  <a:cubicBezTo>
                    <a:pt x="1" y="698"/>
                    <a:pt x="853" y="1427"/>
                    <a:pt x="5156" y="1427"/>
                  </a:cubicBezTo>
                  <a:cubicBezTo>
                    <a:pt x="5199" y="1427"/>
                    <a:pt x="5243" y="1427"/>
                    <a:pt x="5286" y="1427"/>
                  </a:cubicBezTo>
                  <a:cubicBezTo>
                    <a:pt x="9771" y="1427"/>
                    <a:pt x="10310" y="726"/>
                    <a:pt x="10310" y="726"/>
                  </a:cubicBezTo>
                  <a:cubicBezTo>
                    <a:pt x="8607" y="241"/>
                    <a:pt x="6859" y="0"/>
                    <a:pt x="5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2017237" y="2424078"/>
              <a:ext cx="589687" cy="622385"/>
            </a:xfrm>
            <a:custGeom>
              <a:rect b="b" l="l" r="r" t="t"/>
              <a:pathLst>
                <a:path extrusionOk="0" h="9403" w="8909">
                  <a:moveTo>
                    <a:pt x="1" y="9389"/>
                  </a:moveTo>
                  <a:lnTo>
                    <a:pt x="1705" y="2474"/>
                  </a:lnTo>
                  <a:lnTo>
                    <a:pt x="3520" y="1375"/>
                  </a:lnTo>
                  <a:lnTo>
                    <a:pt x="5637" y="0"/>
                  </a:lnTo>
                  <a:lnTo>
                    <a:pt x="6572" y="289"/>
                  </a:lnTo>
                  <a:lnTo>
                    <a:pt x="8909" y="94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2017237" y="2515025"/>
              <a:ext cx="232989" cy="530513"/>
            </a:xfrm>
            <a:custGeom>
              <a:rect b="b" l="l" r="r" t="t"/>
              <a:pathLst>
                <a:path extrusionOk="0" h="8015" w="3520">
                  <a:moveTo>
                    <a:pt x="3520" y="1"/>
                  </a:moveTo>
                  <a:lnTo>
                    <a:pt x="2187" y="4688"/>
                  </a:lnTo>
                  <a:lnTo>
                    <a:pt x="3410" y="8015"/>
                  </a:lnTo>
                  <a:lnTo>
                    <a:pt x="1" y="8015"/>
                  </a:lnTo>
                  <a:lnTo>
                    <a:pt x="1705" y="11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2215614" y="2936335"/>
              <a:ext cx="391315" cy="118348"/>
            </a:xfrm>
            <a:custGeom>
              <a:rect b="b" l="l" r="r" t="t"/>
              <a:pathLst>
                <a:path extrusionOk="0" h="1788" w="5912">
                  <a:moveTo>
                    <a:pt x="1" y="509"/>
                  </a:moveTo>
                  <a:lnTo>
                    <a:pt x="3932" y="0"/>
                  </a:lnTo>
                  <a:lnTo>
                    <a:pt x="5623" y="536"/>
                  </a:lnTo>
                  <a:lnTo>
                    <a:pt x="5912" y="1664"/>
                  </a:lnTo>
                  <a:lnTo>
                    <a:pt x="468" y="17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2017237" y="2950898"/>
              <a:ext cx="229348" cy="103786"/>
            </a:xfrm>
            <a:custGeom>
              <a:rect b="b" l="l" r="r" t="t"/>
              <a:pathLst>
                <a:path extrusionOk="0" h="1568" w="3465">
                  <a:moveTo>
                    <a:pt x="2998" y="289"/>
                  </a:moveTo>
                  <a:lnTo>
                    <a:pt x="812" y="0"/>
                  </a:lnTo>
                  <a:lnTo>
                    <a:pt x="262" y="371"/>
                  </a:lnTo>
                  <a:lnTo>
                    <a:pt x="1" y="1430"/>
                  </a:lnTo>
                  <a:lnTo>
                    <a:pt x="3465" y="15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2100970" y="2825332"/>
              <a:ext cx="145618" cy="229348"/>
            </a:xfrm>
            <a:custGeom>
              <a:rect b="b" l="l" r="r" t="t"/>
              <a:pathLst>
                <a:path extrusionOk="0" h="3465" w="2200">
                  <a:moveTo>
                    <a:pt x="922" y="0"/>
                  </a:moveTo>
                  <a:lnTo>
                    <a:pt x="1" y="3327"/>
                  </a:lnTo>
                  <a:lnTo>
                    <a:pt x="2200" y="34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2309341" y="2424078"/>
              <a:ext cx="224781" cy="335782"/>
            </a:xfrm>
            <a:custGeom>
              <a:rect b="b" l="l" r="r" t="t"/>
              <a:pathLst>
                <a:path extrusionOk="0" h="5073" w="3396">
                  <a:moveTo>
                    <a:pt x="1224" y="0"/>
                  </a:moveTo>
                  <a:lnTo>
                    <a:pt x="0" y="797"/>
                  </a:lnTo>
                  <a:lnTo>
                    <a:pt x="1375" y="275"/>
                  </a:lnTo>
                  <a:lnTo>
                    <a:pt x="1870" y="426"/>
                  </a:lnTo>
                  <a:cubicBezTo>
                    <a:pt x="1870" y="426"/>
                    <a:pt x="3368" y="5018"/>
                    <a:pt x="3382" y="5073"/>
                  </a:cubicBezTo>
                  <a:cubicBezTo>
                    <a:pt x="3382" y="5073"/>
                    <a:pt x="3382" y="5073"/>
                    <a:pt x="3382" y="5073"/>
                  </a:cubicBezTo>
                  <a:cubicBezTo>
                    <a:pt x="3396" y="5073"/>
                    <a:pt x="2159" y="289"/>
                    <a:pt x="2159" y="289"/>
                  </a:cubicBezTo>
                  <a:lnTo>
                    <a:pt x="12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45"/>
          <p:cNvGrpSpPr/>
          <p:nvPr/>
        </p:nvGrpSpPr>
        <p:grpSpPr>
          <a:xfrm>
            <a:off x="3449611" y="3795927"/>
            <a:ext cx="337635" cy="99220"/>
            <a:chOff x="3120986" y="3201102"/>
            <a:chExt cx="337635" cy="99220"/>
          </a:xfrm>
        </p:grpSpPr>
        <p:sp>
          <p:nvSpPr>
            <p:cNvPr id="644" name="Google Shape;644;p45"/>
            <p:cNvSpPr/>
            <p:nvPr/>
          </p:nvSpPr>
          <p:spPr>
            <a:xfrm>
              <a:off x="3153750" y="3259351"/>
              <a:ext cx="272107" cy="40972"/>
            </a:xfrm>
            <a:custGeom>
              <a:rect b="b" l="l" r="r" t="t"/>
              <a:pathLst>
                <a:path extrusionOk="0" h="619" w="4111">
                  <a:moveTo>
                    <a:pt x="2791" y="440"/>
                  </a:moveTo>
                  <a:lnTo>
                    <a:pt x="2860" y="413"/>
                  </a:lnTo>
                  <a:lnTo>
                    <a:pt x="2915" y="399"/>
                  </a:lnTo>
                  <a:lnTo>
                    <a:pt x="3011" y="358"/>
                  </a:lnTo>
                  <a:lnTo>
                    <a:pt x="3121" y="330"/>
                  </a:lnTo>
                  <a:lnTo>
                    <a:pt x="3148" y="316"/>
                  </a:lnTo>
                  <a:lnTo>
                    <a:pt x="4111" y="0"/>
                  </a:lnTo>
                  <a:lnTo>
                    <a:pt x="0" y="0"/>
                  </a:lnTo>
                  <a:lnTo>
                    <a:pt x="523" y="619"/>
                  </a:lnTo>
                  <a:lnTo>
                    <a:pt x="2543" y="509"/>
                  </a:lnTo>
                  <a:lnTo>
                    <a:pt x="2708" y="454"/>
                  </a:lnTo>
                  <a:close/>
                </a:path>
              </a:pathLst>
            </a:custGeom>
            <a:solidFill>
              <a:srgbClr val="6B919E">
                <a:alpha val="45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3120986" y="3252004"/>
              <a:ext cx="337635" cy="14760"/>
            </a:xfrm>
            <a:custGeom>
              <a:rect b="b" l="l" r="r" t="t"/>
              <a:pathLst>
                <a:path extrusionOk="0" h="223" w="5101">
                  <a:moveTo>
                    <a:pt x="2324" y="0"/>
                  </a:moveTo>
                  <a:cubicBezTo>
                    <a:pt x="1024" y="0"/>
                    <a:pt x="0" y="111"/>
                    <a:pt x="0" y="111"/>
                  </a:cubicBezTo>
                  <a:cubicBezTo>
                    <a:pt x="0" y="111"/>
                    <a:pt x="413" y="221"/>
                    <a:pt x="2544" y="221"/>
                  </a:cubicBezTo>
                  <a:cubicBezTo>
                    <a:pt x="2679" y="222"/>
                    <a:pt x="2807" y="222"/>
                    <a:pt x="2928" y="222"/>
                  </a:cubicBezTo>
                  <a:cubicBezTo>
                    <a:pt x="4869" y="222"/>
                    <a:pt x="5100" y="125"/>
                    <a:pt x="5100" y="125"/>
                  </a:cubicBezTo>
                  <a:cubicBezTo>
                    <a:pt x="5100" y="125"/>
                    <a:pt x="3959" y="1"/>
                    <a:pt x="2544" y="1"/>
                  </a:cubicBezTo>
                  <a:cubicBezTo>
                    <a:pt x="2470" y="1"/>
                    <a:pt x="2397" y="0"/>
                    <a:pt x="2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3153750" y="3201102"/>
              <a:ext cx="272107" cy="58313"/>
            </a:xfrm>
            <a:custGeom>
              <a:rect b="b" l="l" r="r" t="t"/>
              <a:pathLst>
                <a:path extrusionOk="0" h="881" w="4111">
                  <a:moveTo>
                    <a:pt x="0" y="880"/>
                  </a:moveTo>
                  <a:lnTo>
                    <a:pt x="523" y="1"/>
                  </a:lnTo>
                  <a:lnTo>
                    <a:pt x="2543" y="138"/>
                  </a:lnTo>
                  <a:lnTo>
                    <a:pt x="4111" y="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3176454" y="3201102"/>
              <a:ext cx="191157" cy="30977"/>
            </a:xfrm>
            <a:custGeom>
              <a:rect b="b" l="l" r="r" t="t"/>
              <a:pathLst>
                <a:path extrusionOk="0" h="468" w="2888">
                  <a:moveTo>
                    <a:pt x="180" y="1"/>
                  </a:moveTo>
                  <a:lnTo>
                    <a:pt x="1" y="303"/>
                  </a:lnTo>
                  <a:lnTo>
                    <a:pt x="482" y="207"/>
                  </a:lnTo>
                  <a:cubicBezTo>
                    <a:pt x="482" y="207"/>
                    <a:pt x="2866" y="464"/>
                    <a:pt x="2888" y="468"/>
                  </a:cubicBezTo>
                  <a:lnTo>
                    <a:pt x="2888" y="468"/>
                  </a:lnTo>
                  <a:lnTo>
                    <a:pt x="2200" y="138"/>
                  </a:lnTo>
                  <a:lnTo>
                    <a:pt x="180" y="1"/>
                  </a:lnTo>
                  <a:close/>
                  <a:moveTo>
                    <a:pt x="2888" y="468"/>
                  </a:moveTo>
                  <a:lnTo>
                    <a:pt x="2888" y="468"/>
                  </a:lnTo>
                  <a:cubicBezTo>
                    <a:pt x="2888" y="468"/>
                    <a:pt x="2888" y="468"/>
                    <a:pt x="2888" y="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45"/>
          <p:cNvSpPr txBox="1"/>
          <p:nvPr>
            <p:ph type="title"/>
          </p:nvPr>
        </p:nvSpPr>
        <p:spPr>
          <a:xfrm>
            <a:off x="713225" y="539500"/>
            <a:ext cx="4237800" cy="22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5333910" y="4551413"/>
            <a:ext cx="9903215" cy="180169"/>
          </a:xfrm>
          <a:custGeom>
            <a:rect b="b" l="l" r="r" t="t"/>
            <a:pathLst>
              <a:path extrusionOk="0" h="2722" w="149618">
                <a:moveTo>
                  <a:pt x="74809" y="0"/>
                </a:moveTo>
                <a:cubicBezTo>
                  <a:pt x="33501" y="0"/>
                  <a:pt x="0" y="1361"/>
                  <a:pt x="0" y="1361"/>
                </a:cubicBezTo>
                <a:cubicBezTo>
                  <a:pt x="0" y="1361"/>
                  <a:pt x="33487" y="2722"/>
                  <a:pt x="74809" y="2722"/>
                </a:cubicBezTo>
                <a:cubicBezTo>
                  <a:pt x="116117" y="2722"/>
                  <a:pt x="149618" y="1361"/>
                  <a:pt x="149618" y="1361"/>
                </a:cubicBezTo>
                <a:cubicBezTo>
                  <a:pt x="149618" y="1361"/>
                  <a:pt x="116131" y="0"/>
                  <a:pt x="748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" name="Google Shape;650;p45"/>
          <p:cNvGrpSpPr/>
          <p:nvPr/>
        </p:nvGrpSpPr>
        <p:grpSpPr>
          <a:xfrm>
            <a:off x="-563926" y="1645954"/>
            <a:ext cx="2527426" cy="3542970"/>
            <a:chOff x="-30515" y="874989"/>
            <a:chExt cx="3077348" cy="4313856"/>
          </a:xfrm>
        </p:grpSpPr>
        <p:sp>
          <p:nvSpPr>
            <p:cNvPr id="651" name="Google Shape;651;p45"/>
            <p:cNvSpPr/>
            <p:nvPr/>
          </p:nvSpPr>
          <p:spPr>
            <a:xfrm>
              <a:off x="-30515" y="874989"/>
              <a:ext cx="3077305" cy="4313801"/>
            </a:xfrm>
            <a:custGeom>
              <a:rect b="b" l="l" r="r" t="t"/>
              <a:pathLst>
                <a:path extrusionOk="0" h="65173" w="46492">
                  <a:moveTo>
                    <a:pt x="46491" y="65172"/>
                  </a:moveTo>
                  <a:lnTo>
                    <a:pt x="29445" y="34902"/>
                  </a:lnTo>
                  <a:lnTo>
                    <a:pt x="19026" y="31548"/>
                  </a:lnTo>
                  <a:lnTo>
                    <a:pt x="4482" y="1732"/>
                  </a:lnTo>
                  <a:lnTo>
                    <a:pt x="0" y="0"/>
                  </a:lnTo>
                  <a:lnTo>
                    <a:pt x="0" y="65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1504474" y="3052364"/>
              <a:ext cx="1542359" cy="2136481"/>
            </a:xfrm>
            <a:custGeom>
              <a:rect b="b" l="l" r="r" t="t"/>
              <a:pathLst>
                <a:path extrusionOk="0" h="32278" w="23302">
                  <a:moveTo>
                    <a:pt x="6255" y="2007"/>
                  </a:moveTo>
                  <a:lnTo>
                    <a:pt x="23301" y="32277"/>
                  </a:lnTo>
                  <a:lnTo>
                    <a:pt x="15603" y="32277"/>
                  </a:lnTo>
                  <a:lnTo>
                    <a:pt x="16524" y="260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-30515" y="874989"/>
              <a:ext cx="1259331" cy="2088228"/>
            </a:xfrm>
            <a:custGeom>
              <a:rect b="b" l="l" r="r" t="t"/>
              <a:pathLst>
                <a:path extrusionOk="0" h="31549" w="19026">
                  <a:moveTo>
                    <a:pt x="19026" y="31548"/>
                  </a:moveTo>
                  <a:lnTo>
                    <a:pt x="15314" y="29981"/>
                  </a:lnTo>
                  <a:lnTo>
                    <a:pt x="3863" y="2255"/>
                  </a:lnTo>
                  <a:lnTo>
                    <a:pt x="0" y="1911"/>
                  </a:lnTo>
                  <a:lnTo>
                    <a:pt x="0" y="0"/>
                  </a:lnTo>
                  <a:lnTo>
                    <a:pt x="4482" y="17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45"/>
          <p:cNvGrpSpPr/>
          <p:nvPr/>
        </p:nvGrpSpPr>
        <p:grpSpPr>
          <a:xfrm>
            <a:off x="3363909" y="4610522"/>
            <a:ext cx="1069167" cy="431366"/>
            <a:chOff x="3363909" y="4610522"/>
            <a:chExt cx="1069167" cy="431366"/>
          </a:xfrm>
        </p:grpSpPr>
        <p:sp>
          <p:nvSpPr>
            <p:cNvPr id="655" name="Google Shape;655;p45"/>
            <p:cNvSpPr/>
            <p:nvPr/>
          </p:nvSpPr>
          <p:spPr>
            <a:xfrm>
              <a:off x="3412163" y="4826174"/>
              <a:ext cx="971802" cy="215713"/>
            </a:xfrm>
            <a:custGeom>
              <a:rect b="b" l="l" r="r" t="t"/>
              <a:pathLst>
                <a:path extrusionOk="0" h="3259" w="14682">
                  <a:moveTo>
                    <a:pt x="14682" y="1"/>
                  </a:moveTo>
                  <a:lnTo>
                    <a:pt x="0" y="1"/>
                  </a:lnTo>
                  <a:lnTo>
                    <a:pt x="3478" y="2942"/>
                  </a:lnTo>
                  <a:lnTo>
                    <a:pt x="5183" y="3259"/>
                  </a:lnTo>
                  <a:lnTo>
                    <a:pt x="7341" y="1224"/>
                  </a:lnTo>
                  <a:lnTo>
                    <a:pt x="11657" y="1623"/>
                  </a:lnTo>
                  <a:close/>
                </a:path>
              </a:pathLst>
            </a:custGeom>
            <a:solidFill>
              <a:srgbClr val="6B919E">
                <a:alpha val="45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3363909" y="4801617"/>
              <a:ext cx="1069167" cy="48385"/>
            </a:xfrm>
            <a:custGeom>
              <a:rect b="b" l="l" r="r" t="t"/>
              <a:pathLst>
                <a:path extrusionOk="0" h="731" w="16153">
                  <a:moveTo>
                    <a:pt x="8084" y="0"/>
                  </a:moveTo>
                  <a:cubicBezTo>
                    <a:pt x="3616" y="14"/>
                    <a:pt x="1" y="385"/>
                    <a:pt x="1" y="385"/>
                  </a:cubicBezTo>
                  <a:cubicBezTo>
                    <a:pt x="1" y="385"/>
                    <a:pt x="793" y="730"/>
                    <a:pt x="7333" y="730"/>
                  </a:cubicBezTo>
                  <a:cubicBezTo>
                    <a:pt x="7575" y="730"/>
                    <a:pt x="7826" y="730"/>
                    <a:pt x="8084" y="729"/>
                  </a:cubicBezTo>
                  <a:cubicBezTo>
                    <a:pt x="14806" y="715"/>
                    <a:pt x="16153" y="344"/>
                    <a:pt x="16153" y="344"/>
                  </a:cubicBezTo>
                  <a:cubicBezTo>
                    <a:pt x="16153" y="344"/>
                    <a:pt x="12551" y="0"/>
                    <a:pt x="8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3412163" y="4610522"/>
              <a:ext cx="971802" cy="215713"/>
            </a:xfrm>
            <a:custGeom>
              <a:rect b="b" l="l" r="r" t="t"/>
              <a:pathLst>
                <a:path extrusionOk="0" h="3259" w="14682">
                  <a:moveTo>
                    <a:pt x="14682" y="3259"/>
                  </a:moveTo>
                  <a:lnTo>
                    <a:pt x="0" y="3259"/>
                  </a:lnTo>
                  <a:lnTo>
                    <a:pt x="3478" y="317"/>
                  </a:lnTo>
                  <a:lnTo>
                    <a:pt x="5183" y="1"/>
                  </a:lnTo>
                  <a:lnTo>
                    <a:pt x="7341" y="2035"/>
                  </a:lnTo>
                  <a:lnTo>
                    <a:pt x="11657" y="16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3898077" y="4738801"/>
              <a:ext cx="69169" cy="51959"/>
            </a:xfrm>
            <a:custGeom>
              <a:rect b="b" l="l" r="r" t="t"/>
              <a:pathLst>
                <a:path extrusionOk="0" h="785" w="1045">
                  <a:moveTo>
                    <a:pt x="0" y="97"/>
                  </a:moveTo>
                  <a:lnTo>
                    <a:pt x="729" y="785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3594125" y="4610522"/>
              <a:ext cx="225708" cy="61027"/>
            </a:xfrm>
            <a:custGeom>
              <a:rect b="b" l="l" r="r" t="t"/>
              <a:pathLst>
                <a:path extrusionOk="0" h="922" w="3410">
                  <a:moveTo>
                    <a:pt x="2434" y="1"/>
                  </a:moveTo>
                  <a:lnTo>
                    <a:pt x="729" y="317"/>
                  </a:lnTo>
                  <a:lnTo>
                    <a:pt x="1" y="922"/>
                  </a:lnTo>
                  <a:lnTo>
                    <a:pt x="743" y="454"/>
                  </a:lnTo>
                  <a:lnTo>
                    <a:pt x="2283" y="221"/>
                  </a:lnTo>
                  <a:lnTo>
                    <a:pt x="3410" y="922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4028144" y="4718811"/>
              <a:ext cx="236629" cy="42825"/>
            </a:xfrm>
            <a:custGeom>
              <a:rect b="b" l="l" r="r" t="t"/>
              <a:pathLst>
                <a:path extrusionOk="0" h="647" w="3575">
                  <a:moveTo>
                    <a:pt x="2351" y="1"/>
                  </a:moveTo>
                  <a:lnTo>
                    <a:pt x="1" y="220"/>
                  </a:lnTo>
                  <a:lnTo>
                    <a:pt x="2173" y="303"/>
                  </a:lnTo>
                  <a:lnTo>
                    <a:pt x="3575" y="647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45"/>
          <p:cNvGrpSpPr/>
          <p:nvPr/>
        </p:nvGrpSpPr>
        <p:grpSpPr>
          <a:xfrm>
            <a:off x="4839042" y="4209517"/>
            <a:ext cx="4344778" cy="943605"/>
            <a:chOff x="4799221" y="4169696"/>
            <a:chExt cx="4344778" cy="943605"/>
          </a:xfrm>
        </p:grpSpPr>
        <p:sp>
          <p:nvSpPr>
            <p:cNvPr id="662" name="Google Shape;662;p45"/>
            <p:cNvSpPr/>
            <p:nvPr/>
          </p:nvSpPr>
          <p:spPr>
            <a:xfrm>
              <a:off x="4799221" y="4169696"/>
              <a:ext cx="4344778" cy="943605"/>
            </a:xfrm>
            <a:custGeom>
              <a:rect b="b" l="l" r="r" t="t"/>
              <a:pathLst>
                <a:path extrusionOk="0" h="14256" w="65641">
                  <a:moveTo>
                    <a:pt x="0" y="14255"/>
                  </a:moveTo>
                  <a:lnTo>
                    <a:pt x="40347" y="2694"/>
                  </a:lnTo>
                  <a:lnTo>
                    <a:pt x="65640" y="0"/>
                  </a:lnTo>
                  <a:lnTo>
                    <a:pt x="65640" y="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5750993" y="4183331"/>
              <a:ext cx="3261976" cy="657002"/>
            </a:xfrm>
            <a:custGeom>
              <a:rect b="b" l="l" r="r" t="t"/>
              <a:pathLst>
                <a:path extrusionOk="0" h="9926" w="49282">
                  <a:moveTo>
                    <a:pt x="0" y="9925"/>
                  </a:moveTo>
                  <a:lnTo>
                    <a:pt x="27315" y="5293"/>
                  </a:lnTo>
                  <a:lnTo>
                    <a:pt x="49282" y="0"/>
                  </a:lnTo>
                  <a:lnTo>
                    <a:pt x="25968" y="24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6"/>
          <p:cNvSpPr/>
          <p:nvPr/>
        </p:nvSpPr>
        <p:spPr>
          <a:xfrm>
            <a:off x="-8375" y="590401"/>
            <a:ext cx="9160743" cy="4546101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6"/>
          <p:cNvSpPr txBox="1"/>
          <p:nvPr>
            <p:ph hasCustomPrompt="1" type="title"/>
          </p:nvPr>
        </p:nvSpPr>
        <p:spPr>
          <a:xfrm flipH="1">
            <a:off x="5586363" y="1888650"/>
            <a:ext cx="1065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67" name="Google Shape;667;p46"/>
          <p:cNvSpPr txBox="1"/>
          <p:nvPr>
            <p:ph idx="2" type="title"/>
          </p:nvPr>
        </p:nvSpPr>
        <p:spPr>
          <a:xfrm flipH="1">
            <a:off x="2187538" y="1855875"/>
            <a:ext cx="27063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68" name="Google Shape;668;p46"/>
          <p:cNvSpPr txBox="1"/>
          <p:nvPr>
            <p:ph idx="1" type="subTitle"/>
          </p:nvPr>
        </p:nvSpPr>
        <p:spPr>
          <a:xfrm flipH="1">
            <a:off x="2370825" y="2313228"/>
            <a:ext cx="2339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46"/>
          <p:cNvSpPr/>
          <p:nvPr/>
        </p:nvSpPr>
        <p:spPr>
          <a:xfrm>
            <a:off x="-17200" y="2889145"/>
            <a:ext cx="9161003" cy="2254359"/>
          </a:xfrm>
          <a:custGeom>
            <a:rect b="b" l="l" r="r" t="t"/>
            <a:pathLst>
              <a:path extrusionOk="0" h="65169" w="285234">
                <a:moveTo>
                  <a:pt x="285233" y="65168"/>
                </a:moveTo>
                <a:lnTo>
                  <a:pt x="274" y="65168"/>
                </a:lnTo>
                <a:lnTo>
                  <a:pt x="213" y="53071"/>
                </a:lnTo>
                <a:lnTo>
                  <a:pt x="152" y="41916"/>
                </a:lnTo>
                <a:lnTo>
                  <a:pt x="61" y="29484"/>
                </a:lnTo>
                <a:lnTo>
                  <a:pt x="0" y="18572"/>
                </a:lnTo>
                <a:lnTo>
                  <a:pt x="0" y="17265"/>
                </a:lnTo>
                <a:cubicBezTo>
                  <a:pt x="0" y="17265"/>
                  <a:pt x="69485" y="32645"/>
                  <a:pt x="163590" y="23557"/>
                </a:cubicBezTo>
                <a:cubicBezTo>
                  <a:pt x="165778" y="23344"/>
                  <a:pt x="167906" y="23131"/>
                  <a:pt x="170003" y="22919"/>
                </a:cubicBezTo>
                <a:lnTo>
                  <a:pt x="170733" y="22827"/>
                </a:lnTo>
                <a:cubicBezTo>
                  <a:pt x="245749" y="15228"/>
                  <a:pt x="271859" y="6839"/>
                  <a:pt x="280674" y="2675"/>
                </a:cubicBezTo>
                <a:cubicBezTo>
                  <a:pt x="284200" y="1003"/>
                  <a:pt x="284960" y="0"/>
                  <a:pt x="284960" y="0"/>
                </a:cubicBezTo>
                <a:close/>
              </a:path>
            </a:pathLst>
          </a:custGeom>
          <a:solidFill>
            <a:srgbClr val="6B919E">
              <a:alpha val="45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46"/>
          <p:cNvGrpSpPr/>
          <p:nvPr/>
        </p:nvGrpSpPr>
        <p:grpSpPr>
          <a:xfrm>
            <a:off x="6867325" y="2189775"/>
            <a:ext cx="2276675" cy="2953725"/>
            <a:chOff x="5092300" y="2272350"/>
            <a:chExt cx="2276675" cy="2953725"/>
          </a:xfrm>
        </p:grpSpPr>
        <p:grpSp>
          <p:nvGrpSpPr>
            <p:cNvPr id="671" name="Google Shape;671;p46"/>
            <p:cNvGrpSpPr/>
            <p:nvPr/>
          </p:nvGrpSpPr>
          <p:grpSpPr>
            <a:xfrm>
              <a:off x="5534575" y="2272350"/>
              <a:ext cx="1834400" cy="1554000"/>
              <a:chOff x="5534575" y="2272350"/>
              <a:chExt cx="1834400" cy="1554000"/>
            </a:xfrm>
          </p:grpSpPr>
          <p:sp>
            <p:nvSpPr>
              <p:cNvPr id="672" name="Google Shape;672;p46"/>
              <p:cNvSpPr/>
              <p:nvPr/>
            </p:nvSpPr>
            <p:spPr>
              <a:xfrm>
                <a:off x="5534575" y="2272350"/>
                <a:ext cx="1834400" cy="1554000"/>
              </a:xfrm>
              <a:custGeom>
                <a:rect b="b" l="l" r="r" t="t"/>
                <a:pathLst>
                  <a:path extrusionOk="0" h="62160" w="73376">
                    <a:moveTo>
                      <a:pt x="73375" y="1"/>
                    </a:moveTo>
                    <a:cubicBezTo>
                      <a:pt x="73375" y="1"/>
                      <a:pt x="65016" y="4499"/>
                      <a:pt x="54500" y="4621"/>
                    </a:cubicBezTo>
                    <a:cubicBezTo>
                      <a:pt x="43983" y="4773"/>
                      <a:pt x="34925" y="5806"/>
                      <a:pt x="32615" y="7083"/>
                    </a:cubicBezTo>
                    <a:cubicBezTo>
                      <a:pt x="30305" y="8360"/>
                      <a:pt x="31156" y="9879"/>
                      <a:pt x="31247" y="11004"/>
                    </a:cubicBezTo>
                    <a:cubicBezTo>
                      <a:pt x="31308" y="12159"/>
                      <a:pt x="27447" y="11399"/>
                      <a:pt x="24438" y="14196"/>
                    </a:cubicBezTo>
                    <a:cubicBezTo>
                      <a:pt x="21429" y="16962"/>
                      <a:pt x="23952" y="18238"/>
                      <a:pt x="19271" y="18877"/>
                    </a:cubicBezTo>
                    <a:cubicBezTo>
                      <a:pt x="14590" y="19484"/>
                      <a:pt x="21885" y="24834"/>
                      <a:pt x="21885" y="24834"/>
                    </a:cubicBezTo>
                    <a:cubicBezTo>
                      <a:pt x="21885" y="24834"/>
                      <a:pt x="14772" y="28178"/>
                      <a:pt x="12797" y="29393"/>
                    </a:cubicBezTo>
                    <a:cubicBezTo>
                      <a:pt x="10821" y="30579"/>
                      <a:pt x="14560" y="33193"/>
                      <a:pt x="15228" y="34196"/>
                    </a:cubicBezTo>
                    <a:cubicBezTo>
                      <a:pt x="15867" y="35199"/>
                      <a:pt x="7721" y="36840"/>
                      <a:pt x="5076" y="39576"/>
                    </a:cubicBezTo>
                    <a:cubicBezTo>
                      <a:pt x="2432" y="42281"/>
                      <a:pt x="0" y="48634"/>
                      <a:pt x="0" y="48634"/>
                    </a:cubicBezTo>
                    <a:lnTo>
                      <a:pt x="1489" y="59333"/>
                    </a:lnTo>
                    <a:lnTo>
                      <a:pt x="5866" y="62160"/>
                    </a:lnTo>
                    <a:lnTo>
                      <a:pt x="51004" y="52676"/>
                    </a:lnTo>
                    <a:lnTo>
                      <a:pt x="72828" y="4763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3" name="Google Shape;673;p46"/>
              <p:cNvGrpSpPr/>
              <p:nvPr/>
            </p:nvGrpSpPr>
            <p:grpSpPr>
              <a:xfrm>
                <a:off x="5871200" y="2462325"/>
                <a:ext cx="1493200" cy="963575"/>
                <a:chOff x="5871200" y="2462325"/>
                <a:chExt cx="1493200" cy="963575"/>
              </a:xfrm>
            </p:grpSpPr>
            <p:sp>
              <p:nvSpPr>
                <p:cNvPr id="674" name="Google Shape;674;p46"/>
                <p:cNvSpPr/>
                <p:nvPr/>
              </p:nvSpPr>
              <p:spPr>
                <a:xfrm>
                  <a:off x="6340800" y="2462325"/>
                  <a:ext cx="1021325" cy="136050"/>
                </a:xfrm>
                <a:custGeom>
                  <a:rect b="b" l="l" r="r" t="t"/>
                  <a:pathLst>
                    <a:path extrusionOk="0" h="5442" w="40853">
                      <a:moveTo>
                        <a:pt x="974" y="1642"/>
                      </a:moveTo>
                      <a:cubicBezTo>
                        <a:pt x="974" y="1642"/>
                        <a:pt x="2554" y="3679"/>
                        <a:pt x="15624" y="4560"/>
                      </a:cubicBezTo>
                      <a:cubicBezTo>
                        <a:pt x="28694" y="5442"/>
                        <a:pt x="40731" y="2524"/>
                        <a:pt x="40731" y="2524"/>
                      </a:cubicBezTo>
                      <a:lnTo>
                        <a:pt x="40853" y="1"/>
                      </a:lnTo>
                      <a:cubicBezTo>
                        <a:pt x="40853" y="1"/>
                        <a:pt x="25290" y="3466"/>
                        <a:pt x="15594" y="2372"/>
                      </a:cubicBezTo>
                      <a:cubicBezTo>
                        <a:pt x="5898" y="1277"/>
                        <a:pt x="1521" y="609"/>
                        <a:pt x="974" y="609"/>
                      </a:cubicBezTo>
                      <a:cubicBezTo>
                        <a:pt x="396" y="609"/>
                        <a:pt x="1" y="1065"/>
                        <a:pt x="974" y="16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46"/>
                <p:cNvSpPr/>
                <p:nvPr/>
              </p:nvSpPr>
              <p:spPr>
                <a:xfrm>
                  <a:off x="6281550" y="2570225"/>
                  <a:ext cx="1082850" cy="241675"/>
                </a:xfrm>
                <a:custGeom>
                  <a:rect b="b" l="l" r="r" t="t"/>
                  <a:pathLst>
                    <a:path extrusionOk="0" h="9667" w="43314">
                      <a:moveTo>
                        <a:pt x="2006" y="396"/>
                      </a:moveTo>
                      <a:cubicBezTo>
                        <a:pt x="2006" y="396"/>
                        <a:pt x="2189" y="1217"/>
                        <a:pt x="11885" y="3405"/>
                      </a:cubicBezTo>
                      <a:cubicBezTo>
                        <a:pt x="21581" y="5594"/>
                        <a:pt x="36961" y="1794"/>
                        <a:pt x="37235" y="3405"/>
                      </a:cubicBezTo>
                      <a:cubicBezTo>
                        <a:pt x="37539" y="5016"/>
                        <a:pt x="21763" y="6171"/>
                        <a:pt x="16900" y="5503"/>
                      </a:cubicBezTo>
                      <a:cubicBezTo>
                        <a:pt x="12067" y="4834"/>
                        <a:pt x="11034" y="7296"/>
                        <a:pt x="23374" y="7296"/>
                      </a:cubicBezTo>
                      <a:cubicBezTo>
                        <a:pt x="35715" y="7296"/>
                        <a:pt x="43314" y="5320"/>
                        <a:pt x="43314" y="5320"/>
                      </a:cubicBezTo>
                      <a:lnTo>
                        <a:pt x="43314" y="7904"/>
                      </a:lnTo>
                      <a:cubicBezTo>
                        <a:pt x="43314" y="7904"/>
                        <a:pt x="20456" y="9667"/>
                        <a:pt x="15319" y="8816"/>
                      </a:cubicBezTo>
                      <a:cubicBezTo>
                        <a:pt x="10152" y="7965"/>
                        <a:pt x="8936" y="7387"/>
                        <a:pt x="8936" y="6627"/>
                      </a:cubicBezTo>
                      <a:cubicBezTo>
                        <a:pt x="8936" y="5867"/>
                        <a:pt x="11702" y="5107"/>
                        <a:pt x="11702" y="5107"/>
                      </a:cubicBezTo>
                      <a:cubicBezTo>
                        <a:pt x="11702" y="5107"/>
                        <a:pt x="3982" y="2554"/>
                        <a:pt x="2006" y="1703"/>
                      </a:cubicBezTo>
                      <a:cubicBezTo>
                        <a:pt x="0" y="852"/>
                        <a:pt x="1307" y="1"/>
                        <a:pt x="2006" y="3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46"/>
                <p:cNvSpPr/>
                <p:nvPr/>
              </p:nvSpPr>
              <p:spPr>
                <a:xfrm>
                  <a:off x="6158425" y="2623425"/>
                  <a:ext cx="1203700" cy="314625"/>
                </a:xfrm>
                <a:custGeom>
                  <a:rect b="b" l="l" r="r" t="t"/>
                  <a:pathLst>
                    <a:path extrusionOk="0" h="12585" w="48148">
                      <a:moveTo>
                        <a:pt x="1612" y="517"/>
                      </a:moveTo>
                      <a:cubicBezTo>
                        <a:pt x="1612" y="517"/>
                        <a:pt x="2737" y="3952"/>
                        <a:pt x="12828" y="6931"/>
                      </a:cubicBezTo>
                      <a:cubicBezTo>
                        <a:pt x="22889" y="9910"/>
                        <a:pt x="48148" y="7448"/>
                        <a:pt x="48148" y="7448"/>
                      </a:cubicBezTo>
                      <a:lnTo>
                        <a:pt x="48148" y="8876"/>
                      </a:lnTo>
                      <a:cubicBezTo>
                        <a:pt x="48148" y="8876"/>
                        <a:pt x="31704" y="12584"/>
                        <a:pt x="16415" y="8876"/>
                      </a:cubicBezTo>
                      <a:cubicBezTo>
                        <a:pt x="1126" y="5168"/>
                        <a:pt x="1126" y="2432"/>
                        <a:pt x="548" y="1551"/>
                      </a:cubicBezTo>
                      <a:cubicBezTo>
                        <a:pt x="1" y="700"/>
                        <a:pt x="1308" y="1"/>
                        <a:pt x="1612" y="51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46"/>
                <p:cNvSpPr/>
                <p:nvPr/>
              </p:nvSpPr>
              <p:spPr>
                <a:xfrm>
                  <a:off x="6032300" y="2686500"/>
                  <a:ext cx="1329825" cy="388325"/>
                </a:xfrm>
                <a:custGeom>
                  <a:rect b="b" l="l" r="r" t="t"/>
                  <a:pathLst>
                    <a:path extrusionOk="0" h="15533" w="53193">
                      <a:moveTo>
                        <a:pt x="9605" y="5320"/>
                      </a:moveTo>
                      <a:cubicBezTo>
                        <a:pt x="9605" y="5320"/>
                        <a:pt x="22311" y="9970"/>
                        <a:pt x="36293" y="10153"/>
                      </a:cubicBezTo>
                      <a:cubicBezTo>
                        <a:pt x="50244" y="10335"/>
                        <a:pt x="53193" y="8724"/>
                        <a:pt x="53193" y="8724"/>
                      </a:cubicBezTo>
                      <a:lnTo>
                        <a:pt x="53193" y="10153"/>
                      </a:lnTo>
                      <a:cubicBezTo>
                        <a:pt x="53193" y="10153"/>
                        <a:pt x="50153" y="11460"/>
                        <a:pt x="42949" y="11551"/>
                      </a:cubicBezTo>
                      <a:cubicBezTo>
                        <a:pt x="35715" y="11642"/>
                        <a:pt x="38937" y="13071"/>
                        <a:pt x="45016" y="13071"/>
                      </a:cubicBezTo>
                      <a:lnTo>
                        <a:pt x="53193" y="13071"/>
                      </a:lnTo>
                      <a:lnTo>
                        <a:pt x="53193" y="14499"/>
                      </a:lnTo>
                      <a:cubicBezTo>
                        <a:pt x="53193" y="14499"/>
                        <a:pt x="43314" y="15533"/>
                        <a:pt x="39697" y="14499"/>
                      </a:cubicBezTo>
                      <a:cubicBezTo>
                        <a:pt x="36110" y="13466"/>
                        <a:pt x="39697" y="12523"/>
                        <a:pt x="35989" y="11551"/>
                      </a:cubicBezTo>
                      <a:cubicBezTo>
                        <a:pt x="32311" y="10609"/>
                        <a:pt x="25958" y="10669"/>
                        <a:pt x="21733" y="10122"/>
                      </a:cubicBezTo>
                      <a:cubicBezTo>
                        <a:pt x="17478" y="9575"/>
                        <a:pt x="3982" y="5806"/>
                        <a:pt x="2006" y="2918"/>
                      </a:cubicBezTo>
                      <a:cubicBezTo>
                        <a:pt x="0" y="0"/>
                        <a:pt x="6930" y="4469"/>
                        <a:pt x="9605" y="53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46"/>
                <p:cNvSpPr/>
                <p:nvPr/>
              </p:nvSpPr>
              <p:spPr>
                <a:xfrm>
                  <a:off x="6099175" y="2886350"/>
                  <a:ext cx="897450" cy="244700"/>
                </a:xfrm>
                <a:custGeom>
                  <a:rect b="b" l="l" r="r" t="t"/>
                  <a:pathLst>
                    <a:path extrusionOk="0" h="9788" w="35898">
                      <a:moveTo>
                        <a:pt x="1216" y="1"/>
                      </a:moveTo>
                      <a:cubicBezTo>
                        <a:pt x="1216" y="1"/>
                        <a:pt x="4073" y="3678"/>
                        <a:pt x="15745" y="5685"/>
                      </a:cubicBezTo>
                      <a:cubicBezTo>
                        <a:pt x="27447" y="7660"/>
                        <a:pt x="33739" y="7295"/>
                        <a:pt x="34803" y="8147"/>
                      </a:cubicBezTo>
                      <a:cubicBezTo>
                        <a:pt x="35897" y="8998"/>
                        <a:pt x="19241" y="9788"/>
                        <a:pt x="12006" y="6718"/>
                      </a:cubicBezTo>
                      <a:cubicBezTo>
                        <a:pt x="4803" y="3678"/>
                        <a:pt x="0" y="4043"/>
                        <a:pt x="12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46"/>
                <p:cNvSpPr/>
                <p:nvPr/>
              </p:nvSpPr>
              <p:spPr>
                <a:xfrm>
                  <a:off x="5871200" y="3019325"/>
                  <a:ext cx="1493200" cy="258400"/>
                </a:xfrm>
                <a:custGeom>
                  <a:rect b="b" l="l" r="r" t="t"/>
                  <a:pathLst>
                    <a:path extrusionOk="0" h="10336" w="59728">
                      <a:moveTo>
                        <a:pt x="2128" y="639"/>
                      </a:moveTo>
                      <a:cubicBezTo>
                        <a:pt x="2128" y="639"/>
                        <a:pt x="7903" y="5806"/>
                        <a:pt x="22584" y="7144"/>
                      </a:cubicBezTo>
                      <a:cubicBezTo>
                        <a:pt x="37235" y="8481"/>
                        <a:pt x="59637" y="8299"/>
                        <a:pt x="59637" y="8299"/>
                      </a:cubicBezTo>
                      <a:lnTo>
                        <a:pt x="59728" y="10335"/>
                      </a:lnTo>
                      <a:cubicBezTo>
                        <a:pt x="59728" y="10335"/>
                        <a:pt x="31460" y="9910"/>
                        <a:pt x="20457" y="8299"/>
                      </a:cubicBezTo>
                      <a:cubicBezTo>
                        <a:pt x="9484" y="6718"/>
                        <a:pt x="2280" y="2402"/>
                        <a:pt x="1125" y="1217"/>
                      </a:cubicBezTo>
                      <a:cubicBezTo>
                        <a:pt x="0" y="1"/>
                        <a:pt x="2128" y="639"/>
                        <a:pt x="2128" y="63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46"/>
                <p:cNvSpPr/>
                <p:nvPr/>
              </p:nvSpPr>
              <p:spPr>
                <a:xfrm>
                  <a:off x="5907675" y="3182700"/>
                  <a:ext cx="905050" cy="243200"/>
                </a:xfrm>
                <a:custGeom>
                  <a:rect b="b" l="l" r="r" t="t"/>
                  <a:pathLst>
                    <a:path extrusionOk="0" h="9728" w="36202">
                      <a:moveTo>
                        <a:pt x="669" y="1"/>
                      </a:moveTo>
                      <a:cubicBezTo>
                        <a:pt x="669" y="1"/>
                        <a:pt x="6383" y="2797"/>
                        <a:pt x="16627" y="4591"/>
                      </a:cubicBezTo>
                      <a:cubicBezTo>
                        <a:pt x="23101" y="5685"/>
                        <a:pt x="29636" y="6414"/>
                        <a:pt x="36202" y="6749"/>
                      </a:cubicBezTo>
                      <a:cubicBezTo>
                        <a:pt x="36202" y="6749"/>
                        <a:pt x="23618" y="9727"/>
                        <a:pt x="16779" y="7752"/>
                      </a:cubicBezTo>
                      <a:cubicBezTo>
                        <a:pt x="9940" y="5746"/>
                        <a:pt x="0" y="2463"/>
                        <a:pt x="6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81" name="Google Shape;681;p46"/>
            <p:cNvSpPr/>
            <p:nvPr/>
          </p:nvSpPr>
          <p:spPr>
            <a:xfrm>
              <a:off x="5424375" y="3333925"/>
              <a:ext cx="1937750" cy="1393675"/>
            </a:xfrm>
            <a:custGeom>
              <a:rect b="b" l="l" r="r" t="t"/>
              <a:pathLst>
                <a:path extrusionOk="0" h="55747" w="77510">
                  <a:moveTo>
                    <a:pt x="77510" y="2007"/>
                  </a:moveTo>
                  <a:cubicBezTo>
                    <a:pt x="77510" y="2007"/>
                    <a:pt x="61734" y="1"/>
                    <a:pt x="55686" y="2007"/>
                  </a:cubicBezTo>
                  <a:cubicBezTo>
                    <a:pt x="49637" y="4043"/>
                    <a:pt x="49242" y="4438"/>
                    <a:pt x="42220" y="4438"/>
                  </a:cubicBezTo>
                  <a:cubicBezTo>
                    <a:pt x="35229" y="4438"/>
                    <a:pt x="32463" y="5441"/>
                    <a:pt x="24712" y="10061"/>
                  </a:cubicBezTo>
                  <a:cubicBezTo>
                    <a:pt x="16961" y="14712"/>
                    <a:pt x="7843" y="15198"/>
                    <a:pt x="3922" y="19271"/>
                  </a:cubicBezTo>
                  <a:cubicBezTo>
                    <a:pt x="1" y="23344"/>
                    <a:pt x="8603" y="22554"/>
                    <a:pt x="7235" y="24165"/>
                  </a:cubicBezTo>
                  <a:cubicBezTo>
                    <a:pt x="5837" y="25746"/>
                    <a:pt x="1429" y="26353"/>
                    <a:pt x="1976" y="28998"/>
                  </a:cubicBezTo>
                  <a:cubicBezTo>
                    <a:pt x="2524" y="31612"/>
                    <a:pt x="6080" y="30609"/>
                    <a:pt x="6080" y="32220"/>
                  </a:cubicBezTo>
                  <a:cubicBezTo>
                    <a:pt x="6080" y="33800"/>
                    <a:pt x="305" y="34621"/>
                    <a:pt x="548" y="36840"/>
                  </a:cubicBezTo>
                  <a:cubicBezTo>
                    <a:pt x="761" y="39059"/>
                    <a:pt x="1520" y="39454"/>
                    <a:pt x="3922" y="39667"/>
                  </a:cubicBezTo>
                  <a:cubicBezTo>
                    <a:pt x="6323" y="39849"/>
                    <a:pt x="2979" y="42129"/>
                    <a:pt x="1855" y="44378"/>
                  </a:cubicBezTo>
                  <a:cubicBezTo>
                    <a:pt x="761" y="46627"/>
                    <a:pt x="2280" y="51551"/>
                    <a:pt x="7235" y="53649"/>
                  </a:cubicBezTo>
                  <a:cubicBezTo>
                    <a:pt x="12159" y="55746"/>
                    <a:pt x="21794" y="53558"/>
                    <a:pt x="21916" y="53649"/>
                  </a:cubicBezTo>
                  <a:cubicBezTo>
                    <a:pt x="22038" y="53740"/>
                    <a:pt x="77510" y="46202"/>
                    <a:pt x="77510" y="462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5092300" y="4490475"/>
              <a:ext cx="430125" cy="683175"/>
            </a:xfrm>
            <a:custGeom>
              <a:rect b="b" l="l" r="r" t="t"/>
              <a:pathLst>
                <a:path extrusionOk="0" h="27327" w="17205">
                  <a:moveTo>
                    <a:pt x="1429" y="1"/>
                  </a:moveTo>
                  <a:cubicBezTo>
                    <a:pt x="244" y="1672"/>
                    <a:pt x="1" y="4043"/>
                    <a:pt x="943" y="6384"/>
                  </a:cubicBezTo>
                  <a:cubicBezTo>
                    <a:pt x="1885" y="8724"/>
                    <a:pt x="3314" y="8359"/>
                    <a:pt x="2949" y="11429"/>
                  </a:cubicBezTo>
                  <a:cubicBezTo>
                    <a:pt x="2615" y="14499"/>
                    <a:pt x="4955" y="16080"/>
                    <a:pt x="10031" y="18724"/>
                  </a:cubicBezTo>
                  <a:cubicBezTo>
                    <a:pt x="15351" y="21521"/>
                    <a:pt x="14621" y="27326"/>
                    <a:pt x="14621" y="27326"/>
                  </a:cubicBezTo>
                  <a:lnTo>
                    <a:pt x="17205" y="22098"/>
                  </a:lnTo>
                  <a:cubicBezTo>
                    <a:pt x="14591" y="20882"/>
                    <a:pt x="14165" y="17326"/>
                    <a:pt x="11794" y="14317"/>
                  </a:cubicBezTo>
                  <a:cubicBezTo>
                    <a:pt x="9393" y="11308"/>
                    <a:pt x="6141" y="14317"/>
                    <a:pt x="6019" y="10791"/>
                  </a:cubicBezTo>
                  <a:cubicBezTo>
                    <a:pt x="5928" y="8481"/>
                    <a:pt x="6262" y="5776"/>
                    <a:pt x="3770" y="4864"/>
                  </a:cubicBezTo>
                  <a:cubicBezTo>
                    <a:pt x="1308" y="3952"/>
                    <a:pt x="1429" y="1"/>
                    <a:pt x="1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5947950" y="3545925"/>
              <a:ext cx="434675" cy="785000"/>
            </a:xfrm>
            <a:custGeom>
              <a:rect b="b" l="l" r="r" t="t"/>
              <a:pathLst>
                <a:path extrusionOk="0" h="31400" w="17387">
                  <a:moveTo>
                    <a:pt x="17387" y="27630"/>
                  </a:moveTo>
                  <a:cubicBezTo>
                    <a:pt x="17387" y="27630"/>
                    <a:pt x="12827" y="24044"/>
                    <a:pt x="12979" y="20244"/>
                  </a:cubicBezTo>
                  <a:cubicBezTo>
                    <a:pt x="13131" y="16445"/>
                    <a:pt x="8602" y="15107"/>
                    <a:pt x="9271" y="11217"/>
                  </a:cubicBezTo>
                  <a:cubicBezTo>
                    <a:pt x="9940" y="7326"/>
                    <a:pt x="13283" y="1"/>
                    <a:pt x="11399" y="1977"/>
                  </a:cubicBezTo>
                  <a:cubicBezTo>
                    <a:pt x="11399" y="1977"/>
                    <a:pt x="6140" y="6536"/>
                    <a:pt x="6140" y="11977"/>
                  </a:cubicBezTo>
                  <a:cubicBezTo>
                    <a:pt x="6140" y="17387"/>
                    <a:pt x="9271" y="18177"/>
                    <a:pt x="7903" y="22402"/>
                  </a:cubicBezTo>
                  <a:cubicBezTo>
                    <a:pt x="7751" y="22858"/>
                    <a:pt x="7630" y="23284"/>
                    <a:pt x="7538" y="23709"/>
                  </a:cubicBezTo>
                  <a:cubicBezTo>
                    <a:pt x="7356" y="22767"/>
                    <a:pt x="7326" y="21795"/>
                    <a:pt x="7417" y="20822"/>
                  </a:cubicBezTo>
                  <a:cubicBezTo>
                    <a:pt x="7782" y="18269"/>
                    <a:pt x="4529" y="16810"/>
                    <a:pt x="3557" y="14925"/>
                  </a:cubicBezTo>
                  <a:cubicBezTo>
                    <a:pt x="2614" y="13010"/>
                    <a:pt x="2614" y="8633"/>
                    <a:pt x="2614" y="7691"/>
                  </a:cubicBezTo>
                  <a:cubicBezTo>
                    <a:pt x="2614" y="6749"/>
                    <a:pt x="1338" y="9515"/>
                    <a:pt x="1155" y="10244"/>
                  </a:cubicBezTo>
                  <a:cubicBezTo>
                    <a:pt x="1155" y="10244"/>
                    <a:pt x="1064" y="10548"/>
                    <a:pt x="973" y="10974"/>
                  </a:cubicBezTo>
                  <a:cubicBezTo>
                    <a:pt x="578" y="12615"/>
                    <a:pt x="0" y="16566"/>
                    <a:pt x="2614" y="18056"/>
                  </a:cubicBezTo>
                  <a:cubicBezTo>
                    <a:pt x="5927" y="19940"/>
                    <a:pt x="1763" y="23557"/>
                    <a:pt x="2614" y="27266"/>
                  </a:cubicBezTo>
                  <a:cubicBezTo>
                    <a:pt x="3465" y="30974"/>
                    <a:pt x="4347" y="31400"/>
                    <a:pt x="4347" y="31400"/>
                  </a:cubicBezTo>
                  <a:lnTo>
                    <a:pt x="7751" y="29637"/>
                  </a:lnTo>
                  <a:cubicBezTo>
                    <a:pt x="7964" y="30275"/>
                    <a:pt x="8329" y="30852"/>
                    <a:pt x="8754" y="31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5822575" y="3954850"/>
              <a:ext cx="212025" cy="407225"/>
            </a:xfrm>
            <a:custGeom>
              <a:rect b="b" l="l" r="r" t="t"/>
              <a:pathLst>
                <a:path extrusionOk="0" h="16289" w="8481">
                  <a:moveTo>
                    <a:pt x="672" y="0"/>
                  </a:moveTo>
                  <a:cubicBezTo>
                    <a:pt x="446" y="0"/>
                    <a:pt x="219" y="46"/>
                    <a:pt x="0" y="149"/>
                  </a:cubicBezTo>
                  <a:cubicBezTo>
                    <a:pt x="0" y="149"/>
                    <a:pt x="2310" y="1486"/>
                    <a:pt x="2492" y="4039"/>
                  </a:cubicBezTo>
                  <a:cubicBezTo>
                    <a:pt x="2705" y="6593"/>
                    <a:pt x="1368" y="8994"/>
                    <a:pt x="2979" y="10027"/>
                  </a:cubicBezTo>
                  <a:cubicBezTo>
                    <a:pt x="4590" y="11061"/>
                    <a:pt x="3708" y="16289"/>
                    <a:pt x="3708" y="16289"/>
                  </a:cubicBezTo>
                  <a:lnTo>
                    <a:pt x="8116" y="14374"/>
                  </a:lnTo>
                  <a:cubicBezTo>
                    <a:pt x="8116" y="14374"/>
                    <a:pt x="8480" y="9936"/>
                    <a:pt x="6170" y="8720"/>
                  </a:cubicBezTo>
                  <a:cubicBezTo>
                    <a:pt x="3891" y="7474"/>
                    <a:pt x="5441" y="7079"/>
                    <a:pt x="5076" y="3948"/>
                  </a:cubicBezTo>
                  <a:cubicBezTo>
                    <a:pt x="4681" y="848"/>
                    <a:pt x="1398" y="149"/>
                    <a:pt x="1398" y="149"/>
                  </a:cubicBezTo>
                  <a:cubicBezTo>
                    <a:pt x="1162" y="54"/>
                    <a:pt x="917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5473775" y="4173600"/>
              <a:ext cx="1342750" cy="1018275"/>
            </a:xfrm>
            <a:custGeom>
              <a:rect b="b" l="l" r="r" t="t"/>
              <a:pathLst>
                <a:path extrusionOk="0" h="40731" w="53710">
                  <a:moveTo>
                    <a:pt x="50640" y="7539"/>
                  </a:moveTo>
                  <a:cubicBezTo>
                    <a:pt x="50640" y="7539"/>
                    <a:pt x="45928" y="3496"/>
                    <a:pt x="42950" y="3922"/>
                  </a:cubicBezTo>
                  <a:cubicBezTo>
                    <a:pt x="39940" y="4347"/>
                    <a:pt x="38329" y="1"/>
                    <a:pt x="31156" y="457"/>
                  </a:cubicBezTo>
                  <a:cubicBezTo>
                    <a:pt x="23952" y="913"/>
                    <a:pt x="21581" y="3922"/>
                    <a:pt x="21581" y="3922"/>
                  </a:cubicBezTo>
                  <a:cubicBezTo>
                    <a:pt x="21581" y="3922"/>
                    <a:pt x="16323" y="3952"/>
                    <a:pt x="13618" y="9910"/>
                  </a:cubicBezTo>
                  <a:cubicBezTo>
                    <a:pt x="11399" y="11186"/>
                    <a:pt x="9879" y="13375"/>
                    <a:pt x="9423" y="15867"/>
                  </a:cubicBezTo>
                  <a:cubicBezTo>
                    <a:pt x="8663" y="20062"/>
                    <a:pt x="5076" y="21126"/>
                    <a:pt x="5259" y="24560"/>
                  </a:cubicBezTo>
                  <a:cubicBezTo>
                    <a:pt x="5411" y="27995"/>
                    <a:pt x="0" y="29180"/>
                    <a:pt x="0" y="34956"/>
                  </a:cubicBezTo>
                  <a:cubicBezTo>
                    <a:pt x="0" y="40731"/>
                    <a:pt x="3162" y="38998"/>
                    <a:pt x="3162" y="38998"/>
                  </a:cubicBezTo>
                  <a:lnTo>
                    <a:pt x="53710" y="104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5419050" y="4330900"/>
              <a:ext cx="403550" cy="895175"/>
            </a:xfrm>
            <a:custGeom>
              <a:rect b="b" l="l" r="r" t="t"/>
              <a:pathLst>
                <a:path extrusionOk="0" h="35807" w="16142">
                  <a:moveTo>
                    <a:pt x="3740" y="1"/>
                  </a:moveTo>
                  <a:cubicBezTo>
                    <a:pt x="3740" y="1"/>
                    <a:pt x="2159" y="5046"/>
                    <a:pt x="5016" y="7143"/>
                  </a:cubicBezTo>
                  <a:cubicBezTo>
                    <a:pt x="7873" y="9210"/>
                    <a:pt x="6506" y="12584"/>
                    <a:pt x="5776" y="15593"/>
                  </a:cubicBezTo>
                  <a:cubicBezTo>
                    <a:pt x="4621" y="20214"/>
                    <a:pt x="9940" y="17508"/>
                    <a:pt x="11946" y="22250"/>
                  </a:cubicBezTo>
                  <a:cubicBezTo>
                    <a:pt x="13953" y="27022"/>
                    <a:pt x="13223" y="31764"/>
                    <a:pt x="16141" y="34287"/>
                  </a:cubicBezTo>
                  <a:lnTo>
                    <a:pt x="9454" y="33709"/>
                  </a:lnTo>
                  <a:cubicBezTo>
                    <a:pt x="9454" y="33709"/>
                    <a:pt x="13649" y="35807"/>
                    <a:pt x="8451" y="29636"/>
                  </a:cubicBezTo>
                  <a:cubicBezTo>
                    <a:pt x="3040" y="23223"/>
                    <a:pt x="1" y="19150"/>
                    <a:pt x="1551" y="15320"/>
                  </a:cubicBezTo>
                  <a:cubicBezTo>
                    <a:pt x="3132" y="11490"/>
                    <a:pt x="1186" y="11429"/>
                    <a:pt x="791" y="8055"/>
                  </a:cubicBezTo>
                  <a:cubicBezTo>
                    <a:pt x="426" y="4651"/>
                    <a:pt x="1612" y="1703"/>
                    <a:pt x="3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6549775" y="3571775"/>
              <a:ext cx="693050" cy="895175"/>
            </a:xfrm>
            <a:custGeom>
              <a:rect b="b" l="l" r="r" t="t"/>
              <a:pathLst>
                <a:path extrusionOk="0" h="35807" w="27722">
                  <a:moveTo>
                    <a:pt x="9971" y="35806"/>
                  </a:moveTo>
                  <a:cubicBezTo>
                    <a:pt x="9971" y="35806"/>
                    <a:pt x="5290" y="34104"/>
                    <a:pt x="4408" y="30730"/>
                  </a:cubicBezTo>
                  <a:cubicBezTo>
                    <a:pt x="3496" y="27326"/>
                    <a:pt x="3192" y="26718"/>
                    <a:pt x="1612" y="24438"/>
                  </a:cubicBezTo>
                  <a:cubicBezTo>
                    <a:pt x="1" y="22128"/>
                    <a:pt x="609" y="15563"/>
                    <a:pt x="2888" y="15350"/>
                  </a:cubicBezTo>
                  <a:cubicBezTo>
                    <a:pt x="5198" y="15168"/>
                    <a:pt x="3496" y="22827"/>
                    <a:pt x="4894" y="24226"/>
                  </a:cubicBezTo>
                  <a:cubicBezTo>
                    <a:pt x="6293" y="25624"/>
                    <a:pt x="6931" y="27721"/>
                    <a:pt x="7600" y="29727"/>
                  </a:cubicBezTo>
                  <a:cubicBezTo>
                    <a:pt x="8268" y="31703"/>
                    <a:pt x="10974" y="27812"/>
                    <a:pt x="8785" y="23435"/>
                  </a:cubicBezTo>
                  <a:cubicBezTo>
                    <a:pt x="6597" y="19058"/>
                    <a:pt x="6293" y="14955"/>
                    <a:pt x="8572" y="11368"/>
                  </a:cubicBezTo>
                  <a:cubicBezTo>
                    <a:pt x="10882" y="7782"/>
                    <a:pt x="7478" y="1399"/>
                    <a:pt x="10396" y="699"/>
                  </a:cubicBezTo>
                  <a:cubicBezTo>
                    <a:pt x="13284" y="0"/>
                    <a:pt x="13588" y="6566"/>
                    <a:pt x="12585" y="10578"/>
                  </a:cubicBezTo>
                  <a:cubicBezTo>
                    <a:pt x="11581" y="14560"/>
                    <a:pt x="11916" y="17660"/>
                    <a:pt x="13101" y="20061"/>
                  </a:cubicBezTo>
                  <a:cubicBezTo>
                    <a:pt x="14256" y="22432"/>
                    <a:pt x="13588" y="24925"/>
                    <a:pt x="14864" y="25229"/>
                  </a:cubicBezTo>
                  <a:cubicBezTo>
                    <a:pt x="16171" y="25533"/>
                    <a:pt x="15958" y="21338"/>
                    <a:pt x="14864" y="18754"/>
                  </a:cubicBezTo>
                  <a:cubicBezTo>
                    <a:pt x="13770" y="16140"/>
                    <a:pt x="14256" y="10456"/>
                    <a:pt x="15776" y="9575"/>
                  </a:cubicBezTo>
                  <a:cubicBezTo>
                    <a:pt x="17296" y="8693"/>
                    <a:pt x="18056" y="11581"/>
                    <a:pt x="17965" y="15259"/>
                  </a:cubicBezTo>
                  <a:cubicBezTo>
                    <a:pt x="17873" y="18967"/>
                    <a:pt x="19454" y="21460"/>
                    <a:pt x="19758" y="24043"/>
                  </a:cubicBezTo>
                  <a:cubicBezTo>
                    <a:pt x="20062" y="26657"/>
                    <a:pt x="22372" y="25259"/>
                    <a:pt x="22554" y="18663"/>
                  </a:cubicBezTo>
                  <a:cubicBezTo>
                    <a:pt x="22767" y="12067"/>
                    <a:pt x="19454" y="7386"/>
                    <a:pt x="20974" y="4985"/>
                  </a:cubicBezTo>
                  <a:cubicBezTo>
                    <a:pt x="22463" y="2584"/>
                    <a:pt x="25533" y="10274"/>
                    <a:pt x="26050" y="15046"/>
                  </a:cubicBezTo>
                  <a:cubicBezTo>
                    <a:pt x="26536" y="19849"/>
                    <a:pt x="26141" y="23952"/>
                    <a:pt x="26931" y="25928"/>
                  </a:cubicBezTo>
                  <a:cubicBezTo>
                    <a:pt x="27722" y="27934"/>
                    <a:pt x="24925" y="32311"/>
                    <a:pt x="21946" y="34013"/>
                  </a:cubicBezTo>
                  <a:cubicBezTo>
                    <a:pt x="18937" y="35715"/>
                    <a:pt x="9971" y="35806"/>
                    <a:pt x="9971" y="358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8" name="Google Shape;688;p46"/>
            <p:cNvGrpSpPr/>
            <p:nvPr/>
          </p:nvGrpSpPr>
          <p:grpSpPr>
            <a:xfrm>
              <a:off x="5416775" y="4284550"/>
              <a:ext cx="1945350" cy="940775"/>
              <a:chOff x="5416775" y="4284550"/>
              <a:chExt cx="1945350" cy="940775"/>
            </a:xfrm>
          </p:grpSpPr>
          <p:sp>
            <p:nvSpPr>
              <p:cNvPr id="689" name="Google Shape;689;p46"/>
              <p:cNvSpPr/>
              <p:nvPr/>
            </p:nvSpPr>
            <p:spPr>
              <a:xfrm>
                <a:off x="5416775" y="4284550"/>
                <a:ext cx="1945350" cy="935450"/>
              </a:xfrm>
              <a:custGeom>
                <a:rect b="b" l="l" r="r" t="t"/>
                <a:pathLst>
                  <a:path extrusionOk="0" h="37418" w="77814">
                    <a:moveTo>
                      <a:pt x="77814" y="0"/>
                    </a:moveTo>
                    <a:lnTo>
                      <a:pt x="66507" y="426"/>
                    </a:lnTo>
                    <a:cubicBezTo>
                      <a:pt x="62555" y="578"/>
                      <a:pt x="58786" y="1915"/>
                      <a:pt x="55655" y="4317"/>
                    </a:cubicBezTo>
                    <a:lnTo>
                      <a:pt x="50427" y="8268"/>
                    </a:lnTo>
                    <a:lnTo>
                      <a:pt x="38421" y="9788"/>
                    </a:lnTo>
                    <a:cubicBezTo>
                      <a:pt x="34105" y="10365"/>
                      <a:pt x="30092" y="12371"/>
                      <a:pt x="27083" y="15533"/>
                    </a:cubicBezTo>
                    <a:lnTo>
                      <a:pt x="19758" y="23223"/>
                    </a:lnTo>
                    <a:lnTo>
                      <a:pt x="11916" y="26566"/>
                    </a:lnTo>
                    <a:cubicBezTo>
                      <a:pt x="9211" y="27721"/>
                      <a:pt x="6809" y="29484"/>
                      <a:pt x="4894" y="31733"/>
                    </a:cubicBezTo>
                    <a:lnTo>
                      <a:pt x="1" y="37417"/>
                    </a:lnTo>
                    <a:lnTo>
                      <a:pt x="77814" y="37417"/>
                    </a:lnTo>
                    <a:lnTo>
                      <a:pt x="778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46"/>
              <p:cNvSpPr/>
              <p:nvPr/>
            </p:nvSpPr>
            <p:spPr>
              <a:xfrm>
                <a:off x="6193400" y="4523825"/>
                <a:ext cx="1168725" cy="696175"/>
              </a:xfrm>
              <a:custGeom>
                <a:rect b="b" l="l" r="r" t="t"/>
                <a:pathLst>
                  <a:path extrusionOk="0" h="27847" w="46749">
                    <a:moveTo>
                      <a:pt x="18486" y="1"/>
                    </a:moveTo>
                    <a:cubicBezTo>
                      <a:pt x="16318" y="1"/>
                      <a:pt x="7605" y="1796"/>
                      <a:pt x="7842" y="2983"/>
                    </a:cubicBezTo>
                    <a:cubicBezTo>
                      <a:pt x="8067" y="4134"/>
                      <a:pt x="20525" y="13552"/>
                      <a:pt x="18148" y="13552"/>
                    </a:cubicBezTo>
                    <a:cubicBezTo>
                      <a:pt x="17950" y="13552"/>
                      <a:pt x="17651" y="13487"/>
                      <a:pt x="17235" y="13348"/>
                    </a:cubicBezTo>
                    <a:cubicBezTo>
                      <a:pt x="11859" y="11546"/>
                      <a:pt x="4881" y="2979"/>
                      <a:pt x="2457" y="2979"/>
                    </a:cubicBezTo>
                    <a:cubicBezTo>
                      <a:pt x="2428" y="2979"/>
                      <a:pt x="2399" y="2980"/>
                      <a:pt x="2371" y="2983"/>
                    </a:cubicBezTo>
                    <a:cubicBezTo>
                      <a:pt x="0" y="3196"/>
                      <a:pt x="3891" y="6357"/>
                      <a:pt x="8876" y="11402"/>
                    </a:cubicBezTo>
                    <a:cubicBezTo>
                      <a:pt x="16140" y="18697"/>
                      <a:pt x="24560" y="24108"/>
                      <a:pt x="31612" y="27846"/>
                    </a:cubicBezTo>
                    <a:lnTo>
                      <a:pt x="46749" y="27846"/>
                    </a:lnTo>
                    <a:lnTo>
                      <a:pt x="46749" y="24047"/>
                    </a:lnTo>
                    <a:cubicBezTo>
                      <a:pt x="45624" y="23773"/>
                      <a:pt x="33496" y="20795"/>
                      <a:pt x="26870" y="14715"/>
                    </a:cubicBezTo>
                    <a:cubicBezTo>
                      <a:pt x="24129" y="12177"/>
                      <a:pt x="22318" y="9704"/>
                      <a:pt x="23082" y="9704"/>
                    </a:cubicBezTo>
                    <a:cubicBezTo>
                      <a:pt x="23351" y="9704"/>
                      <a:pt x="23941" y="10012"/>
                      <a:pt x="24925" y="10734"/>
                    </a:cubicBezTo>
                    <a:cubicBezTo>
                      <a:pt x="28475" y="13339"/>
                      <a:pt x="41220" y="21499"/>
                      <a:pt x="44264" y="21499"/>
                    </a:cubicBezTo>
                    <a:cubicBezTo>
                      <a:pt x="44452" y="21499"/>
                      <a:pt x="44603" y="21468"/>
                      <a:pt x="44712" y="21402"/>
                    </a:cubicBezTo>
                    <a:cubicBezTo>
                      <a:pt x="46627" y="20247"/>
                      <a:pt x="37387" y="16448"/>
                      <a:pt x="28754" y="10004"/>
                    </a:cubicBezTo>
                    <a:cubicBezTo>
                      <a:pt x="20152" y="3530"/>
                      <a:pt x="20548" y="126"/>
                      <a:pt x="18633" y="4"/>
                    </a:cubicBezTo>
                    <a:cubicBezTo>
                      <a:pt x="18588" y="2"/>
                      <a:pt x="18539" y="1"/>
                      <a:pt x="18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46"/>
              <p:cNvSpPr/>
              <p:nvPr/>
            </p:nvSpPr>
            <p:spPr>
              <a:xfrm>
                <a:off x="5639875" y="4903850"/>
                <a:ext cx="687275" cy="321475"/>
              </a:xfrm>
              <a:custGeom>
                <a:rect b="b" l="l" r="r" t="t"/>
                <a:pathLst>
                  <a:path extrusionOk="0" h="12859" w="27491">
                    <a:moveTo>
                      <a:pt x="11381" y="1"/>
                    </a:moveTo>
                    <a:cubicBezTo>
                      <a:pt x="11381" y="1"/>
                      <a:pt x="5727" y="1460"/>
                      <a:pt x="4603" y="2980"/>
                    </a:cubicBezTo>
                    <a:cubicBezTo>
                      <a:pt x="3588" y="4315"/>
                      <a:pt x="9476" y="8656"/>
                      <a:pt x="8254" y="8656"/>
                    </a:cubicBezTo>
                    <a:cubicBezTo>
                      <a:pt x="8086" y="8656"/>
                      <a:pt x="7783" y="8574"/>
                      <a:pt x="7308" y="8390"/>
                    </a:cubicBezTo>
                    <a:cubicBezTo>
                      <a:pt x="3387" y="6870"/>
                      <a:pt x="3843" y="3435"/>
                      <a:pt x="2536" y="3344"/>
                    </a:cubicBezTo>
                    <a:cubicBezTo>
                      <a:pt x="2485" y="3341"/>
                      <a:pt x="2433" y="3339"/>
                      <a:pt x="2382" y="3339"/>
                    </a:cubicBezTo>
                    <a:cubicBezTo>
                      <a:pt x="1131" y="3339"/>
                      <a:pt x="1" y="4414"/>
                      <a:pt x="1928" y="6779"/>
                    </a:cubicBezTo>
                    <a:cubicBezTo>
                      <a:pt x="3934" y="9241"/>
                      <a:pt x="10378" y="12858"/>
                      <a:pt x="10378" y="12858"/>
                    </a:cubicBezTo>
                    <a:lnTo>
                      <a:pt x="27491" y="12858"/>
                    </a:lnTo>
                    <a:cubicBezTo>
                      <a:pt x="27491" y="12858"/>
                      <a:pt x="22536" y="10366"/>
                      <a:pt x="19527" y="9484"/>
                    </a:cubicBezTo>
                    <a:cubicBezTo>
                      <a:pt x="16518" y="8633"/>
                      <a:pt x="12475" y="6961"/>
                      <a:pt x="11381" y="4682"/>
                    </a:cubicBezTo>
                    <a:cubicBezTo>
                      <a:pt x="10901" y="3681"/>
                      <a:pt x="10830" y="3138"/>
                      <a:pt x="11208" y="3138"/>
                    </a:cubicBezTo>
                    <a:cubicBezTo>
                      <a:pt x="11691" y="3138"/>
                      <a:pt x="12907" y="4027"/>
                      <a:pt x="14937" y="5989"/>
                    </a:cubicBezTo>
                    <a:cubicBezTo>
                      <a:pt x="16787" y="7791"/>
                      <a:pt x="18604" y="8402"/>
                      <a:pt x="19602" y="8402"/>
                    </a:cubicBezTo>
                    <a:cubicBezTo>
                      <a:pt x="20556" y="8402"/>
                      <a:pt x="20760" y="7844"/>
                      <a:pt x="19527" y="7235"/>
                    </a:cubicBezTo>
                    <a:cubicBezTo>
                      <a:pt x="17004" y="5989"/>
                      <a:pt x="11381" y="1"/>
                      <a:pt x="11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46"/>
              <p:cNvSpPr/>
              <p:nvPr/>
            </p:nvSpPr>
            <p:spPr>
              <a:xfrm>
                <a:off x="7003425" y="4324650"/>
                <a:ext cx="358700" cy="339100"/>
              </a:xfrm>
              <a:custGeom>
                <a:rect b="b" l="l" r="r" t="t"/>
                <a:pathLst>
                  <a:path extrusionOk="0" h="13564" w="14348">
                    <a:moveTo>
                      <a:pt x="3815" y="0"/>
                    </a:moveTo>
                    <a:cubicBezTo>
                      <a:pt x="3349" y="0"/>
                      <a:pt x="3344" y="1056"/>
                      <a:pt x="3892" y="2348"/>
                    </a:cubicBezTo>
                    <a:cubicBezTo>
                      <a:pt x="4008" y="2626"/>
                      <a:pt x="4000" y="2741"/>
                      <a:pt x="3902" y="2741"/>
                    </a:cubicBezTo>
                    <a:cubicBezTo>
                      <a:pt x="3448" y="2741"/>
                      <a:pt x="1041" y="231"/>
                      <a:pt x="251" y="231"/>
                    </a:cubicBezTo>
                    <a:cubicBezTo>
                      <a:pt x="104" y="231"/>
                      <a:pt x="13" y="318"/>
                      <a:pt x="1" y="524"/>
                    </a:cubicBezTo>
                    <a:cubicBezTo>
                      <a:pt x="1" y="524"/>
                      <a:pt x="1916" y="6603"/>
                      <a:pt x="7600" y="10524"/>
                    </a:cubicBezTo>
                    <a:cubicBezTo>
                      <a:pt x="9636" y="11922"/>
                      <a:pt x="11946" y="12956"/>
                      <a:pt x="14348" y="13564"/>
                    </a:cubicBezTo>
                    <a:lnTo>
                      <a:pt x="14348" y="12196"/>
                    </a:lnTo>
                    <a:cubicBezTo>
                      <a:pt x="12402" y="11375"/>
                      <a:pt x="10366" y="10372"/>
                      <a:pt x="9880" y="9612"/>
                    </a:cubicBezTo>
                    <a:cubicBezTo>
                      <a:pt x="9661" y="9259"/>
                      <a:pt x="9688" y="9124"/>
                      <a:pt x="9881" y="9124"/>
                    </a:cubicBezTo>
                    <a:cubicBezTo>
                      <a:pt x="10506" y="9124"/>
                      <a:pt x="12858" y="10527"/>
                      <a:pt x="14250" y="10527"/>
                    </a:cubicBezTo>
                    <a:cubicBezTo>
                      <a:pt x="14283" y="10527"/>
                      <a:pt x="14316" y="10526"/>
                      <a:pt x="14348" y="10524"/>
                    </a:cubicBezTo>
                    <a:lnTo>
                      <a:pt x="14348" y="281"/>
                    </a:lnTo>
                    <a:cubicBezTo>
                      <a:pt x="13466" y="240"/>
                      <a:pt x="10702" y="47"/>
                      <a:pt x="8764" y="47"/>
                    </a:cubicBezTo>
                    <a:cubicBezTo>
                      <a:pt x="7830" y="47"/>
                      <a:pt x="7087" y="92"/>
                      <a:pt x="6840" y="220"/>
                    </a:cubicBezTo>
                    <a:cubicBezTo>
                      <a:pt x="5989" y="646"/>
                      <a:pt x="12342" y="5083"/>
                      <a:pt x="12159" y="5661"/>
                    </a:cubicBezTo>
                    <a:cubicBezTo>
                      <a:pt x="12148" y="5696"/>
                      <a:pt x="12114" y="5713"/>
                      <a:pt x="12061" y="5713"/>
                    </a:cubicBezTo>
                    <a:cubicBezTo>
                      <a:pt x="11233" y="5713"/>
                      <a:pt x="5645" y="1751"/>
                      <a:pt x="4560" y="524"/>
                    </a:cubicBezTo>
                    <a:cubicBezTo>
                      <a:pt x="4246" y="159"/>
                      <a:pt x="3996" y="0"/>
                      <a:pt x="38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3" name="Google Shape;693;p46"/>
          <p:cNvGrpSpPr/>
          <p:nvPr/>
        </p:nvGrpSpPr>
        <p:grpSpPr>
          <a:xfrm>
            <a:off x="-6637" y="3009324"/>
            <a:ext cx="3566200" cy="2138575"/>
            <a:chOff x="237350" y="3104325"/>
            <a:chExt cx="3566200" cy="2138575"/>
          </a:xfrm>
        </p:grpSpPr>
        <p:grpSp>
          <p:nvGrpSpPr>
            <p:cNvPr id="694" name="Google Shape;694;p46"/>
            <p:cNvGrpSpPr/>
            <p:nvPr/>
          </p:nvGrpSpPr>
          <p:grpSpPr>
            <a:xfrm>
              <a:off x="237350" y="3146225"/>
              <a:ext cx="3566200" cy="1128475"/>
              <a:chOff x="237350" y="3146225"/>
              <a:chExt cx="3566200" cy="1128475"/>
            </a:xfrm>
          </p:grpSpPr>
          <p:sp>
            <p:nvSpPr>
              <p:cNvPr id="695" name="Google Shape;695;p46"/>
              <p:cNvSpPr/>
              <p:nvPr/>
            </p:nvSpPr>
            <p:spPr>
              <a:xfrm>
                <a:off x="238125" y="3146225"/>
                <a:ext cx="3565425" cy="1128475"/>
              </a:xfrm>
              <a:custGeom>
                <a:rect b="b" l="l" r="r" t="t"/>
                <a:pathLst>
                  <a:path extrusionOk="0" h="45139" w="142617">
                    <a:moveTo>
                      <a:pt x="0" y="1"/>
                    </a:moveTo>
                    <a:cubicBezTo>
                      <a:pt x="0" y="1"/>
                      <a:pt x="23131" y="4803"/>
                      <a:pt x="43223" y="4560"/>
                    </a:cubicBezTo>
                    <a:cubicBezTo>
                      <a:pt x="63314" y="4317"/>
                      <a:pt x="64287" y="2797"/>
                      <a:pt x="67600" y="4560"/>
                    </a:cubicBezTo>
                    <a:cubicBezTo>
                      <a:pt x="70913" y="6323"/>
                      <a:pt x="65442" y="7326"/>
                      <a:pt x="65442" y="7326"/>
                    </a:cubicBezTo>
                    <a:cubicBezTo>
                      <a:pt x="65442" y="7326"/>
                      <a:pt x="72433" y="7387"/>
                      <a:pt x="73193" y="8633"/>
                    </a:cubicBezTo>
                    <a:cubicBezTo>
                      <a:pt x="73953" y="9879"/>
                      <a:pt x="69454" y="11278"/>
                      <a:pt x="69454" y="11278"/>
                    </a:cubicBezTo>
                    <a:cubicBezTo>
                      <a:pt x="69454" y="11278"/>
                      <a:pt x="78269" y="11916"/>
                      <a:pt x="80792" y="12919"/>
                    </a:cubicBezTo>
                    <a:cubicBezTo>
                      <a:pt x="83345" y="13922"/>
                      <a:pt x="79606" y="18481"/>
                      <a:pt x="83619" y="17965"/>
                    </a:cubicBezTo>
                    <a:cubicBezTo>
                      <a:pt x="87631" y="17478"/>
                      <a:pt x="92464" y="16110"/>
                      <a:pt x="94743" y="18421"/>
                    </a:cubicBezTo>
                    <a:cubicBezTo>
                      <a:pt x="97023" y="20761"/>
                      <a:pt x="94987" y="23527"/>
                      <a:pt x="98786" y="23041"/>
                    </a:cubicBezTo>
                    <a:cubicBezTo>
                      <a:pt x="102586" y="22524"/>
                      <a:pt x="111795" y="22129"/>
                      <a:pt x="114166" y="23101"/>
                    </a:cubicBezTo>
                    <a:cubicBezTo>
                      <a:pt x="116507" y="24044"/>
                      <a:pt x="113741" y="24500"/>
                      <a:pt x="112981" y="25412"/>
                    </a:cubicBezTo>
                    <a:cubicBezTo>
                      <a:pt x="112221" y="26354"/>
                      <a:pt x="113224" y="28360"/>
                      <a:pt x="120063" y="28360"/>
                    </a:cubicBezTo>
                    <a:cubicBezTo>
                      <a:pt x="126902" y="28360"/>
                      <a:pt x="136781" y="30396"/>
                      <a:pt x="139060" y="33679"/>
                    </a:cubicBezTo>
                    <a:cubicBezTo>
                      <a:pt x="141340" y="36962"/>
                      <a:pt x="142617" y="42737"/>
                      <a:pt x="142617" y="42737"/>
                    </a:cubicBezTo>
                    <a:lnTo>
                      <a:pt x="0" y="4513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6" name="Google Shape;696;p46"/>
              <p:cNvGrpSpPr/>
              <p:nvPr/>
            </p:nvGrpSpPr>
            <p:grpSpPr>
              <a:xfrm>
                <a:off x="237350" y="3263250"/>
                <a:ext cx="3366350" cy="971925"/>
                <a:chOff x="237350" y="3263250"/>
                <a:chExt cx="3366350" cy="971925"/>
              </a:xfrm>
            </p:grpSpPr>
            <p:sp>
              <p:nvSpPr>
                <p:cNvPr id="697" name="Google Shape;697;p46"/>
                <p:cNvSpPr/>
                <p:nvPr/>
              </p:nvSpPr>
              <p:spPr>
                <a:xfrm>
                  <a:off x="1713825" y="3605200"/>
                  <a:ext cx="785000" cy="118575"/>
                </a:xfrm>
                <a:custGeom>
                  <a:rect b="b" l="l" r="r" t="t"/>
                  <a:pathLst>
                    <a:path extrusionOk="0" h="4743" w="31400">
                      <a:moveTo>
                        <a:pt x="3587" y="4682"/>
                      </a:moveTo>
                      <a:cubicBezTo>
                        <a:pt x="3587" y="4682"/>
                        <a:pt x="8724" y="4621"/>
                        <a:pt x="13101" y="4226"/>
                      </a:cubicBezTo>
                      <a:cubicBezTo>
                        <a:pt x="16201" y="3861"/>
                        <a:pt x="19211" y="3071"/>
                        <a:pt x="22098" y="1916"/>
                      </a:cubicBezTo>
                      <a:cubicBezTo>
                        <a:pt x="23101" y="1521"/>
                        <a:pt x="31399" y="335"/>
                        <a:pt x="28816" y="153"/>
                      </a:cubicBezTo>
                      <a:cubicBezTo>
                        <a:pt x="26202" y="1"/>
                        <a:pt x="23861" y="517"/>
                        <a:pt x="21399" y="639"/>
                      </a:cubicBezTo>
                      <a:cubicBezTo>
                        <a:pt x="18937" y="761"/>
                        <a:pt x="13922" y="2280"/>
                        <a:pt x="11885" y="2919"/>
                      </a:cubicBezTo>
                      <a:cubicBezTo>
                        <a:pt x="9879" y="3557"/>
                        <a:pt x="3222" y="3405"/>
                        <a:pt x="1611" y="3527"/>
                      </a:cubicBezTo>
                      <a:cubicBezTo>
                        <a:pt x="0" y="3679"/>
                        <a:pt x="578" y="4742"/>
                        <a:pt x="3587" y="46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46"/>
                <p:cNvSpPr/>
                <p:nvPr/>
              </p:nvSpPr>
              <p:spPr>
                <a:xfrm>
                  <a:off x="285975" y="3263250"/>
                  <a:ext cx="1573025" cy="121625"/>
                </a:xfrm>
                <a:custGeom>
                  <a:rect b="b" l="l" r="r" t="t"/>
                  <a:pathLst>
                    <a:path extrusionOk="0" h="4865" w="62921">
                      <a:moveTo>
                        <a:pt x="1" y="1"/>
                      </a:moveTo>
                      <a:cubicBezTo>
                        <a:pt x="11551" y="2372"/>
                        <a:pt x="23375" y="3435"/>
                        <a:pt x="35199" y="3162"/>
                      </a:cubicBezTo>
                      <a:cubicBezTo>
                        <a:pt x="54440" y="2676"/>
                        <a:pt x="61917" y="943"/>
                        <a:pt x="62434" y="1612"/>
                      </a:cubicBezTo>
                      <a:cubicBezTo>
                        <a:pt x="62920" y="2280"/>
                        <a:pt x="53801" y="4226"/>
                        <a:pt x="35564" y="4560"/>
                      </a:cubicBezTo>
                      <a:cubicBezTo>
                        <a:pt x="17357" y="4864"/>
                        <a:pt x="2645" y="367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46"/>
                <p:cNvSpPr/>
                <p:nvPr/>
              </p:nvSpPr>
              <p:spPr>
                <a:xfrm>
                  <a:off x="254075" y="3390150"/>
                  <a:ext cx="1699900" cy="136050"/>
                </a:xfrm>
                <a:custGeom>
                  <a:rect b="b" l="l" r="r" t="t"/>
                  <a:pathLst>
                    <a:path extrusionOk="0" h="5442" w="67996">
                      <a:moveTo>
                        <a:pt x="1277" y="1"/>
                      </a:moveTo>
                      <a:cubicBezTo>
                        <a:pt x="1277" y="1"/>
                        <a:pt x="37448" y="3314"/>
                        <a:pt x="46658" y="2524"/>
                      </a:cubicBezTo>
                      <a:cubicBezTo>
                        <a:pt x="55868" y="1733"/>
                        <a:pt x="65929" y="1247"/>
                        <a:pt x="66962" y="1308"/>
                      </a:cubicBezTo>
                      <a:cubicBezTo>
                        <a:pt x="67996" y="1369"/>
                        <a:pt x="60670" y="3527"/>
                        <a:pt x="55472" y="3527"/>
                      </a:cubicBezTo>
                      <a:cubicBezTo>
                        <a:pt x="50275" y="3527"/>
                        <a:pt x="37113" y="3922"/>
                        <a:pt x="32858" y="4043"/>
                      </a:cubicBezTo>
                      <a:cubicBezTo>
                        <a:pt x="28603" y="4165"/>
                        <a:pt x="27873" y="5442"/>
                        <a:pt x="23800" y="5442"/>
                      </a:cubicBezTo>
                      <a:cubicBezTo>
                        <a:pt x="19758" y="5442"/>
                        <a:pt x="17843" y="5198"/>
                        <a:pt x="17083" y="4925"/>
                      </a:cubicBezTo>
                      <a:cubicBezTo>
                        <a:pt x="16323" y="4682"/>
                        <a:pt x="22037" y="4165"/>
                        <a:pt x="24074" y="4165"/>
                      </a:cubicBezTo>
                      <a:cubicBezTo>
                        <a:pt x="26080" y="4165"/>
                        <a:pt x="29758" y="2767"/>
                        <a:pt x="25958" y="2706"/>
                      </a:cubicBezTo>
                      <a:cubicBezTo>
                        <a:pt x="22159" y="2645"/>
                        <a:pt x="20396" y="2402"/>
                        <a:pt x="15198" y="2706"/>
                      </a:cubicBezTo>
                      <a:cubicBezTo>
                        <a:pt x="10000" y="3040"/>
                        <a:pt x="0" y="2280"/>
                        <a:pt x="12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46"/>
                <p:cNvSpPr/>
                <p:nvPr/>
              </p:nvSpPr>
              <p:spPr>
                <a:xfrm>
                  <a:off x="239625" y="3475275"/>
                  <a:ext cx="1125425" cy="164900"/>
                </a:xfrm>
                <a:custGeom>
                  <a:rect b="b" l="l" r="r" t="t"/>
                  <a:pathLst>
                    <a:path extrusionOk="0" h="6596" w="45017">
                      <a:moveTo>
                        <a:pt x="1308" y="0"/>
                      </a:moveTo>
                      <a:cubicBezTo>
                        <a:pt x="1308" y="0"/>
                        <a:pt x="13101" y="2736"/>
                        <a:pt x="19454" y="3708"/>
                      </a:cubicBezTo>
                      <a:cubicBezTo>
                        <a:pt x="25776" y="4681"/>
                        <a:pt x="31096" y="2280"/>
                        <a:pt x="35138" y="2037"/>
                      </a:cubicBezTo>
                      <a:cubicBezTo>
                        <a:pt x="39211" y="1793"/>
                        <a:pt x="43771" y="3192"/>
                        <a:pt x="44409" y="3131"/>
                      </a:cubicBezTo>
                      <a:cubicBezTo>
                        <a:pt x="45017" y="3040"/>
                        <a:pt x="34318" y="3040"/>
                        <a:pt x="30184" y="4803"/>
                      </a:cubicBezTo>
                      <a:cubicBezTo>
                        <a:pt x="26020" y="6596"/>
                        <a:pt x="14500" y="3465"/>
                        <a:pt x="11338" y="3131"/>
                      </a:cubicBezTo>
                      <a:cubicBezTo>
                        <a:pt x="8177" y="2766"/>
                        <a:pt x="1" y="2067"/>
                        <a:pt x="13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46"/>
                <p:cNvSpPr/>
                <p:nvPr/>
              </p:nvSpPr>
              <p:spPr>
                <a:xfrm>
                  <a:off x="1242700" y="3478300"/>
                  <a:ext cx="1040300" cy="193800"/>
                </a:xfrm>
                <a:custGeom>
                  <a:rect b="b" l="l" r="r" t="t"/>
                  <a:pathLst>
                    <a:path extrusionOk="0" h="7752" w="41612">
                      <a:moveTo>
                        <a:pt x="0" y="6475"/>
                      </a:moveTo>
                      <a:cubicBezTo>
                        <a:pt x="0" y="6475"/>
                        <a:pt x="8754" y="4469"/>
                        <a:pt x="18146" y="3010"/>
                      </a:cubicBezTo>
                      <a:cubicBezTo>
                        <a:pt x="27569" y="1520"/>
                        <a:pt x="38481" y="1"/>
                        <a:pt x="39241" y="913"/>
                      </a:cubicBezTo>
                      <a:cubicBezTo>
                        <a:pt x="40001" y="1794"/>
                        <a:pt x="30244" y="2037"/>
                        <a:pt x="26171" y="3557"/>
                      </a:cubicBezTo>
                      <a:cubicBezTo>
                        <a:pt x="22128" y="5077"/>
                        <a:pt x="26171" y="5077"/>
                        <a:pt x="31125" y="4712"/>
                      </a:cubicBezTo>
                      <a:cubicBezTo>
                        <a:pt x="36049" y="4317"/>
                        <a:pt x="40092" y="3314"/>
                        <a:pt x="40852" y="3557"/>
                      </a:cubicBezTo>
                      <a:cubicBezTo>
                        <a:pt x="41612" y="3831"/>
                        <a:pt x="34834" y="5198"/>
                        <a:pt x="29302" y="6475"/>
                      </a:cubicBezTo>
                      <a:cubicBezTo>
                        <a:pt x="23770" y="7752"/>
                        <a:pt x="17052" y="7478"/>
                        <a:pt x="18693" y="6475"/>
                      </a:cubicBezTo>
                      <a:cubicBezTo>
                        <a:pt x="20335" y="5472"/>
                        <a:pt x="20730" y="3831"/>
                        <a:pt x="15927" y="4712"/>
                      </a:cubicBezTo>
                      <a:cubicBezTo>
                        <a:pt x="11095" y="5593"/>
                        <a:pt x="7477" y="7296"/>
                        <a:pt x="4286" y="7326"/>
                      </a:cubicBezTo>
                      <a:cubicBezTo>
                        <a:pt x="1094" y="7356"/>
                        <a:pt x="0" y="6475"/>
                        <a:pt x="0" y="6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46"/>
                <p:cNvSpPr/>
                <p:nvPr/>
              </p:nvSpPr>
              <p:spPr>
                <a:xfrm>
                  <a:off x="1343000" y="3587725"/>
                  <a:ext cx="1269050" cy="197600"/>
                </a:xfrm>
                <a:custGeom>
                  <a:rect b="b" l="l" r="r" t="t"/>
                  <a:pathLst>
                    <a:path extrusionOk="0" h="7904" w="50762">
                      <a:moveTo>
                        <a:pt x="10760" y="6141"/>
                      </a:moveTo>
                      <a:cubicBezTo>
                        <a:pt x="10760" y="6141"/>
                        <a:pt x="25198" y="7235"/>
                        <a:pt x="32919" y="4925"/>
                      </a:cubicBezTo>
                      <a:cubicBezTo>
                        <a:pt x="40639" y="2584"/>
                        <a:pt x="47722" y="1"/>
                        <a:pt x="49241" y="852"/>
                      </a:cubicBezTo>
                      <a:cubicBezTo>
                        <a:pt x="50761" y="1703"/>
                        <a:pt x="40639" y="3587"/>
                        <a:pt x="36901" y="5381"/>
                      </a:cubicBezTo>
                      <a:cubicBezTo>
                        <a:pt x="33162" y="7144"/>
                        <a:pt x="26840" y="7600"/>
                        <a:pt x="22797" y="7752"/>
                      </a:cubicBezTo>
                      <a:cubicBezTo>
                        <a:pt x="18755" y="7904"/>
                        <a:pt x="6201" y="7204"/>
                        <a:pt x="3101" y="6992"/>
                      </a:cubicBezTo>
                      <a:cubicBezTo>
                        <a:pt x="0" y="6809"/>
                        <a:pt x="10760" y="6141"/>
                        <a:pt x="10760" y="614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46"/>
                <p:cNvSpPr/>
                <p:nvPr/>
              </p:nvSpPr>
              <p:spPr>
                <a:xfrm>
                  <a:off x="237350" y="3621175"/>
                  <a:ext cx="925575" cy="118550"/>
                </a:xfrm>
                <a:custGeom>
                  <a:rect b="b" l="l" r="r" t="t"/>
                  <a:pathLst>
                    <a:path extrusionOk="0" h="4742" w="37023">
                      <a:moveTo>
                        <a:pt x="2797" y="0"/>
                      </a:moveTo>
                      <a:cubicBezTo>
                        <a:pt x="2797" y="0"/>
                        <a:pt x="23071" y="3374"/>
                        <a:pt x="30062" y="3587"/>
                      </a:cubicBezTo>
                      <a:cubicBezTo>
                        <a:pt x="37023" y="3769"/>
                        <a:pt x="27144" y="4742"/>
                        <a:pt x="17904" y="3587"/>
                      </a:cubicBezTo>
                      <a:cubicBezTo>
                        <a:pt x="8633" y="2401"/>
                        <a:pt x="1" y="1885"/>
                        <a:pt x="27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46"/>
                <p:cNvSpPr/>
                <p:nvPr/>
              </p:nvSpPr>
              <p:spPr>
                <a:xfrm>
                  <a:off x="1564875" y="3727550"/>
                  <a:ext cx="1493975" cy="288025"/>
                </a:xfrm>
                <a:custGeom>
                  <a:rect b="b" l="l" r="r" t="t"/>
                  <a:pathLst>
                    <a:path extrusionOk="0" h="11521" w="59759">
                      <a:moveTo>
                        <a:pt x="8724" y="4985"/>
                      </a:moveTo>
                      <a:cubicBezTo>
                        <a:pt x="8724" y="4985"/>
                        <a:pt x="19515" y="7903"/>
                        <a:pt x="30001" y="4985"/>
                      </a:cubicBezTo>
                      <a:cubicBezTo>
                        <a:pt x="40518" y="2067"/>
                        <a:pt x="45078" y="1763"/>
                        <a:pt x="50154" y="1277"/>
                      </a:cubicBezTo>
                      <a:cubicBezTo>
                        <a:pt x="55199" y="791"/>
                        <a:pt x="59759" y="0"/>
                        <a:pt x="58513" y="1277"/>
                      </a:cubicBezTo>
                      <a:cubicBezTo>
                        <a:pt x="57236" y="2584"/>
                        <a:pt x="51674" y="3769"/>
                        <a:pt x="47357" y="6292"/>
                      </a:cubicBezTo>
                      <a:cubicBezTo>
                        <a:pt x="43041" y="8785"/>
                        <a:pt x="30944" y="10426"/>
                        <a:pt x="26931" y="10973"/>
                      </a:cubicBezTo>
                      <a:cubicBezTo>
                        <a:pt x="22889" y="11520"/>
                        <a:pt x="33345" y="9241"/>
                        <a:pt x="38877" y="7569"/>
                      </a:cubicBezTo>
                      <a:cubicBezTo>
                        <a:pt x="42859" y="6323"/>
                        <a:pt x="46749" y="4833"/>
                        <a:pt x="50519" y="3101"/>
                      </a:cubicBezTo>
                      <a:cubicBezTo>
                        <a:pt x="52798" y="2067"/>
                        <a:pt x="49911" y="2280"/>
                        <a:pt x="45898" y="4438"/>
                      </a:cubicBezTo>
                      <a:cubicBezTo>
                        <a:pt x="41917" y="6566"/>
                        <a:pt x="34378" y="7842"/>
                        <a:pt x="31156" y="8663"/>
                      </a:cubicBezTo>
                      <a:cubicBezTo>
                        <a:pt x="27935" y="9453"/>
                        <a:pt x="17235" y="10426"/>
                        <a:pt x="13922" y="9940"/>
                      </a:cubicBezTo>
                      <a:cubicBezTo>
                        <a:pt x="10639" y="9423"/>
                        <a:pt x="2281" y="7842"/>
                        <a:pt x="1126" y="7569"/>
                      </a:cubicBezTo>
                      <a:cubicBezTo>
                        <a:pt x="1" y="7265"/>
                        <a:pt x="3557" y="5228"/>
                        <a:pt x="8724" y="4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46"/>
                <p:cNvSpPr/>
                <p:nvPr/>
              </p:nvSpPr>
              <p:spPr>
                <a:xfrm>
                  <a:off x="1938750" y="3856725"/>
                  <a:ext cx="1433950" cy="344250"/>
                </a:xfrm>
                <a:custGeom>
                  <a:rect b="b" l="l" r="r" t="t"/>
                  <a:pathLst>
                    <a:path extrusionOk="0" h="13770" w="57358">
                      <a:moveTo>
                        <a:pt x="12280" y="8937"/>
                      </a:moveTo>
                      <a:cubicBezTo>
                        <a:pt x="16536" y="8876"/>
                        <a:pt x="20730" y="7995"/>
                        <a:pt x="24682" y="6414"/>
                      </a:cubicBezTo>
                      <a:cubicBezTo>
                        <a:pt x="31156" y="3739"/>
                        <a:pt x="33436" y="4043"/>
                        <a:pt x="36840" y="2949"/>
                      </a:cubicBezTo>
                      <a:cubicBezTo>
                        <a:pt x="40275" y="1855"/>
                        <a:pt x="42403" y="609"/>
                        <a:pt x="44318" y="669"/>
                      </a:cubicBezTo>
                      <a:cubicBezTo>
                        <a:pt x="46202" y="730"/>
                        <a:pt x="49758" y="1"/>
                        <a:pt x="53558" y="669"/>
                      </a:cubicBezTo>
                      <a:cubicBezTo>
                        <a:pt x="57357" y="1338"/>
                        <a:pt x="53679" y="2189"/>
                        <a:pt x="44439" y="5381"/>
                      </a:cubicBezTo>
                      <a:cubicBezTo>
                        <a:pt x="35199" y="8572"/>
                        <a:pt x="28816" y="10973"/>
                        <a:pt x="18907" y="11733"/>
                      </a:cubicBezTo>
                      <a:cubicBezTo>
                        <a:pt x="8967" y="12493"/>
                        <a:pt x="4317" y="13770"/>
                        <a:pt x="2159" y="11673"/>
                      </a:cubicBezTo>
                      <a:cubicBezTo>
                        <a:pt x="1" y="9575"/>
                        <a:pt x="12280" y="8937"/>
                        <a:pt x="12280" y="893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46"/>
                <p:cNvSpPr/>
                <p:nvPr/>
              </p:nvSpPr>
              <p:spPr>
                <a:xfrm>
                  <a:off x="2388600" y="3900800"/>
                  <a:ext cx="1215100" cy="334375"/>
                </a:xfrm>
                <a:custGeom>
                  <a:rect b="b" l="l" r="r" t="t"/>
                  <a:pathLst>
                    <a:path extrusionOk="0" h="13375" w="48604">
                      <a:moveTo>
                        <a:pt x="3770" y="11976"/>
                      </a:moveTo>
                      <a:cubicBezTo>
                        <a:pt x="3770" y="11976"/>
                        <a:pt x="17448" y="10092"/>
                        <a:pt x="25047" y="7052"/>
                      </a:cubicBezTo>
                      <a:cubicBezTo>
                        <a:pt x="32646" y="4013"/>
                        <a:pt x="35685" y="791"/>
                        <a:pt x="38999" y="639"/>
                      </a:cubicBezTo>
                      <a:cubicBezTo>
                        <a:pt x="42281" y="457"/>
                        <a:pt x="45321" y="1"/>
                        <a:pt x="46962" y="1612"/>
                      </a:cubicBezTo>
                      <a:cubicBezTo>
                        <a:pt x="48604" y="3253"/>
                        <a:pt x="36901" y="8329"/>
                        <a:pt x="33953" y="9089"/>
                      </a:cubicBezTo>
                      <a:cubicBezTo>
                        <a:pt x="31004" y="9849"/>
                        <a:pt x="34804" y="7903"/>
                        <a:pt x="38877" y="6201"/>
                      </a:cubicBezTo>
                      <a:cubicBezTo>
                        <a:pt x="42980" y="4530"/>
                        <a:pt x="47145" y="1946"/>
                        <a:pt x="44105" y="2706"/>
                      </a:cubicBezTo>
                      <a:cubicBezTo>
                        <a:pt x="41065" y="3466"/>
                        <a:pt x="43558" y="3861"/>
                        <a:pt x="37053" y="6232"/>
                      </a:cubicBezTo>
                      <a:cubicBezTo>
                        <a:pt x="30518" y="8603"/>
                        <a:pt x="27600" y="10426"/>
                        <a:pt x="24074" y="11034"/>
                      </a:cubicBezTo>
                      <a:cubicBezTo>
                        <a:pt x="20548" y="11642"/>
                        <a:pt x="12585" y="12736"/>
                        <a:pt x="10974" y="12949"/>
                      </a:cubicBezTo>
                      <a:cubicBezTo>
                        <a:pt x="9363" y="13132"/>
                        <a:pt x="1" y="13375"/>
                        <a:pt x="3770" y="1197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07" name="Google Shape;707;p46"/>
            <p:cNvSpPr/>
            <p:nvPr/>
          </p:nvSpPr>
          <p:spPr>
            <a:xfrm>
              <a:off x="428075" y="3104325"/>
              <a:ext cx="448375" cy="897575"/>
            </a:xfrm>
            <a:custGeom>
              <a:rect b="b" l="l" r="r" t="t"/>
              <a:pathLst>
                <a:path extrusionOk="0" h="35903" w="17935">
                  <a:moveTo>
                    <a:pt x="1287" y="0"/>
                  </a:moveTo>
                  <a:cubicBezTo>
                    <a:pt x="957" y="0"/>
                    <a:pt x="713" y="146"/>
                    <a:pt x="578" y="461"/>
                  </a:cubicBezTo>
                  <a:cubicBezTo>
                    <a:pt x="1" y="1829"/>
                    <a:pt x="6202" y="4838"/>
                    <a:pt x="7478" y="17118"/>
                  </a:cubicBezTo>
                  <a:cubicBezTo>
                    <a:pt x="8451" y="26571"/>
                    <a:pt x="3040" y="28030"/>
                    <a:pt x="7600" y="35902"/>
                  </a:cubicBezTo>
                  <a:lnTo>
                    <a:pt x="17934" y="35902"/>
                  </a:lnTo>
                  <a:cubicBezTo>
                    <a:pt x="17934" y="35902"/>
                    <a:pt x="11217" y="26510"/>
                    <a:pt x="13497" y="19671"/>
                  </a:cubicBezTo>
                  <a:cubicBezTo>
                    <a:pt x="15561" y="13476"/>
                    <a:pt x="4459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295100" y="3225800"/>
              <a:ext cx="215075" cy="762425"/>
            </a:xfrm>
            <a:custGeom>
              <a:rect b="b" l="l" r="r" t="t"/>
              <a:pathLst>
                <a:path extrusionOk="0" h="30497" w="8603">
                  <a:moveTo>
                    <a:pt x="2335" y="1"/>
                  </a:moveTo>
                  <a:cubicBezTo>
                    <a:pt x="2170" y="1"/>
                    <a:pt x="2199" y="197"/>
                    <a:pt x="2524" y="617"/>
                  </a:cubicBezTo>
                  <a:cubicBezTo>
                    <a:pt x="4317" y="2897"/>
                    <a:pt x="4317" y="8216"/>
                    <a:pt x="2280" y="12137"/>
                  </a:cubicBezTo>
                  <a:cubicBezTo>
                    <a:pt x="244" y="16058"/>
                    <a:pt x="1" y="18064"/>
                    <a:pt x="1277" y="21864"/>
                  </a:cubicBezTo>
                  <a:cubicBezTo>
                    <a:pt x="2524" y="25663"/>
                    <a:pt x="1277" y="30496"/>
                    <a:pt x="1277" y="30496"/>
                  </a:cubicBezTo>
                  <a:lnTo>
                    <a:pt x="7508" y="30496"/>
                  </a:lnTo>
                  <a:cubicBezTo>
                    <a:pt x="7508" y="30496"/>
                    <a:pt x="8603" y="23931"/>
                    <a:pt x="5897" y="19858"/>
                  </a:cubicBezTo>
                  <a:cubicBezTo>
                    <a:pt x="3162" y="15785"/>
                    <a:pt x="6445" y="13687"/>
                    <a:pt x="6961" y="9098"/>
                  </a:cubicBezTo>
                  <a:cubicBezTo>
                    <a:pt x="7581" y="3841"/>
                    <a:pt x="3064" y="1"/>
                    <a:pt x="2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238125" y="3885600"/>
              <a:ext cx="2857975" cy="1172550"/>
            </a:xfrm>
            <a:custGeom>
              <a:rect b="b" l="l" r="r" t="t"/>
              <a:pathLst>
                <a:path extrusionOk="0" h="46902" w="114319">
                  <a:moveTo>
                    <a:pt x="114105" y="23375"/>
                  </a:moveTo>
                  <a:cubicBezTo>
                    <a:pt x="113619" y="25989"/>
                    <a:pt x="109303" y="29211"/>
                    <a:pt x="104683" y="29636"/>
                  </a:cubicBezTo>
                  <a:cubicBezTo>
                    <a:pt x="98421" y="30214"/>
                    <a:pt x="101826" y="34013"/>
                    <a:pt x="97266" y="34956"/>
                  </a:cubicBezTo>
                  <a:cubicBezTo>
                    <a:pt x="92707" y="35898"/>
                    <a:pt x="81126" y="39637"/>
                    <a:pt x="79606" y="43284"/>
                  </a:cubicBezTo>
                  <a:cubicBezTo>
                    <a:pt x="78087" y="46901"/>
                    <a:pt x="34378" y="43284"/>
                    <a:pt x="34378" y="43284"/>
                  </a:cubicBezTo>
                  <a:lnTo>
                    <a:pt x="33618" y="43223"/>
                  </a:lnTo>
                  <a:lnTo>
                    <a:pt x="0" y="41217"/>
                  </a:lnTo>
                  <a:lnTo>
                    <a:pt x="0" y="578"/>
                  </a:lnTo>
                  <a:cubicBezTo>
                    <a:pt x="0" y="578"/>
                    <a:pt x="57934" y="1"/>
                    <a:pt x="63466" y="578"/>
                  </a:cubicBezTo>
                  <a:cubicBezTo>
                    <a:pt x="64287" y="609"/>
                    <a:pt x="65138" y="852"/>
                    <a:pt x="65898" y="1247"/>
                  </a:cubicBezTo>
                  <a:cubicBezTo>
                    <a:pt x="68299" y="2615"/>
                    <a:pt x="66627" y="5624"/>
                    <a:pt x="62311" y="7782"/>
                  </a:cubicBezTo>
                  <a:cubicBezTo>
                    <a:pt x="60609" y="8633"/>
                    <a:pt x="61278" y="8967"/>
                    <a:pt x="63162" y="9150"/>
                  </a:cubicBezTo>
                  <a:cubicBezTo>
                    <a:pt x="67205" y="9545"/>
                    <a:pt x="76749" y="9180"/>
                    <a:pt x="81126" y="11399"/>
                  </a:cubicBezTo>
                  <a:cubicBezTo>
                    <a:pt x="87570" y="14621"/>
                    <a:pt x="76172" y="18816"/>
                    <a:pt x="86445" y="19575"/>
                  </a:cubicBezTo>
                  <a:cubicBezTo>
                    <a:pt x="96689" y="20335"/>
                    <a:pt x="109425" y="18633"/>
                    <a:pt x="113042" y="21004"/>
                  </a:cubicBezTo>
                  <a:cubicBezTo>
                    <a:pt x="113893" y="21460"/>
                    <a:pt x="114318" y="22433"/>
                    <a:pt x="114105" y="23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858950" y="4445650"/>
              <a:ext cx="2231825" cy="612500"/>
            </a:xfrm>
            <a:custGeom>
              <a:rect b="b" l="l" r="r" t="t"/>
              <a:pathLst>
                <a:path extrusionOk="0" h="24500" w="89273">
                  <a:moveTo>
                    <a:pt x="89272" y="973"/>
                  </a:moveTo>
                  <a:cubicBezTo>
                    <a:pt x="88786" y="3587"/>
                    <a:pt x="84470" y="6809"/>
                    <a:pt x="79850" y="7234"/>
                  </a:cubicBezTo>
                  <a:cubicBezTo>
                    <a:pt x="73588" y="7812"/>
                    <a:pt x="76993" y="11611"/>
                    <a:pt x="72433" y="12554"/>
                  </a:cubicBezTo>
                  <a:cubicBezTo>
                    <a:pt x="67874" y="13496"/>
                    <a:pt x="56293" y="17235"/>
                    <a:pt x="54773" y="20882"/>
                  </a:cubicBezTo>
                  <a:cubicBezTo>
                    <a:pt x="53254" y="24499"/>
                    <a:pt x="9545" y="20882"/>
                    <a:pt x="9545" y="20882"/>
                  </a:cubicBezTo>
                  <a:lnTo>
                    <a:pt x="8785" y="20821"/>
                  </a:lnTo>
                  <a:cubicBezTo>
                    <a:pt x="6900" y="20213"/>
                    <a:pt x="5380" y="19636"/>
                    <a:pt x="4833" y="19241"/>
                  </a:cubicBezTo>
                  <a:cubicBezTo>
                    <a:pt x="3374" y="18086"/>
                    <a:pt x="1976" y="16839"/>
                    <a:pt x="699" y="15502"/>
                  </a:cubicBezTo>
                  <a:lnTo>
                    <a:pt x="0" y="6292"/>
                  </a:lnTo>
                  <a:cubicBezTo>
                    <a:pt x="0" y="6292"/>
                    <a:pt x="6079" y="8815"/>
                    <a:pt x="17478" y="7660"/>
                  </a:cubicBezTo>
                  <a:cubicBezTo>
                    <a:pt x="28876" y="6535"/>
                    <a:pt x="30274" y="4377"/>
                    <a:pt x="32919" y="5137"/>
                  </a:cubicBezTo>
                  <a:cubicBezTo>
                    <a:pt x="35594" y="5897"/>
                    <a:pt x="28663" y="7265"/>
                    <a:pt x="32250" y="7964"/>
                  </a:cubicBezTo>
                  <a:cubicBezTo>
                    <a:pt x="35837" y="8693"/>
                    <a:pt x="40001" y="5137"/>
                    <a:pt x="47114" y="5137"/>
                  </a:cubicBezTo>
                  <a:cubicBezTo>
                    <a:pt x="54196" y="5137"/>
                    <a:pt x="53831" y="6383"/>
                    <a:pt x="56232" y="6535"/>
                  </a:cubicBezTo>
                  <a:cubicBezTo>
                    <a:pt x="58634" y="6657"/>
                    <a:pt x="60640" y="6535"/>
                    <a:pt x="61552" y="5654"/>
                  </a:cubicBezTo>
                  <a:cubicBezTo>
                    <a:pt x="62433" y="4772"/>
                    <a:pt x="56172" y="4377"/>
                    <a:pt x="58786" y="3131"/>
                  </a:cubicBezTo>
                  <a:cubicBezTo>
                    <a:pt x="61430" y="1854"/>
                    <a:pt x="65594" y="5319"/>
                    <a:pt x="72312" y="4864"/>
                  </a:cubicBezTo>
                  <a:cubicBezTo>
                    <a:pt x="79029" y="4377"/>
                    <a:pt x="87631" y="0"/>
                    <a:pt x="89272" y="9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238125" y="3916750"/>
              <a:ext cx="1707500" cy="527400"/>
            </a:xfrm>
            <a:custGeom>
              <a:rect b="b" l="l" r="r" t="t"/>
              <a:pathLst>
                <a:path extrusionOk="0" h="21096" w="68300">
                  <a:moveTo>
                    <a:pt x="63162" y="7904"/>
                  </a:moveTo>
                  <a:cubicBezTo>
                    <a:pt x="62463" y="8299"/>
                    <a:pt x="61703" y="8542"/>
                    <a:pt x="60913" y="8633"/>
                  </a:cubicBezTo>
                  <a:cubicBezTo>
                    <a:pt x="56992" y="8998"/>
                    <a:pt x="43557" y="10883"/>
                    <a:pt x="38511" y="12919"/>
                  </a:cubicBezTo>
                  <a:cubicBezTo>
                    <a:pt x="33466" y="14925"/>
                    <a:pt x="22797" y="14895"/>
                    <a:pt x="17660" y="15472"/>
                  </a:cubicBezTo>
                  <a:cubicBezTo>
                    <a:pt x="12553" y="16050"/>
                    <a:pt x="0" y="21095"/>
                    <a:pt x="0" y="21095"/>
                  </a:cubicBezTo>
                  <a:lnTo>
                    <a:pt x="0" y="14317"/>
                  </a:lnTo>
                  <a:cubicBezTo>
                    <a:pt x="0" y="14317"/>
                    <a:pt x="7599" y="14287"/>
                    <a:pt x="12918" y="12311"/>
                  </a:cubicBezTo>
                  <a:cubicBezTo>
                    <a:pt x="18237" y="10335"/>
                    <a:pt x="18237" y="9393"/>
                    <a:pt x="30031" y="8451"/>
                  </a:cubicBezTo>
                  <a:cubicBezTo>
                    <a:pt x="41794" y="7478"/>
                    <a:pt x="50335" y="7114"/>
                    <a:pt x="53375" y="5411"/>
                  </a:cubicBezTo>
                  <a:cubicBezTo>
                    <a:pt x="56414" y="3679"/>
                    <a:pt x="49971" y="2281"/>
                    <a:pt x="54348" y="1855"/>
                  </a:cubicBezTo>
                  <a:cubicBezTo>
                    <a:pt x="58694" y="1399"/>
                    <a:pt x="63436" y="3496"/>
                    <a:pt x="65442" y="548"/>
                  </a:cubicBezTo>
                  <a:cubicBezTo>
                    <a:pt x="65564" y="335"/>
                    <a:pt x="65716" y="153"/>
                    <a:pt x="65898" y="1"/>
                  </a:cubicBezTo>
                  <a:cubicBezTo>
                    <a:pt x="68299" y="1369"/>
                    <a:pt x="66627" y="4378"/>
                    <a:pt x="62311" y="6536"/>
                  </a:cubicBezTo>
                  <a:cubicBezTo>
                    <a:pt x="60609" y="7387"/>
                    <a:pt x="61278" y="7721"/>
                    <a:pt x="63162" y="79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241150" y="3707025"/>
              <a:ext cx="671775" cy="759925"/>
            </a:xfrm>
            <a:custGeom>
              <a:rect b="b" l="l" r="r" t="t"/>
              <a:pathLst>
                <a:path extrusionOk="0" h="30397" w="26871">
                  <a:moveTo>
                    <a:pt x="10396" y="30396"/>
                  </a:moveTo>
                  <a:cubicBezTo>
                    <a:pt x="10396" y="30396"/>
                    <a:pt x="10214" y="25959"/>
                    <a:pt x="16718" y="25442"/>
                  </a:cubicBezTo>
                  <a:cubicBezTo>
                    <a:pt x="23193" y="24956"/>
                    <a:pt x="24834" y="23679"/>
                    <a:pt x="25411" y="22281"/>
                  </a:cubicBezTo>
                  <a:cubicBezTo>
                    <a:pt x="25959" y="20883"/>
                    <a:pt x="22554" y="21278"/>
                    <a:pt x="18633" y="22281"/>
                  </a:cubicBezTo>
                  <a:cubicBezTo>
                    <a:pt x="14712" y="23284"/>
                    <a:pt x="22189" y="19393"/>
                    <a:pt x="20396" y="18937"/>
                  </a:cubicBezTo>
                  <a:cubicBezTo>
                    <a:pt x="18603" y="18481"/>
                    <a:pt x="16019" y="20579"/>
                    <a:pt x="14530" y="20031"/>
                  </a:cubicBezTo>
                  <a:cubicBezTo>
                    <a:pt x="13040" y="19484"/>
                    <a:pt x="13435" y="15442"/>
                    <a:pt x="17934" y="13922"/>
                  </a:cubicBezTo>
                  <a:cubicBezTo>
                    <a:pt x="22433" y="12402"/>
                    <a:pt x="26870" y="5806"/>
                    <a:pt x="23831" y="2888"/>
                  </a:cubicBezTo>
                  <a:cubicBezTo>
                    <a:pt x="20791" y="1"/>
                    <a:pt x="20518" y="7265"/>
                    <a:pt x="17934" y="8481"/>
                  </a:cubicBezTo>
                  <a:cubicBezTo>
                    <a:pt x="15320" y="9727"/>
                    <a:pt x="12280" y="10366"/>
                    <a:pt x="10396" y="12767"/>
                  </a:cubicBezTo>
                  <a:cubicBezTo>
                    <a:pt x="8511" y="15168"/>
                    <a:pt x="7721" y="17235"/>
                    <a:pt x="8055" y="18937"/>
                  </a:cubicBezTo>
                  <a:cubicBezTo>
                    <a:pt x="8359" y="20609"/>
                    <a:pt x="5593" y="22828"/>
                    <a:pt x="4955" y="18937"/>
                  </a:cubicBezTo>
                  <a:cubicBezTo>
                    <a:pt x="4317" y="15047"/>
                    <a:pt x="4043" y="12888"/>
                    <a:pt x="2675" y="14408"/>
                  </a:cubicBezTo>
                  <a:cubicBezTo>
                    <a:pt x="1308" y="15928"/>
                    <a:pt x="1" y="21065"/>
                    <a:pt x="3557" y="24560"/>
                  </a:cubicBezTo>
                  <a:cubicBezTo>
                    <a:pt x="7113" y="28025"/>
                    <a:pt x="5715" y="29758"/>
                    <a:pt x="5715" y="297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2181150" y="4011750"/>
              <a:ext cx="378450" cy="1022825"/>
            </a:xfrm>
            <a:custGeom>
              <a:rect b="b" l="l" r="r" t="t"/>
              <a:pathLst>
                <a:path extrusionOk="0" h="40913" w="15138">
                  <a:moveTo>
                    <a:pt x="2250" y="3070"/>
                  </a:moveTo>
                  <a:cubicBezTo>
                    <a:pt x="1429" y="4286"/>
                    <a:pt x="7053" y="8329"/>
                    <a:pt x="6232" y="20639"/>
                  </a:cubicBezTo>
                  <a:cubicBezTo>
                    <a:pt x="5594" y="30153"/>
                    <a:pt x="1" y="30639"/>
                    <a:pt x="3192" y="39180"/>
                  </a:cubicBezTo>
                  <a:lnTo>
                    <a:pt x="13375" y="40913"/>
                  </a:lnTo>
                  <a:cubicBezTo>
                    <a:pt x="13375" y="40913"/>
                    <a:pt x="8329" y="30518"/>
                    <a:pt x="11734" y="24165"/>
                  </a:cubicBezTo>
                  <a:cubicBezTo>
                    <a:pt x="15138" y="17812"/>
                    <a:pt x="4226" y="0"/>
                    <a:pt x="2250" y="30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1975975" y="4133325"/>
              <a:ext cx="276650" cy="821475"/>
            </a:xfrm>
            <a:custGeom>
              <a:rect b="b" l="l" r="r" t="t"/>
              <a:pathLst>
                <a:path extrusionOk="0" h="32859" w="11066">
                  <a:moveTo>
                    <a:pt x="9241" y="11673"/>
                  </a:moveTo>
                  <a:cubicBezTo>
                    <a:pt x="7934" y="16080"/>
                    <a:pt x="4348" y="17600"/>
                    <a:pt x="6354" y="22068"/>
                  </a:cubicBezTo>
                  <a:cubicBezTo>
                    <a:pt x="8360" y="26536"/>
                    <a:pt x="6141" y="32858"/>
                    <a:pt x="6141" y="32858"/>
                  </a:cubicBezTo>
                  <a:lnTo>
                    <a:pt x="1" y="31794"/>
                  </a:lnTo>
                  <a:cubicBezTo>
                    <a:pt x="1" y="31794"/>
                    <a:pt x="2037" y="27266"/>
                    <a:pt x="1460" y="23314"/>
                  </a:cubicBezTo>
                  <a:cubicBezTo>
                    <a:pt x="852" y="19363"/>
                    <a:pt x="1460" y="17387"/>
                    <a:pt x="4104" y="13861"/>
                  </a:cubicBezTo>
                  <a:cubicBezTo>
                    <a:pt x="6779" y="10335"/>
                    <a:pt x="7661" y="5107"/>
                    <a:pt x="6293" y="2554"/>
                  </a:cubicBezTo>
                  <a:cubicBezTo>
                    <a:pt x="4925" y="1"/>
                    <a:pt x="11065" y="5441"/>
                    <a:pt x="9241" y="1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5" name="Google Shape;715;p46"/>
            <p:cNvGrpSpPr/>
            <p:nvPr/>
          </p:nvGrpSpPr>
          <p:grpSpPr>
            <a:xfrm>
              <a:off x="238125" y="4369650"/>
              <a:ext cx="993950" cy="850350"/>
              <a:chOff x="238125" y="4369650"/>
              <a:chExt cx="993950" cy="850350"/>
            </a:xfrm>
          </p:grpSpPr>
          <p:sp>
            <p:nvSpPr>
              <p:cNvPr id="716" name="Google Shape;716;p46"/>
              <p:cNvSpPr/>
              <p:nvPr/>
            </p:nvSpPr>
            <p:spPr>
              <a:xfrm>
                <a:off x="238125" y="4369650"/>
                <a:ext cx="993950" cy="850350"/>
              </a:xfrm>
              <a:custGeom>
                <a:rect b="b" l="l" r="r" t="t"/>
                <a:pathLst>
                  <a:path extrusionOk="0" h="34014" w="39758">
                    <a:moveTo>
                      <a:pt x="17721" y="1"/>
                    </a:moveTo>
                    <a:cubicBezTo>
                      <a:pt x="13040" y="1"/>
                      <a:pt x="2766" y="2189"/>
                      <a:pt x="456" y="2676"/>
                    </a:cubicBezTo>
                    <a:lnTo>
                      <a:pt x="0" y="2797"/>
                    </a:lnTo>
                    <a:lnTo>
                      <a:pt x="0" y="34013"/>
                    </a:lnTo>
                    <a:lnTo>
                      <a:pt x="37478" y="34013"/>
                    </a:lnTo>
                    <a:cubicBezTo>
                      <a:pt x="37478" y="34013"/>
                      <a:pt x="39758" y="14955"/>
                      <a:pt x="37478" y="12402"/>
                    </a:cubicBezTo>
                    <a:cubicBezTo>
                      <a:pt x="35897" y="10822"/>
                      <a:pt x="34226" y="9332"/>
                      <a:pt x="32432" y="7964"/>
                    </a:cubicBezTo>
                    <a:cubicBezTo>
                      <a:pt x="27751" y="4317"/>
                      <a:pt x="21247" y="1"/>
                      <a:pt x="177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6"/>
              <p:cNvSpPr/>
              <p:nvPr/>
            </p:nvSpPr>
            <p:spPr>
              <a:xfrm>
                <a:off x="238125" y="4369650"/>
                <a:ext cx="936950" cy="385300"/>
              </a:xfrm>
              <a:custGeom>
                <a:rect b="b" l="l" r="r" t="t"/>
                <a:pathLst>
                  <a:path extrusionOk="0" h="15412" w="37478">
                    <a:moveTo>
                      <a:pt x="17721" y="1"/>
                    </a:moveTo>
                    <a:cubicBezTo>
                      <a:pt x="13040" y="1"/>
                      <a:pt x="2766" y="2189"/>
                      <a:pt x="456" y="2706"/>
                    </a:cubicBezTo>
                    <a:cubicBezTo>
                      <a:pt x="274" y="2979"/>
                      <a:pt x="122" y="3283"/>
                      <a:pt x="0" y="3618"/>
                    </a:cubicBezTo>
                    <a:lnTo>
                      <a:pt x="16353" y="15411"/>
                    </a:lnTo>
                    <a:lnTo>
                      <a:pt x="37478" y="12402"/>
                    </a:lnTo>
                    <a:lnTo>
                      <a:pt x="32432" y="7995"/>
                    </a:lnTo>
                    <a:cubicBezTo>
                      <a:pt x="27751" y="4347"/>
                      <a:pt x="21247" y="1"/>
                      <a:pt x="177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6"/>
              <p:cNvSpPr/>
              <p:nvPr/>
            </p:nvSpPr>
            <p:spPr>
              <a:xfrm>
                <a:off x="238125" y="4460075"/>
                <a:ext cx="408825" cy="759925"/>
              </a:xfrm>
              <a:custGeom>
                <a:rect b="b" l="l" r="r" t="t"/>
                <a:pathLst>
                  <a:path extrusionOk="0" h="30397" w="16353">
                    <a:moveTo>
                      <a:pt x="0" y="1"/>
                    </a:moveTo>
                    <a:lnTo>
                      <a:pt x="0" y="30396"/>
                    </a:lnTo>
                    <a:lnTo>
                      <a:pt x="12918" y="30396"/>
                    </a:lnTo>
                    <a:lnTo>
                      <a:pt x="16353" y="117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9" name="Google Shape;719;p46"/>
            <p:cNvGrpSpPr/>
            <p:nvPr/>
          </p:nvGrpSpPr>
          <p:grpSpPr>
            <a:xfrm>
              <a:off x="1084800" y="4727600"/>
              <a:ext cx="1718900" cy="515300"/>
              <a:chOff x="1064875" y="4710025"/>
              <a:chExt cx="1718900" cy="515300"/>
            </a:xfrm>
          </p:grpSpPr>
          <p:sp>
            <p:nvSpPr>
              <p:cNvPr id="720" name="Google Shape;720;p46"/>
              <p:cNvSpPr/>
              <p:nvPr/>
            </p:nvSpPr>
            <p:spPr>
              <a:xfrm>
                <a:off x="1064875" y="4710025"/>
                <a:ext cx="1718900" cy="515300"/>
              </a:xfrm>
              <a:custGeom>
                <a:rect b="b" l="l" r="r" t="t"/>
                <a:pathLst>
                  <a:path extrusionOk="0" h="20612" w="68756">
                    <a:moveTo>
                      <a:pt x="31859" y="0"/>
                    </a:moveTo>
                    <a:cubicBezTo>
                      <a:pt x="31486" y="0"/>
                      <a:pt x="31118" y="26"/>
                      <a:pt x="30761" y="64"/>
                    </a:cubicBezTo>
                    <a:cubicBezTo>
                      <a:pt x="21825" y="1219"/>
                      <a:pt x="4408" y="7389"/>
                      <a:pt x="4408" y="7389"/>
                    </a:cubicBezTo>
                    <a:lnTo>
                      <a:pt x="1" y="20216"/>
                    </a:lnTo>
                    <a:lnTo>
                      <a:pt x="48239" y="20490"/>
                    </a:lnTo>
                    <a:lnTo>
                      <a:pt x="68756" y="20611"/>
                    </a:lnTo>
                    <a:lnTo>
                      <a:pt x="68756" y="20550"/>
                    </a:lnTo>
                    <a:cubicBezTo>
                      <a:pt x="68634" y="20186"/>
                      <a:pt x="67570" y="17207"/>
                      <a:pt x="64014" y="14714"/>
                    </a:cubicBezTo>
                    <a:cubicBezTo>
                      <a:pt x="60427" y="12192"/>
                      <a:pt x="42159" y="520"/>
                      <a:pt x="32554" y="33"/>
                    </a:cubicBezTo>
                    <a:cubicBezTo>
                      <a:pt x="32322" y="10"/>
                      <a:pt x="32090" y="0"/>
                      <a:pt x="31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6"/>
              <p:cNvSpPr/>
              <p:nvPr/>
            </p:nvSpPr>
            <p:spPr>
              <a:xfrm>
                <a:off x="1843000" y="4710850"/>
                <a:ext cx="940775" cy="514475"/>
              </a:xfrm>
              <a:custGeom>
                <a:rect b="b" l="l" r="r" t="t"/>
                <a:pathLst>
                  <a:path extrusionOk="0" h="20579" w="37631">
                    <a:moveTo>
                      <a:pt x="1399" y="0"/>
                    </a:moveTo>
                    <a:cubicBezTo>
                      <a:pt x="1399" y="0"/>
                      <a:pt x="1" y="8724"/>
                      <a:pt x="5077" y="11247"/>
                    </a:cubicBezTo>
                    <a:cubicBezTo>
                      <a:pt x="10153" y="13770"/>
                      <a:pt x="15077" y="16566"/>
                      <a:pt x="15989" y="17843"/>
                    </a:cubicBezTo>
                    <a:cubicBezTo>
                      <a:pt x="16506" y="18633"/>
                      <a:pt x="16901" y="19514"/>
                      <a:pt x="17114" y="20457"/>
                    </a:cubicBezTo>
                    <a:lnTo>
                      <a:pt x="37631" y="20578"/>
                    </a:lnTo>
                    <a:lnTo>
                      <a:pt x="37631" y="20517"/>
                    </a:lnTo>
                    <a:cubicBezTo>
                      <a:pt x="37509" y="20153"/>
                      <a:pt x="36445" y="17174"/>
                      <a:pt x="32889" y="14681"/>
                    </a:cubicBezTo>
                    <a:cubicBezTo>
                      <a:pt x="29302" y="12159"/>
                      <a:pt x="11034" y="487"/>
                      <a:pt x="13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2" name="Google Shape;722;p46"/>
          <p:cNvSpPr/>
          <p:nvPr/>
        </p:nvSpPr>
        <p:spPr>
          <a:xfrm flipH="1">
            <a:off x="5685892" y="4551684"/>
            <a:ext cx="164057" cy="104621"/>
          </a:xfrm>
          <a:custGeom>
            <a:rect b="b" l="l" r="r" t="t"/>
            <a:pathLst>
              <a:path extrusionOk="0" h="2702" w="4237">
                <a:moveTo>
                  <a:pt x="1618" y="1"/>
                </a:moveTo>
                <a:cubicBezTo>
                  <a:pt x="1567" y="1"/>
                  <a:pt x="1515" y="12"/>
                  <a:pt x="1468" y="35"/>
                </a:cubicBezTo>
                <a:cubicBezTo>
                  <a:pt x="1401" y="102"/>
                  <a:pt x="1334" y="169"/>
                  <a:pt x="1268" y="236"/>
                </a:cubicBezTo>
                <a:cubicBezTo>
                  <a:pt x="1234" y="269"/>
                  <a:pt x="1234" y="302"/>
                  <a:pt x="1201" y="336"/>
                </a:cubicBezTo>
                <a:cubicBezTo>
                  <a:pt x="1101" y="369"/>
                  <a:pt x="1034" y="369"/>
                  <a:pt x="968" y="402"/>
                </a:cubicBezTo>
                <a:cubicBezTo>
                  <a:pt x="767" y="502"/>
                  <a:pt x="567" y="602"/>
                  <a:pt x="434" y="736"/>
                </a:cubicBezTo>
                <a:cubicBezTo>
                  <a:pt x="267" y="836"/>
                  <a:pt x="134" y="969"/>
                  <a:pt x="34" y="1136"/>
                </a:cubicBezTo>
                <a:cubicBezTo>
                  <a:pt x="0" y="1203"/>
                  <a:pt x="0" y="1270"/>
                  <a:pt x="0" y="1336"/>
                </a:cubicBezTo>
                <a:cubicBezTo>
                  <a:pt x="34" y="1403"/>
                  <a:pt x="67" y="1503"/>
                  <a:pt x="134" y="1570"/>
                </a:cubicBezTo>
                <a:cubicBezTo>
                  <a:pt x="234" y="1703"/>
                  <a:pt x="334" y="1837"/>
                  <a:pt x="501" y="1937"/>
                </a:cubicBezTo>
                <a:cubicBezTo>
                  <a:pt x="667" y="2003"/>
                  <a:pt x="801" y="2037"/>
                  <a:pt x="968" y="2070"/>
                </a:cubicBezTo>
                <a:cubicBezTo>
                  <a:pt x="1168" y="2070"/>
                  <a:pt x="1368" y="2104"/>
                  <a:pt x="1568" y="2104"/>
                </a:cubicBezTo>
                <a:lnTo>
                  <a:pt x="1668" y="2237"/>
                </a:lnTo>
                <a:cubicBezTo>
                  <a:pt x="1701" y="2337"/>
                  <a:pt x="1735" y="2404"/>
                  <a:pt x="1801" y="2504"/>
                </a:cubicBezTo>
                <a:cubicBezTo>
                  <a:pt x="1874" y="2576"/>
                  <a:pt x="1981" y="2701"/>
                  <a:pt x="2086" y="2701"/>
                </a:cubicBezTo>
                <a:cubicBezTo>
                  <a:pt x="2126" y="2701"/>
                  <a:pt x="2165" y="2683"/>
                  <a:pt x="2202" y="2637"/>
                </a:cubicBezTo>
                <a:cubicBezTo>
                  <a:pt x="2235" y="2571"/>
                  <a:pt x="2268" y="2504"/>
                  <a:pt x="2302" y="2437"/>
                </a:cubicBezTo>
                <a:cubicBezTo>
                  <a:pt x="2302" y="2370"/>
                  <a:pt x="2335" y="2304"/>
                  <a:pt x="2402" y="2270"/>
                </a:cubicBezTo>
                <a:cubicBezTo>
                  <a:pt x="2435" y="2270"/>
                  <a:pt x="2469" y="2237"/>
                  <a:pt x="2469" y="2204"/>
                </a:cubicBezTo>
                <a:cubicBezTo>
                  <a:pt x="2502" y="2170"/>
                  <a:pt x="2435" y="2104"/>
                  <a:pt x="2402" y="2070"/>
                </a:cubicBezTo>
                <a:cubicBezTo>
                  <a:pt x="2335" y="2070"/>
                  <a:pt x="2302" y="2037"/>
                  <a:pt x="2235" y="2037"/>
                </a:cubicBezTo>
                <a:cubicBezTo>
                  <a:pt x="2302" y="2003"/>
                  <a:pt x="2369" y="2003"/>
                  <a:pt x="2435" y="1970"/>
                </a:cubicBezTo>
                <a:cubicBezTo>
                  <a:pt x="2535" y="1937"/>
                  <a:pt x="2602" y="1903"/>
                  <a:pt x="2702" y="1870"/>
                </a:cubicBezTo>
                <a:cubicBezTo>
                  <a:pt x="2869" y="1737"/>
                  <a:pt x="3069" y="1637"/>
                  <a:pt x="3269" y="1570"/>
                </a:cubicBezTo>
                <a:cubicBezTo>
                  <a:pt x="3319" y="1561"/>
                  <a:pt x="3369" y="1557"/>
                  <a:pt x="3419" y="1557"/>
                </a:cubicBezTo>
                <a:cubicBezTo>
                  <a:pt x="3567" y="1557"/>
                  <a:pt x="3711" y="1595"/>
                  <a:pt x="3836" y="1670"/>
                </a:cubicBezTo>
                <a:cubicBezTo>
                  <a:pt x="3903" y="1737"/>
                  <a:pt x="3970" y="1803"/>
                  <a:pt x="4036" y="1870"/>
                </a:cubicBezTo>
                <a:cubicBezTo>
                  <a:pt x="4063" y="1897"/>
                  <a:pt x="4090" y="1946"/>
                  <a:pt x="4135" y="1946"/>
                </a:cubicBezTo>
                <a:cubicBezTo>
                  <a:pt x="4146" y="1946"/>
                  <a:pt x="4157" y="1943"/>
                  <a:pt x="4170" y="1937"/>
                </a:cubicBezTo>
                <a:cubicBezTo>
                  <a:pt x="4203" y="1937"/>
                  <a:pt x="4203" y="1837"/>
                  <a:pt x="4203" y="1803"/>
                </a:cubicBezTo>
                <a:cubicBezTo>
                  <a:pt x="4203" y="1703"/>
                  <a:pt x="4203" y="1603"/>
                  <a:pt x="4170" y="1503"/>
                </a:cubicBezTo>
                <a:cubicBezTo>
                  <a:pt x="4136" y="1436"/>
                  <a:pt x="4103" y="1370"/>
                  <a:pt x="4036" y="1303"/>
                </a:cubicBezTo>
                <a:cubicBezTo>
                  <a:pt x="3970" y="1236"/>
                  <a:pt x="3970" y="1170"/>
                  <a:pt x="4036" y="1103"/>
                </a:cubicBezTo>
                <a:cubicBezTo>
                  <a:pt x="4070" y="1069"/>
                  <a:pt x="4103" y="1036"/>
                  <a:pt x="4103" y="1003"/>
                </a:cubicBezTo>
                <a:cubicBezTo>
                  <a:pt x="4203" y="836"/>
                  <a:pt x="4237" y="636"/>
                  <a:pt x="4203" y="436"/>
                </a:cubicBezTo>
                <a:cubicBezTo>
                  <a:pt x="4103" y="436"/>
                  <a:pt x="4036" y="502"/>
                  <a:pt x="3970" y="569"/>
                </a:cubicBezTo>
                <a:lnTo>
                  <a:pt x="3903" y="602"/>
                </a:lnTo>
                <a:cubicBezTo>
                  <a:pt x="3870" y="669"/>
                  <a:pt x="3803" y="736"/>
                  <a:pt x="3736" y="769"/>
                </a:cubicBezTo>
                <a:cubicBezTo>
                  <a:pt x="3611" y="844"/>
                  <a:pt x="3448" y="882"/>
                  <a:pt x="3305" y="882"/>
                </a:cubicBezTo>
                <a:cubicBezTo>
                  <a:pt x="3257" y="882"/>
                  <a:pt x="3211" y="878"/>
                  <a:pt x="3169" y="869"/>
                </a:cubicBezTo>
                <a:cubicBezTo>
                  <a:pt x="3069" y="869"/>
                  <a:pt x="2969" y="803"/>
                  <a:pt x="2869" y="769"/>
                </a:cubicBezTo>
                <a:cubicBezTo>
                  <a:pt x="2902" y="736"/>
                  <a:pt x="2902" y="669"/>
                  <a:pt x="2869" y="636"/>
                </a:cubicBezTo>
                <a:cubicBezTo>
                  <a:pt x="2836" y="569"/>
                  <a:pt x="2769" y="536"/>
                  <a:pt x="2702" y="502"/>
                </a:cubicBezTo>
                <a:cubicBezTo>
                  <a:pt x="2669" y="469"/>
                  <a:pt x="2535" y="402"/>
                  <a:pt x="2435" y="336"/>
                </a:cubicBezTo>
                <a:cubicBezTo>
                  <a:pt x="2268" y="236"/>
                  <a:pt x="2068" y="202"/>
                  <a:pt x="1868" y="102"/>
                </a:cubicBezTo>
                <a:cubicBezTo>
                  <a:pt x="1804" y="37"/>
                  <a:pt x="1711" y="1"/>
                  <a:pt x="16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6"/>
          <p:cNvSpPr/>
          <p:nvPr/>
        </p:nvSpPr>
        <p:spPr>
          <a:xfrm flipH="1">
            <a:off x="4082155" y="3559411"/>
            <a:ext cx="162779" cy="104041"/>
          </a:xfrm>
          <a:custGeom>
            <a:rect b="b" l="l" r="r" t="t"/>
            <a:pathLst>
              <a:path extrusionOk="0" h="2687" w="4204">
                <a:moveTo>
                  <a:pt x="1623" y="0"/>
                </a:moveTo>
                <a:cubicBezTo>
                  <a:pt x="1570" y="0"/>
                  <a:pt x="1517" y="8"/>
                  <a:pt x="1468" y="20"/>
                </a:cubicBezTo>
                <a:cubicBezTo>
                  <a:pt x="1401" y="87"/>
                  <a:pt x="1335" y="154"/>
                  <a:pt x="1268" y="220"/>
                </a:cubicBezTo>
                <a:cubicBezTo>
                  <a:pt x="1235" y="254"/>
                  <a:pt x="1235" y="287"/>
                  <a:pt x="1201" y="320"/>
                </a:cubicBezTo>
                <a:cubicBezTo>
                  <a:pt x="1101" y="354"/>
                  <a:pt x="1034" y="387"/>
                  <a:pt x="968" y="420"/>
                </a:cubicBezTo>
                <a:cubicBezTo>
                  <a:pt x="768" y="487"/>
                  <a:pt x="601" y="587"/>
                  <a:pt x="434" y="721"/>
                </a:cubicBezTo>
                <a:cubicBezTo>
                  <a:pt x="267" y="821"/>
                  <a:pt x="134" y="954"/>
                  <a:pt x="34" y="1121"/>
                </a:cubicBezTo>
                <a:cubicBezTo>
                  <a:pt x="0" y="1188"/>
                  <a:pt x="0" y="1254"/>
                  <a:pt x="0" y="1321"/>
                </a:cubicBezTo>
                <a:cubicBezTo>
                  <a:pt x="34" y="1421"/>
                  <a:pt x="67" y="1488"/>
                  <a:pt x="134" y="1555"/>
                </a:cubicBezTo>
                <a:cubicBezTo>
                  <a:pt x="234" y="1721"/>
                  <a:pt x="334" y="1855"/>
                  <a:pt x="501" y="1921"/>
                </a:cubicBezTo>
                <a:cubicBezTo>
                  <a:pt x="668" y="1988"/>
                  <a:pt x="801" y="2022"/>
                  <a:pt x="968" y="2055"/>
                </a:cubicBezTo>
                <a:cubicBezTo>
                  <a:pt x="1168" y="2088"/>
                  <a:pt x="1368" y="2088"/>
                  <a:pt x="1568" y="2088"/>
                </a:cubicBezTo>
                <a:cubicBezTo>
                  <a:pt x="1602" y="2122"/>
                  <a:pt x="1635" y="2188"/>
                  <a:pt x="1668" y="2222"/>
                </a:cubicBezTo>
                <a:cubicBezTo>
                  <a:pt x="1702" y="2322"/>
                  <a:pt x="1735" y="2422"/>
                  <a:pt x="1802" y="2489"/>
                </a:cubicBezTo>
                <a:cubicBezTo>
                  <a:pt x="1874" y="2561"/>
                  <a:pt x="1982" y="2686"/>
                  <a:pt x="2086" y="2686"/>
                </a:cubicBezTo>
                <a:cubicBezTo>
                  <a:pt x="2126" y="2686"/>
                  <a:pt x="2165" y="2668"/>
                  <a:pt x="2202" y="2622"/>
                </a:cubicBezTo>
                <a:cubicBezTo>
                  <a:pt x="2235" y="2555"/>
                  <a:pt x="2269" y="2489"/>
                  <a:pt x="2302" y="2422"/>
                </a:cubicBezTo>
                <a:cubicBezTo>
                  <a:pt x="2302" y="2355"/>
                  <a:pt x="2335" y="2288"/>
                  <a:pt x="2402" y="2255"/>
                </a:cubicBezTo>
                <a:cubicBezTo>
                  <a:pt x="2435" y="2255"/>
                  <a:pt x="2469" y="2222"/>
                  <a:pt x="2469" y="2188"/>
                </a:cubicBezTo>
                <a:cubicBezTo>
                  <a:pt x="2502" y="2155"/>
                  <a:pt x="2435" y="2122"/>
                  <a:pt x="2402" y="2088"/>
                </a:cubicBezTo>
                <a:cubicBezTo>
                  <a:pt x="2335" y="2055"/>
                  <a:pt x="2302" y="2055"/>
                  <a:pt x="2235" y="2022"/>
                </a:cubicBezTo>
                <a:cubicBezTo>
                  <a:pt x="2302" y="2022"/>
                  <a:pt x="2369" y="1988"/>
                  <a:pt x="2435" y="1988"/>
                </a:cubicBezTo>
                <a:cubicBezTo>
                  <a:pt x="2536" y="1955"/>
                  <a:pt x="2602" y="1888"/>
                  <a:pt x="2702" y="1855"/>
                </a:cubicBezTo>
                <a:cubicBezTo>
                  <a:pt x="2869" y="1721"/>
                  <a:pt x="3069" y="1621"/>
                  <a:pt x="3269" y="1588"/>
                </a:cubicBezTo>
                <a:cubicBezTo>
                  <a:pt x="3325" y="1569"/>
                  <a:pt x="3381" y="1561"/>
                  <a:pt x="3436" y="1561"/>
                </a:cubicBezTo>
                <a:cubicBezTo>
                  <a:pt x="3579" y="1561"/>
                  <a:pt x="3716" y="1616"/>
                  <a:pt x="3836" y="1688"/>
                </a:cubicBezTo>
                <a:cubicBezTo>
                  <a:pt x="3903" y="1721"/>
                  <a:pt x="3970" y="1788"/>
                  <a:pt x="4037" y="1855"/>
                </a:cubicBezTo>
                <a:cubicBezTo>
                  <a:pt x="4070" y="1888"/>
                  <a:pt x="4103" y="1955"/>
                  <a:pt x="4170" y="1955"/>
                </a:cubicBezTo>
                <a:cubicBezTo>
                  <a:pt x="4203" y="1921"/>
                  <a:pt x="4203" y="1821"/>
                  <a:pt x="4203" y="1788"/>
                </a:cubicBezTo>
                <a:cubicBezTo>
                  <a:pt x="4203" y="1688"/>
                  <a:pt x="4170" y="1588"/>
                  <a:pt x="4137" y="1488"/>
                </a:cubicBezTo>
                <a:cubicBezTo>
                  <a:pt x="4103" y="1388"/>
                  <a:pt x="4037" y="1321"/>
                  <a:pt x="4003" y="1288"/>
                </a:cubicBezTo>
                <a:cubicBezTo>
                  <a:pt x="3937" y="1188"/>
                  <a:pt x="3937" y="1154"/>
                  <a:pt x="4003" y="1088"/>
                </a:cubicBezTo>
                <a:cubicBezTo>
                  <a:pt x="4170" y="921"/>
                  <a:pt x="4203" y="654"/>
                  <a:pt x="4170" y="420"/>
                </a:cubicBezTo>
                <a:cubicBezTo>
                  <a:pt x="4070" y="420"/>
                  <a:pt x="3970" y="454"/>
                  <a:pt x="3937" y="520"/>
                </a:cubicBezTo>
                <a:lnTo>
                  <a:pt x="3870" y="587"/>
                </a:lnTo>
                <a:cubicBezTo>
                  <a:pt x="3803" y="621"/>
                  <a:pt x="3770" y="687"/>
                  <a:pt x="3703" y="721"/>
                </a:cubicBezTo>
                <a:cubicBezTo>
                  <a:pt x="3550" y="823"/>
                  <a:pt x="3397" y="866"/>
                  <a:pt x="3244" y="866"/>
                </a:cubicBezTo>
                <a:cubicBezTo>
                  <a:pt x="3197" y="866"/>
                  <a:pt x="3150" y="862"/>
                  <a:pt x="3103" y="854"/>
                </a:cubicBezTo>
                <a:cubicBezTo>
                  <a:pt x="3003" y="821"/>
                  <a:pt x="2902" y="787"/>
                  <a:pt x="2836" y="721"/>
                </a:cubicBezTo>
                <a:cubicBezTo>
                  <a:pt x="2869" y="721"/>
                  <a:pt x="2869" y="654"/>
                  <a:pt x="2869" y="621"/>
                </a:cubicBezTo>
                <a:cubicBezTo>
                  <a:pt x="2836" y="554"/>
                  <a:pt x="2769" y="520"/>
                  <a:pt x="2702" y="487"/>
                </a:cubicBezTo>
                <a:cubicBezTo>
                  <a:pt x="2669" y="487"/>
                  <a:pt x="2536" y="387"/>
                  <a:pt x="2435" y="354"/>
                </a:cubicBezTo>
                <a:cubicBezTo>
                  <a:pt x="2269" y="220"/>
                  <a:pt x="2069" y="187"/>
                  <a:pt x="1868" y="87"/>
                </a:cubicBezTo>
                <a:cubicBezTo>
                  <a:pt x="1805" y="23"/>
                  <a:pt x="1715" y="0"/>
                  <a:pt x="16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6"/>
          <p:cNvSpPr/>
          <p:nvPr/>
        </p:nvSpPr>
        <p:spPr>
          <a:xfrm flipH="1">
            <a:off x="3398114" y="4464944"/>
            <a:ext cx="161462" cy="104312"/>
          </a:xfrm>
          <a:custGeom>
            <a:rect b="b" l="l" r="r" t="t"/>
            <a:pathLst>
              <a:path extrusionOk="0" h="2694" w="417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8"/>
                  <a:pt x="1268" y="214"/>
                </a:cubicBezTo>
                <a:cubicBezTo>
                  <a:pt x="1234" y="248"/>
                  <a:pt x="1201" y="281"/>
                  <a:pt x="1168" y="348"/>
                </a:cubicBezTo>
                <a:cubicBezTo>
                  <a:pt x="1101" y="348"/>
                  <a:pt x="1034" y="381"/>
                  <a:pt x="934" y="414"/>
                </a:cubicBezTo>
                <a:cubicBezTo>
                  <a:pt x="734" y="481"/>
                  <a:pt x="567" y="581"/>
                  <a:pt x="400" y="715"/>
                </a:cubicBezTo>
                <a:cubicBezTo>
                  <a:pt x="234" y="815"/>
                  <a:pt x="133" y="948"/>
                  <a:pt x="33" y="1115"/>
                </a:cubicBezTo>
                <a:cubicBezTo>
                  <a:pt x="0" y="1182"/>
                  <a:pt x="0" y="1248"/>
                  <a:pt x="0" y="1315"/>
                </a:cubicBezTo>
                <a:cubicBezTo>
                  <a:pt x="33" y="1415"/>
                  <a:pt x="67" y="1482"/>
                  <a:pt x="100" y="1549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6"/>
                </a:cubicBezTo>
                <a:cubicBezTo>
                  <a:pt x="1668" y="2316"/>
                  <a:pt x="1735" y="2416"/>
                  <a:pt x="1801" y="2483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02" y="2549"/>
                  <a:pt x="2235" y="2449"/>
                  <a:pt x="2235" y="2382"/>
                </a:cubicBezTo>
                <a:cubicBezTo>
                  <a:pt x="2235" y="2316"/>
                  <a:pt x="2268" y="2249"/>
                  <a:pt x="2335" y="2216"/>
                </a:cubicBezTo>
                <a:cubicBezTo>
                  <a:pt x="2335" y="2216"/>
                  <a:pt x="2402" y="2182"/>
                  <a:pt x="2402" y="2149"/>
                </a:cubicBezTo>
                <a:cubicBezTo>
                  <a:pt x="2402" y="2116"/>
                  <a:pt x="2368" y="2049"/>
                  <a:pt x="2335" y="2049"/>
                </a:cubicBezTo>
                <a:cubicBezTo>
                  <a:pt x="2268" y="2016"/>
                  <a:pt x="2202" y="1982"/>
                  <a:pt x="2168" y="1982"/>
                </a:cubicBezTo>
                <a:cubicBezTo>
                  <a:pt x="2235" y="1949"/>
                  <a:pt x="2302" y="1949"/>
                  <a:pt x="2368" y="1915"/>
                </a:cubicBezTo>
                <a:cubicBezTo>
                  <a:pt x="2468" y="1882"/>
                  <a:pt x="2535" y="1849"/>
                  <a:pt x="2635" y="1815"/>
                </a:cubicBezTo>
                <a:cubicBezTo>
                  <a:pt x="2802" y="1682"/>
                  <a:pt x="3002" y="1582"/>
                  <a:pt x="3202" y="1515"/>
                </a:cubicBezTo>
                <a:cubicBezTo>
                  <a:pt x="3252" y="1507"/>
                  <a:pt x="3302" y="1503"/>
                  <a:pt x="3352" y="1503"/>
                </a:cubicBezTo>
                <a:cubicBezTo>
                  <a:pt x="3500" y="1503"/>
                  <a:pt x="3644" y="1540"/>
                  <a:pt x="3769" y="1615"/>
                </a:cubicBezTo>
                <a:cubicBezTo>
                  <a:pt x="3836" y="1682"/>
                  <a:pt x="3903" y="1749"/>
                  <a:pt x="3970" y="1815"/>
                </a:cubicBezTo>
                <a:cubicBezTo>
                  <a:pt x="3997" y="1842"/>
                  <a:pt x="4024" y="1891"/>
                  <a:pt x="4068" y="1891"/>
                </a:cubicBezTo>
                <a:cubicBezTo>
                  <a:pt x="4079" y="1891"/>
                  <a:pt x="4090" y="1888"/>
                  <a:pt x="4103" y="1882"/>
                </a:cubicBezTo>
                <a:cubicBezTo>
                  <a:pt x="4136" y="1882"/>
                  <a:pt x="4136" y="1782"/>
                  <a:pt x="4136" y="1749"/>
                </a:cubicBezTo>
                <a:cubicBezTo>
                  <a:pt x="4136" y="1649"/>
                  <a:pt x="4136" y="1549"/>
                  <a:pt x="4103" y="1448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2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5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15"/>
                  <a:pt x="3736" y="681"/>
                  <a:pt x="3669" y="748"/>
                </a:cubicBezTo>
                <a:cubicBezTo>
                  <a:pt x="3544" y="823"/>
                  <a:pt x="3400" y="861"/>
                  <a:pt x="3252" y="861"/>
                </a:cubicBezTo>
                <a:cubicBezTo>
                  <a:pt x="3202" y="861"/>
                  <a:pt x="3152" y="856"/>
                  <a:pt x="3102" y="848"/>
                </a:cubicBezTo>
                <a:cubicBezTo>
                  <a:pt x="3002" y="815"/>
                  <a:pt x="2902" y="781"/>
                  <a:pt x="2835" y="748"/>
                </a:cubicBezTo>
                <a:cubicBezTo>
                  <a:pt x="2869" y="715"/>
                  <a:pt x="2869" y="648"/>
                  <a:pt x="2869" y="615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8"/>
                </a:cubicBezTo>
                <a:cubicBezTo>
                  <a:pt x="2235" y="248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6"/>
          <p:cNvSpPr/>
          <p:nvPr/>
        </p:nvSpPr>
        <p:spPr>
          <a:xfrm>
            <a:off x="4659298" y="4197337"/>
            <a:ext cx="162779" cy="104312"/>
          </a:xfrm>
          <a:custGeom>
            <a:rect b="b" l="l" r="r" t="t"/>
            <a:pathLst>
              <a:path extrusionOk="0" h="2694" w="4204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6"/>
          <p:cNvSpPr/>
          <p:nvPr/>
        </p:nvSpPr>
        <p:spPr>
          <a:xfrm flipH="1">
            <a:off x="5725842" y="3663454"/>
            <a:ext cx="165334" cy="100362"/>
          </a:xfrm>
          <a:custGeom>
            <a:rect b="b" l="l" r="r" t="t"/>
            <a:pathLst>
              <a:path extrusionOk="0" h="2592" w="4270">
                <a:moveTo>
                  <a:pt x="1489" y="1"/>
                </a:moveTo>
                <a:cubicBezTo>
                  <a:pt x="1418" y="1"/>
                  <a:pt x="1351" y="17"/>
                  <a:pt x="1301" y="51"/>
                </a:cubicBezTo>
                <a:cubicBezTo>
                  <a:pt x="1234" y="117"/>
                  <a:pt x="1168" y="184"/>
                  <a:pt x="1134" y="251"/>
                </a:cubicBezTo>
                <a:cubicBezTo>
                  <a:pt x="1101" y="318"/>
                  <a:pt x="1068" y="351"/>
                  <a:pt x="1068" y="384"/>
                </a:cubicBezTo>
                <a:cubicBezTo>
                  <a:pt x="967" y="418"/>
                  <a:pt x="901" y="451"/>
                  <a:pt x="834" y="484"/>
                </a:cubicBezTo>
                <a:cubicBezTo>
                  <a:pt x="667" y="618"/>
                  <a:pt x="500" y="718"/>
                  <a:pt x="367" y="885"/>
                </a:cubicBezTo>
                <a:cubicBezTo>
                  <a:pt x="200" y="1018"/>
                  <a:pt x="100" y="1152"/>
                  <a:pt x="33" y="1352"/>
                </a:cubicBezTo>
                <a:cubicBezTo>
                  <a:pt x="0" y="1418"/>
                  <a:pt x="0" y="1485"/>
                  <a:pt x="33" y="1552"/>
                </a:cubicBezTo>
                <a:cubicBezTo>
                  <a:pt x="67" y="1619"/>
                  <a:pt x="134" y="1685"/>
                  <a:pt x="200" y="1752"/>
                </a:cubicBezTo>
                <a:cubicBezTo>
                  <a:pt x="300" y="1885"/>
                  <a:pt x="434" y="1986"/>
                  <a:pt x="601" y="2052"/>
                </a:cubicBezTo>
                <a:cubicBezTo>
                  <a:pt x="767" y="2119"/>
                  <a:pt x="934" y="2119"/>
                  <a:pt x="1068" y="2119"/>
                </a:cubicBezTo>
                <a:cubicBezTo>
                  <a:pt x="1268" y="2119"/>
                  <a:pt x="1468" y="2086"/>
                  <a:pt x="1668" y="2086"/>
                </a:cubicBezTo>
                <a:lnTo>
                  <a:pt x="1768" y="2186"/>
                </a:lnTo>
                <a:cubicBezTo>
                  <a:pt x="1835" y="2286"/>
                  <a:pt x="1901" y="2352"/>
                  <a:pt x="1968" y="2453"/>
                </a:cubicBezTo>
                <a:cubicBezTo>
                  <a:pt x="2037" y="2498"/>
                  <a:pt x="2153" y="2591"/>
                  <a:pt x="2251" y="2591"/>
                </a:cubicBezTo>
                <a:cubicBezTo>
                  <a:pt x="2296" y="2591"/>
                  <a:pt x="2337" y="2572"/>
                  <a:pt x="2368" y="2519"/>
                </a:cubicBezTo>
                <a:cubicBezTo>
                  <a:pt x="2402" y="2453"/>
                  <a:pt x="2435" y="2386"/>
                  <a:pt x="2435" y="2286"/>
                </a:cubicBezTo>
                <a:cubicBezTo>
                  <a:pt x="2435" y="2219"/>
                  <a:pt x="2469" y="2152"/>
                  <a:pt x="2535" y="2119"/>
                </a:cubicBezTo>
                <a:cubicBezTo>
                  <a:pt x="2535" y="2086"/>
                  <a:pt x="2602" y="2086"/>
                  <a:pt x="2602" y="2052"/>
                </a:cubicBezTo>
                <a:cubicBezTo>
                  <a:pt x="2602" y="2019"/>
                  <a:pt x="2535" y="1952"/>
                  <a:pt x="2502" y="1952"/>
                </a:cubicBezTo>
                <a:cubicBezTo>
                  <a:pt x="2435" y="1952"/>
                  <a:pt x="2402" y="1919"/>
                  <a:pt x="2335" y="1919"/>
                </a:cubicBezTo>
                <a:cubicBezTo>
                  <a:pt x="2402" y="1885"/>
                  <a:pt x="2469" y="1852"/>
                  <a:pt x="2535" y="1819"/>
                </a:cubicBezTo>
                <a:cubicBezTo>
                  <a:pt x="2602" y="1785"/>
                  <a:pt x="2702" y="1752"/>
                  <a:pt x="2769" y="1685"/>
                </a:cubicBezTo>
                <a:cubicBezTo>
                  <a:pt x="2902" y="1519"/>
                  <a:pt x="3102" y="1385"/>
                  <a:pt x="3302" y="1318"/>
                </a:cubicBezTo>
                <a:cubicBezTo>
                  <a:pt x="3386" y="1268"/>
                  <a:pt x="3478" y="1243"/>
                  <a:pt x="3569" y="1243"/>
                </a:cubicBezTo>
                <a:cubicBezTo>
                  <a:pt x="3661" y="1243"/>
                  <a:pt x="3753" y="1268"/>
                  <a:pt x="3836" y="1318"/>
                </a:cubicBezTo>
                <a:cubicBezTo>
                  <a:pt x="3936" y="1352"/>
                  <a:pt x="4003" y="1418"/>
                  <a:pt x="4070" y="1485"/>
                </a:cubicBezTo>
                <a:cubicBezTo>
                  <a:pt x="4096" y="1485"/>
                  <a:pt x="4144" y="1528"/>
                  <a:pt x="4180" y="1528"/>
                </a:cubicBezTo>
                <a:cubicBezTo>
                  <a:pt x="4188" y="1528"/>
                  <a:pt x="4196" y="1525"/>
                  <a:pt x="4203" y="1519"/>
                </a:cubicBezTo>
                <a:cubicBezTo>
                  <a:pt x="4270" y="1485"/>
                  <a:pt x="4236" y="1385"/>
                  <a:pt x="4236" y="1352"/>
                </a:cubicBezTo>
                <a:cubicBezTo>
                  <a:pt x="4236" y="1285"/>
                  <a:pt x="4203" y="1185"/>
                  <a:pt x="4136" y="1118"/>
                </a:cubicBezTo>
                <a:cubicBezTo>
                  <a:pt x="4103" y="1018"/>
                  <a:pt x="4070" y="985"/>
                  <a:pt x="4003" y="918"/>
                </a:cubicBezTo>
                <a:cubicBezTo>
                  <a:pt x="3936" y="885"/>
                  <a:pt x="3903" y="785"/>
                  <a:pt x="3970" y="751"/>
                </a:cubicBezTo>
                <a:cubicBezTo>
                  <a:pt x="3970" y="685"/>
                  <a:pt x="4003" y="651"/>
                  <a:pt x="4036" y="618"/>
                </a:cubicBezTo>
                <a:cubicBezTo>
                  <a:pt x="4070" y="418"/>
                  <a:pt x="4070" y="251"/>
                  <a:pt x="4036" y="51"/>
                </a:cubicBezTo>
                <a:cubicBezTo>
                  <a:pt x="3936" y="84"/>
                  <a:pt x="3870" y="117"/>
                  <a:pt x="3803" y="218"/>
                </a:cubicBezTo>
                <a:lnTo>
                  <a:pt x="3769" y="251"/>
                </a:lnTo>
                <a:cubicBezTo>
                  <a:pt x="3703" y="318"/>
                  <a:pt x="3669" y="384"/>
                  <a:pt x="3603" y="451"/>
                </a:cubicBezTo>
                <a:cubicBezTo>
                  <a:pt x="3458" y="538"/>
                  <a:pt x="3314" y="624"/>
                  <a:pt x="3148" y="624"/>
                </a:cubicBezTo>
                <a:cubicBezTo>
                  <a:pt x="3122" y="624"/>
                  <a:pt x="3096" y="622"/>
                  <a:pt x="3069" y="618"/>
                </a:cubicBezTo>
                <a:cubicBezTo>
                  <a:pt x="2936" y="618"/>
                  <a:pt x="2869" y="618"/>
                  <a:pt x="2769" y="551"/>
                </a:cubicBezTo>
                <a:cubicBezTo>
                  <a:pt x="2802" y="518"/>
                  <a:pt x="2802" y="484"/>
                  <a:pt x="2769" y="451"/>
                </a:cubicBezTo>
                <a:cubicBezTo>
                  <a:pt x="2702" y="418"/>
                  <a:pt x="2669" y="351"/>
                  <a:pt x="2602" y="351"/>
                </a:cubicBezTo>
                <a:cubicBezTo>
                  <a:pt x="2502" y="318"/>
                  <a:pt x="2402" y="284"/>
                  <a:pt x="2302" y="218"/>
                </a:cubicBezTo>
                <a:cubicBezTo>
                  <a:pt x="2102" y="151"/>
                  <a:pt x="1901" y="117"/>
                  <a:pt x="1701" y="51"/>
                </a:cubicBezTo>
                <a:cubicBezTo>
                  <a:pt x="1635" y="17"/>
                  <a:pt x="1560" y="1"/>
                  <a:pt x="14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6"/>
          <p:cNvSpPr/>
          <p:nvPr/>
        </p:nvSpPr>
        <p:spPr>
          <a:xfrm>
            <a:off x="6397085" y="4466056"/>
            <a:ext cx="165373" cy="102105"/>
          </a:xfrm>
          <a:custGeom>
            <a:rect b="b" l="l" r="r" t="t"/>
            <a:pathLst>
              <a:path extrusionOk="0" h="2637" w="4271">
                <a:moveTo>
                  <a:pt x="1565" y="0"/>
                </a:moveTo>
                <a:cubicBezTo>
                  <a:pt x="1508" y="0"/>
                  <a:pt x="1452" y="11"/>
                  <a:pt x="1401" y="37"/>
                </a:cubicBezTo>
                <a:cubicBezTo>
                  <a:pt x="1335" y="103"/>
                  <a:pt x="1268" y="170"/>
                  <a:pt x="1235" y="237"/>
                </a:cubicBezTo>
                <a:cubicBezTo>
                  <a:pt x="1201" y="270"/>
                  <a:pt x="1168" y="304"/>
                  <a:pt x="1168" y="370"/>
                </a:cubicBezTo>
                <a:cubicBezTo>
                  <a:pt x="1068" y="370"/>
                  <a:pt x="1001" y="404"/>
                  <a:pt x="901" y="437"/>
                </a:cubicBezTo>
                <a:cubicBezTo>
                  <a:pt x="734" y="537"/>
                  <a:pt x="567" y="637"/>
                  <a:pt x="401" y="804"/>
                </a:cubicBezTo>
                <a:cubicBezTo>
                  <a:pt x="267" y="904"/>
                  <a:pt x="134" y="1037"/>
                  <a:pt x="67" y="1204"/>
                </a:cubicBezTo>
                <a:cubicBezTo>
                  <a:pt x="34" y="1271"/>
                  <a:pt x="0" y="1338"/>
                  <a:pt x="34" y="1404"/>
                </a:cubicBezTo>
                <a:cubicBezTo>
                  <a:pt x="67" y="1471"/>
                  <a:pt x="100" y="1571"/>
                  <a:pt x="167" y="1638"/>
                </a:cubicBezTo>
                <a:cubicBezTo>
                  <a:pt x="267" y="1771"/>
                  <a:pt x="401" y="1905"/>
                  <a:pt x="567" y="1971"/>
                </a:cubicBezTo>
                <a:cubicBezTo>
                  <a:pt x="734" y="2038"/>
                  <a:pt x="901" y="2072"/>
                  <a:pt x="1068" y="2072"/>
                </a:cubicBezTo>
                <a:lnTo>
                  <a:pt x="1668" y="2072"/>
                </a:lnTo>
                <a:lnTo>
                  <a:pt x="1735" y="2205"/>
                </a:lnTo>
                <a:cubicBezTo>
                  <a:pt x="1768" y="2305"/>
                  <a:pt x="1835" y="2372"/>
                  <a:pt x="1902" y="2472"/>
                </a:cubicBezTo>
                <a:cubicBezTo>
                  <a:pt x="1974" y="2520"/>
                  <a:pt x="2097" y="2637"/>
                  <a:pt x="2198" y="2637"/>
                </a:cubicBezTo>
                <a:cubicBezTo>
                  <a:pt x="2238" y="2637"/>
                  <a:pt x="2274" y="2619"/>
                  <a:pt x="2302" y="2572"/>
                </a:cubicBezTo>
                <a:cubicBezTo>
                  <a:pt x="2335" y="2505"/>
                  <a:pt x="2369" y="2438"/>
                  <a:pt x="2369" y="2338"/>
                </a:cubicBezTo>
                <a:cubicBezTo>
                  <a:pt x="2402" y="2272"/>
                  <a:pt x="2435" y="2238"/>
                  <a:pt x="2469" y="2205"/>
                </a:cubicBezTo>
                <a:cubicBezTo>
                  <a:pt x="2502" y="2205"/>
                  <a:pt x="2536" y="2138"/>
                  <a:pt x="2569" y="2105"/>
                </a:cubicBezTo>
                <a:cubicBezTo>
                  <a:pt x="2569" y="2072"/>
                  <a:pt x="2502" y="2038"/>
                  <a:pt x="2469" y="2005"/>
                </a:cubicBezTo>
                <a:cubicBezTo>
                  <a:pt x="2402" y="2005"/>
                  <a:pt x="2369" y="1971"/>
                  <a:pt x="2302" y="1971"/>
                </a:cubicBezTo>
                <a:cubicBezTo>
                  <a:pt x="2369" y="1938"/>
                  <a:pt x="2435" y="1938"/>
                  <a:pt x="2502" y="1905"/>
                </a:cubicBezTo>
                <a:cubicBezTo>
                  <a:pt x="2602" y="1871"/>
                  <a:pt x="2669" y="1805"/>
                  <a:pt x="2769" y="1771"/>
                </a:cubicBezTo>
                <a:cubicBezTo>
                  <a:pt x="2902" y="1638"/>
                  <a:pt x="3103" y="1538"/>
                  <a:pt x="3303" y="1471"/>
                </a:cubicBezTo>
                <a:cubicBezTo>
                  <a:pt x="3374" y="1447"/>
                  <a:pt x="3445" y="1436"/>
                  <a:pt x="3514" y="1436"/>
                </a:cubicBezTo>
                <a:cubicBezTo>
                  <a:pt x="3641" y="1436"/>
                  <a:pt x="3762" y="1473"/>
                  <a:pt x="3870" y="1538"/>
                </a:cubicBezTo>
                <a:cubicBezTo>
                  <a:pt x="3970" y="1571"/>
                  <a:pt x="4037" y="1638"/>
                  <a:pt x="4103" y="1705"/>
                </a:cubicBezTo>
                <a:cubicBezTo>
                  <a:pt x="4130" y="1732"/>
                  <a:pt x="4157" y="1780"/>
                  <a:pt x="4202" y="1780"/>
                </a:cubicBezTo>
                <a:cubicBezTo>
                  <a:pt x="4213" y="1780"/>
                  <a:pt x="4224" y="1778"/>
                  <a:pt x="4237" y="1771"/>
                </a:cubicBezTo>
                <a:cubicBezTo>
                  <a:pt x="4270" y="1771"/>
                  <a:pt x="4270" y="1638"/>
                  <a:pt x="4270" y="1605"/>
                </a:cubicBezTo>
                <a:cubicBezTo>
                  <a:pt x="4237" y="1504"/>
                  <a:pt x="4170" y="1404"/>
                  <a:pt x="4137" y="1338"/>
                </a:cubicBezTo>
                <a:cubicBezTo>
                  <a:pt x="4103" y="1238"/>
                  <a:pt x="4037" y="1171"/>
                  <a:pt x="4003" y="1138"/>
                </a:cubicBezTo>
                <a:cubicBezTo>
                  <a:pt x="3937" y="1071"/>
                  <a:pt x="3937" y="1004"/>
                  <a:pt x="4003" y="937"/>
                </a:cubicBezTo>
                <a:lnTo>
                  <a:pt x="4070" y="837"/>
                </a:lnTo>
                <a:cubicBezTo>
                  <a:pt x="4137" y="637"/>
                  <a:pt x="4137" y="470"/>
                  <a:pt x="4103" y="270"/>
                </a:cubicBezTo>
                <a:cubicBezTo>
                  <a:pt x="4037" y="270"/>
                  <a:pt x="3937" y="337"/>
                  <a:pt x="3903" y="404"/>
                </a:cubicBezTo>
                <a:lnTo>
                  <a:pt x="3836" y="437"/>
                </a:lnTo>
                <a:cubicBezTo>
                  <a:pt x="3770" y="504"/>
                  <a:pt x="3736" y="570"/>
                  <a:pt x="3670" y="604"/>
                </a:cubicBezTo>
                <a:cubicBezTo>
                  <a:pt x="3503" y="737"/>
                  <a:pt x="3303" y="771"/>
                  <a:pt x="3103" y="771"/>
                </a:cubicBezTo>
                <a:cubicBezTo>
                  <a:pt x="3003" y="737"/>
                  <a:pt x="2902" y="704"/>
                  <a:pt x="2802" y="671"/>
                </a:cubicBezTo>
                <a:cubicBezTo>
                  <a:pt x="2836" y="637"/>
                  <a:pt x="2869" y="604"/>
                  <a:pt x="2836" y="570"/>
                </a:cubicBezTo>
                <a:cubicBezTo>
                  <a:pt x="2802" y="504"/>
                  <a:pt x="2736" y="470"/>
                  <a:pt x="2669" y="437"/>
                </a:cubicBezTo>
                <a:lnTo>
                  <a:pt x="2402" y="304"/>
                </a:lnTo>
                <a:cubicBezTo>
                  <a:pt x="2202" y="204"/>
                  <a:pt x="2002" y="170"/>
                  <a:pt x="1835" y="70"/>
                </a:cubicBezTo>
                <a:cubicBezTo>
                  <a:pt x="1753" y="29"/>
                  <a:pt x="1657" y="0"/>
                  <a:pt x="15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6"/>
          <p:cNvSpPr/>
          <p:nvPr/>
        </p:nvSpPr>
        <p:spPr>
          <a:xfrm flipH="1">
            <a:off x="210405" y="1624211"/>
            <a:ext cx="162779" cy="104041"/>
          </a:xfrm>
          <a:custGeom>
            <a:rect b="b" l="l" r="r" t="t"/>
            <a:pathLst>
              <a:path extrusionOk="0" h="2687" w="4204">
                <a:moveTo>
                  <a:pt x="1623" y="0"/>
                </a:moveTo>
                <a:cubicBezTo>
                  <a:pt x="1570" y="0"/>
                  <a:pt x="1517" y="8"/>
                  <a:pt x="1468" y="20"/>
                </a:cubicBezTo>
                <a:cubicBezTo>
                  <a:pt x="1401" y="87"/>
                  <a:pt x="1335" y="154"/>
                  <a:pt x="1268" y="220"/>
                </a:cubicBezTo>
                <a:cubicBezTo>
                  <a:pt x="1235" y="254"/>
                  <a:pt x="1235" y="287"/>
                  <a:pt x="1201" y="320"/>
                </a:cubicBezTo>
                <a:cubicBezTo>
                  <a:pt x="1101" y="354"/>
                  <a:pt x="1034" y="387"/>
                  <a:pt x="968" y="420"/>
                </a:cubicBezTo>
                <a:cubicBezTo>
                  <a:pt x="768" y="487"/>
                  <a:pt x="601" y="587"/>
                  <a:pt x="434" y="721"/>
                </a:cubicBezTo>
                <a:cubicBezTo>
                  <a:pt x="267" y="821"/>
                  <a:pt x="134" y="954"/>
                  <a:pt x="34" y="1121"/>
                </a:cubicBezTo>
                <a:cubicBezTo>
                  <a:pt x="0" y="1188"/>
                  <a:pt x="0" y="1254"/>
                  <a:pt x="0" y="1321"/>
                </a:cubicBezTo>
                <a:cubicBezTo>
                  <a:pt x="34" y="1421"/>
                  <a:pt x="67" y="1488"/>
                  <a:pt x="134" y="1555"/>
                </a:cubicBezTo>
                <a:cubicBezTo>
                  <a:pt x="234" y="1721"/>
                  <a:pt x="334" y="1855"/>
                  <a:pt x="501" y="1921"/>
                </a:cubicBezTo>
                <a:cubicBezTo>
                  <a:pt x="668" y="1988"/>
                  <a:pt x="801" y="2022"/>
                  <a:pt x="968" y="2055"/>
                </a:cubicBezTo>
                <a:cubicBezTo>
                  <a:pt x="1168" y="2088"/>
                  <a:pt x="1368" y="2088"/>
                  <a:pt x="1568" y="2088"/>
                </a:cubicBezTo>
                <a:cubicBezTo>
                  <a:pt x="1602" y="2122"/>
                  <a:pt x="1635" y="2188"/>
                  <a:pt x="1668" y="2222"/>
                </a:cubicBezTo>
                <a:cubicBezTo>
                  <a:pt x="1702" y="2322"/>
                  <a:pt x="1735" y="2422"/>
                  <a:pt x="1802" y="2489"/>
                </a:cubicBezTo>
                <a:cubicBezTo>
                  <a:pt x="1874" y="2561"/>
                  <a:pt x="1982" y="2686"/>
                  <a:pt x="2086" y="2686"/>
                </a:cubicBezTo>
                <a:cubicBezTo>
                  <a:pt x="2126" y="2686"/>
                  <a:pt x="2165" y="2668"/>
                  <a:pt x="2202" y="2622"/>
                </a:cubicBezTo>
                <a:cubicBezTo>
                  <a:pt x="2235" y="2555"/>
                  <a:pt x="2269" y="2489"/>
                  <a:pt x="2302" y="2422"/>
                </a:cubicBezTo>
                <a:cubicBezTo>
                  <a:pt x="2302" y="2355"/>
                  <a:pt x="2335" y="2288"/>
                  <a:pt x="2402" y="2255"/>
                </a:cubicBezTo>
                <a:cubicBezTo>
                  <a:pt x="2435" y="2255"/>
                  <a:pt x="2469" y="2222"/>
                  <a:pt x="2469" y="2188"/>
                </a:cubicBezTo>
                <a:cubicBezTo>
                  <a:pt x="2502" y="2155"/>
                  <a:pt x="2435" y="2122"/>
                  <a:pt x="2402" y="2088"/>
                </a:cubicBezTo>
                <a:cubicBezTo>
                  <a:pt x="2335" y="2055"/>
                  <a:pt x="2302" y="2055"/>
                  <a:pt x="2235" y="2022"/>
                </a:cubicBezTo>
                <a:cubicBezTo>
                  <a:pt x="2302" y="2022"/>
                  <a:pt x="2369" y="1988"/>
                  <a:pt x="2435" y="1988"/>
                </a:cubicBezTo>
                <a:cubicBezTo>
                  <a:pt x="2536" y="1955"/>
                  <a:pt x="2602" y="1888"/>
                  <a:pt x="2702" y="1855"/>
                </a:cubicBezTo>
                <a:cubicBezTo>
                  <a:pt x="2869" y="1721"/>
                  <a:pt x="3069" y="1621"/>
                  <a:pt x="3269" y="1588"/>
                </a:cubicBezTo>
                <a:cubicBezTo>
                  <a:pt x="3325" y="1569"/>
                  <a:pt x="3381" y="1561"/>
                  <a:pt x="3436" y="1561"/>
                </a:cubicBezTo>
                <a:cubicBezTo>
                  <a:pt x="3579" y="1561"/>
                  <a:pt x="3716" y="1616"/>
                  <a:pt x="3836" y="1688"/>
                </a:cubicBezTo>
                <a:cubicBezTo>
                  <a:pt x="3903" y="1721"/>
                  <a:pt x="3970" y="1788"/>
                  <a:pt x="4037" y="1855"/>
                </a:cubicBezTo>
                <a:cubicBezTo>
                  <a:pt x="4070" y="1888"/>
                  <a:pt x="4103" y="1955"/>
                  <a:pt x="4170" y="1955"/>
                </a:cubicBezTo>
                <a:cubicBezTo>
                  <a:pt x="4203" y="1921"/>
                  <a:pt x="4203" y="1821"/>
                  <a:pt x="4203" y="1788"/>
                </a:cubicBezTo>
                <a:cubicBezTo>
                  <a:pt x="4203" y="1688"/>
                  <a:pt x="4170" y="1588"/>
                  <a:pt x="4137" y="1488"/>
                </a:cubicBezTo>
                <a:cubicBezTo>
                  <a:pt x="4103" y="1388"/>
                  <a:pt x="4037" y="1321"/>
                  <a:pt x="4003" y="1288"/>
                </a:cubicBezTo>
                <a:cubicBezTo>
                  <a:pt x="3937" y="1188"/>
                  <a:pt x="3937" y="1154"/>
                  <a:pt x="4003" y="1088"/>
                </a:cubicBezTo>
                <a:cubicBezTo>
                  <a:pt x="4170" y="921"/>
                  <a:pt x="4203" y="654"/>
                  <a:pt x="4170" y="420"/>
                </a:cubicBezTo>
                <a:cubicBezTo>
                  <a:pt x="4070" y="420"/>
                  <a:pt x="3970" y="454"/>
                  <a:pt x="3937" y="520"/>
                </a:cubicBezTo>
                <a:lnTo>
                  <a:pt x="3870" y="587"/>
                </a:lnTo>
                <a:cubicBezTo>
                  <a:pt x="3803" y="621"/>
                  <a:pt x="3770" y="687"/>
                  <a:pt x="3703" y="721"/>
                </a:cubicBezTo>
                <a:cubicBezTo>
                  <a:pt x="3550" y="823"/>
                  <a:pt x="3397" y="866"/>
                  <a:pt x="3244" y="866"/>
                </a:cubicBezTo>
                <a:cubicBezTo>
                  <a:pt x="3197" y="866"/>
                  <a:pt x="3150" y="862"/>
                  <a:pt x="3103" y="854"/>
                </a:cubicBezTo>
                <a:cubicBezTo>
                  <a:pt x="3003" y="821"/>
                  <a:pt x="2902" y="787"/>
                  <a:pt x="2836" y="721"/>
                </a:cubicBezTo>
                <a:cubicBezTo>
                  <a:pt x="2869" y="721"/>
                  <a:pt x="2869" y="654"/>
                  <a:pt x="2869" y="621"/>
                </a:cubicBezTo>
                <a:cubicBezTo>
                  <a:pt x="2836" y="554"/>
                  <a:pt x="2769" y="520"/>
                  <a:pt x="2702" y="487"/>
                </a:cubicBezTo>
                <a:cubicBezTo>
                  <a:pt x="2669" y="487"/>
                  <a:pt x="2536" y="387"/>
                  <a:pt x="2435" y="354"/>
                </a:cubicBezTo>
                <a:cubicBezTo>
                  <a:pt x="2269" y="220"/>
                  <a:pt x="2069" y="187"/>
                  <a:pt x="1868" y="87"/>
                </a:cubicBezTo>
                <a:cubicBezTo>
                  <a:pt x="1805" y="23"/>
                  <a:pt x="1715" y="0"/>
                  <a:pt x="16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6"/>
          <p:cNvSpPr/>
          <p:nvPr/>
        </p:nvSpPr>
        <p:spPr>
          <a:xfrm rot="839106">
            <a:off x="981940" y="2521568"/>
            <a:ext cx="165335" cy="100363"/>
          </a:xfrm>
          <a:custGeom>
            <a:rect b="b" l="l" r="r" t="t"/>
            <a:pathLst>
              <a:path extrusionOk="0" h="2592" w="4270">
                <a:moveTo>
                  <a:pt x="1489" y="1"/>
                </a:moveTo>
                <a:cubicBezTo>
                  <a:pt x="1418" y="1"/>
                  <a:pt x="1351" y="17"/>
                  <a:pt x="1301" y="51"/>
                </a:cubicBezTo>
                <a:cubicBezTo>
                  <a:pt x="1234" y="117"/>
                  <a:pt x="1168" y="184"/>
                  <a:pt x="1134" y="251"/>
                </a:cubicBezTo>
                <a:cubicBezTo>
                  <a:pt x="1101" y="318"/>
                  <a:pt x="1068" y="351"/>
                  <a:pt x="1068" y="384"/>
                </a:cubicBezTo>
                <a:cubicBezTo>
                  <a:pt x="967" y="418"/>
                  <a:pt x="901" y="451"/>
                  <a:pt x="834" y="484"/>
                </a:cubicBezTo>
                <a:cubicBezTo>
                  <a:pt x="667" y="618"/>
                  <a:pt x="500" y="718"/>
                  <a:pt x="367" y="885"/>
                </a:cubicBezTo>
                <a:cubicBezTo>
                  <a:pt x="200" y="1018"/>
                  <a:pt x="100" y="1152"/>
                  <a:pt x="33" y="1352"/>
                </a:cubicBezTo>
                <a:cubicBezTo>
                  <a:pt x="0" y="1418"/>
                  <a:pt x="0" y="1485"/>
                  <a:pt x="33" y="1552"/>
                </a:cubicBezTo>
                <a:cubicBezTo>
                  <a:pt x="67" y="1619"/>
                  <a:pt x="134" y="1685"/>
                  <a:pt x="200" y="1752"/>
                </a:cubicBezTo>
                <a:cubicBezTo>
                  <a:pt x="300" y="1885"/>
                  <a:pt x="434" y="1986"/>
                  <a:pt x="601" y="2052"/>
                </a:cubicBezTo>
                <a:cubicBezTo>
                  <a:pt x="767" y="2119"/>
                  <a:pt x="934" y="2119"/>
                  <a:pt x="1068" y="2119"/>
                </a:cubicBezTo>
                <a:cubicBezTo>
                  <a:pt x="1268" y="2119"/>
                  <a:pt x="1468" y="2086"/>
                  <a:pt x="1668" y="2086"/>
                </a:cubicBezTo>
                <a:lnTo>
                  <a:pt x="1768" y="2186"/>
                </a:lnTo>
                <a:cubicBezTo>
                  <a:pt x="1835" y="2286"/>
                  <a:pt x="1901" y="2352"/>
                  <a:pt x="1968" y="2453"/>
                </a:cubicBezTo>
                <a:cubicBezTo>
                  <a:pt x="2037" y="2498"/>
                  <a:pt x="2153" y="2591"/>
                  <a:pt x="2251" y="2591"/>
                </a:cubicBezTo>
                <a:cubicBezTo>
                  <a:pt x="2296" y="2591"/>
                  <a:pt x="2337" y="2572"/>
                  <a:pt x="2368" y="2519"/>
                </a:cubicBezTo>
                <a:cubicBezTo>
                  <a:pt x="2402" y="2453"/>
                  <a:pt x="2435" y="2386"/>
                  <a:pt x="2435" y="2286"/>
                </a:cubicBezTo>
                <a:cubicBezTo>
                  <a:pt x="2435" y="2219"/>
                  <a:pt x="2469" y="2152"/>
                  <a:pt x="2535" y="2119"/>
                </a:cubicBezTo>
                <a:cubicBezTo>
                  <a:pt x="2535" y="2086"/>
                  <a:pt x="2602" y="2086"/>
                  <a:pt x="2602" y="2052"/>
                </a:cubicBezTo>
                <a:cubicBezTo>
                  <a:pt x="2602" y="2019"/>
                  <a:pt x="2535" y="1952"/>
                  <a:pt x="2502" y="1952"/>
                </a:cubicBezTo>
                <a:cubicBezTo>
                  <a:pt x="2435" y="1952"/>
                  <a:pt x="2402" y="1919"/>
                  <a:pt x="2335" y="1919"/>
                </a:cubicBezTo>
                <a:cubicBezTo>
                  <a:pt x="2402" y="1885"/>
                  <a:pt x="2469" y="1852"/>
                  <a:pt x="2535" y="1819"/>
                </a:cubicBezTo>
                <a:cubicBezTo>
                  <a:pt x="2602" y="1785"/>
                  <a:pt x="2702" y="1752"/>
                  <a:pt x="2769" y="1685"/>
                </a:cubicBezTo>
                <a:cubicBezTo>
                  <a:pt x="2902" y="1519"/>
                  <a:pt x="3102" y="1385"/>
                  <a:pt x="3302" y="1318"/>
                </a:cubicBezTo>
                <a:cubicBezTo>
                  <a:pt x="3386" y="1268"/>
                  <a:pt x="3478" y="1243"/>
                  <a:pt x="3569" y="1243"/>
                </a:cubicBezTo>
                <a:cubicBezTo>
                  <a:pt x="3661" y="1243"/>
                  <a:pt x="3753" y="1268"/>
                  <a:pt x="3836" y="1318"/>
                </a:cubicBezTo>
                <a:cubicBezTo>
                  <a:pt x="3936" y="1352"/>
                  <a:pt x="4003" y="1418"/>
                  <a:pt x="4070" y="1485"/>
                </a:cubicBezTo>
                <a:cubicBezTo>
                  <a:pt x="4096" y="1485"/>
                  <a:pt x="4144" y="1528"/>
                  <a:pt x="4180" y="1528"/>
                </a:cubicBezTo>
                <a:cubicBezTo>
                  <a:pt x="4188" y="1528"/>
                  <a:pt x="4196" y="1525"/>
                  <a:pt x="4203" y="1519"/>
                </a:cubicBezTo>
                <a:cubicBezTo>
                  <a:pt x="4270" y="1485"/>
                  <a:pt x="4236" y="1385"/>
                  <a:pt x="4236" y="1352"/>
                </a:cubicBezTo>
                <a:cubicBezTo>
                  <a:pt x="4236" y="1285"/>
                  <a:pt x="4203" y="1185"/>
                  <a:pt x="4136" y="1118"/>
                </a:cubicBezTo>
                <a:cubicBezTo>
                  <a:pt x="4103" y="1018"/>
                  <a:pt x="4070" y="985"/>
                  <a:pt x="4003" y="918"/>
                </a:cubicBezTo>
                <a:cubicBezTo>
                  <a:pt x="3936" y="885"/>
                  <a:pt x="3903" y="785"/>
                  <a:pt x="3970" y="751"/>
                </a:cubicBezTo>
                <a:cubicBezTo>
                  <a:pt x="3970" y="685"/>
                  <a:pt x="4003" y="651"/>
                  <a:pt x="4036" y="618"/>
                </a:cubicBezTo>
                <a:cubicBezTo>
                  <a:pt x="4070" y="418"/>
                  <a:pt x="4070" y="251"/>
                  <a:pt x="4036" y="51"/>
                </a:cubicBezTo>
                <a:cubicBezTo>
                  <a:pt x="3936" y="84"/>
                  <a:pt x="3870" y="117"/>
                  <a:pt x="3803" y="218"/>
                </a:cubicBezTo>
                <a:lnTo>
                  <a:pt x="3769" y="251"/>
                </a:lnTo>
                <a:cubicBezTo>
                  <a:pt x="3703" y="318"/>
                  <a:pt x="3669" y="384"/>
                  <a:pt x="3603" y="451"/>
                </a:cubicBezTo>
                <a:cubicBezTo>
                  <a:pt x="3458" y="538"/>
                  <a:pt x="3314" y="624"/>
                  <a:pt x="3148" y="624"/>
                </a:cubicBezTo>
                <a:cubicBezTo>
                  <a:pt x="3122" y="624"/>
                  <a:pt x="3096" y="622"/>
                  <a:pt x="3069" y="618"/>
                </a:cubicBezTo>
                <a:cubicBezTo>
                  <a:pt x="2936" y="618"/>
                  <a:pt x="2869" y="618"/>
                  <a:pt x="2769" y="551"/>
                </a:cubicBezTo>
                <a:cubicBezTo>
                  <a:pt x="2802" y="518"/>
                  <a:pt x="2802" y="484"/>
                  <a:pt x="2769" y="451"/>
                </a:cubicBezTo>
                <a:cubicBezTo>
                  <a:pt x="2702" y="418"/>
                  <a:pt x="2669" y="351"/>
                  <a:pt x="2602" y="351"/>
                </a:cubicBezTo>
                <a:cubicBezTo>
                  <a:pt x="2502" y="318"/>
                  <a:pt x="2402" y="284"/>
                  <a:pt x="2302" y="218"/>
                </a:cubicBezTo>
                <a:cubicBezTo>
                  <a:pt x="2102" y="151"/>
                  <a:pt x="1901" y="117"/>
                  <a:pt x="1701" y="51"/>
                </a:cubicBezTo>
                <a:cubicBezTo>
                  <a:pt x="1635" y="17"/>
                  <a:pt x="1560" y="1"/>
                  <a:pt x="14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6"/>
          <p:cNvSpPr/>
          <p:nvPr/>
        </p:nvSpPr>
        <p:spPr>
          <a:xfrm rot="839106">
            <a:off x="8846190" y="1151405"/>
            <a:ext cx="165335" cy="100363"/>
          </a:xfrm>
          <a:custGeom>
            <a:rect b="b" l="l" r="r" t="t"/>
            <a:pathLst>
              <a:path extrusionOk="0" h="2592" w="4270">
                <a:moveTo>
                  <a:pt x="1489" y="1"/>
                </a:moveTo>
                <a:cubicBezTo>
                  <a:pt x="1418" y="1"/>
                  <a:pt x="1351" y="17"/>
                  <a:pt x="1301" y="51"/>
                </a:cubicBezTo>
                <a:cubicBezTo>
                  <a:pt x="1234" y="117"/>
                  <a:pt x="1168" y="184"/>
                  <a:pt x="1134" y="251"/>
                </a:cubicBezTo>
                <a:cubicBezTo>
                  <a:pt x="1101" y="318"/>
                  <a:pt x="1068" y="351"/>
                  <a:pt x="1068" y="384"/>
                </a:cubicBezTo>
                <a:cubicBezTo>
                  <a:pt x="967" y="418"/>
                  <a:pt x="901" y="451"/>
                  <a:pt x="834" y="484"/>
                </a:cubicBezTo>
                <a:cubicBezTo>
                  <a:pt x="667" y="618"/>
                  <a:pt x="500" y="718"/>
                  <a:pt x="367" y="885"/>
                </a:cubicBezTo>
                <a:cubicBezTo>
                  <a:pt x="200" y="1018"/>
                  <a:pt x="100" y="1152"/>
                  <a:pt x="33" y="1352"/>
                </a:cubicBezTo>
                <a:cubicBezTo>
                  <a:pt x="0" y="1418"/>
                  <a:pt x="0" y="1485"/>
                  <a:pt x="33" y="1552"/>
                </a:cubicBezTo>
                <a:cubicBezTo>
                  <a:pt x="67" y="1619"/>
                  <a:pt x="134" y="1685"/>
                  <a:pt x="200" y="1752"/>
                </a:cubicBezTo>
                <a:cubicBezTo>
                  <a:pt x="300" y="1885"/>
                  <a:pt x="434" y="1986"/>
                  <a:pt x="601" y="2052"/>
                </a:cubicBezTo>
                <a:cubicBezTo>
                  <a:pt x="767" y="2119"/>
                  <a:pt x="934" y="2119"/>
                  <a:pt x="1068" y="2119"/>
                </a:cubicBezTo>
                <a:cubicBezTo>
                  <a:pt x="1268" y="2119"/>
                  <a:pt x="1468" y="2086"/>
                  <a:pt x="1668" y="2086"/>
                </a:cubicBezTo>
                <a:lnTo>
                  <a:pt x="1768" y="2186"/>
                </a:lnTo>
                <a:cubicBezTo>
                  <a:pt x="1835" y="2286"/>
                  <a:pt x="1901" y="2352"/>
                  <a:pt x="1968" y="2453"/>
                </a:cubicBezTo>
                <a:cubicBezTo>
                  <a:pt x="2037" y="2498"/>
                  <a:pt x="2153" y="2591"/>
                  <a:pt x="2251" y="2591"/>
                </a:cubicBezTo>
                <a:cubicBezTo>
                  <a:pt x="2296" y="2591"/>
                  <a:pt x="2337" y="2572"/>
                  <a:pt x="2368" y="2519"/>
                </a:cubicBezTo>
                <a:cubicBezTo>
                  <a:pt x="2402" y="2453"/>
                  <a:pt x="2435" y="2386"/>
                  <a:pt x="2435" y="2286"/>
                </a:cubicBezTo>
                <a:cubicBezTo>
                  <a:pt x="2435" y="2219"/>
                  <a:pt x="2469" y="2152"/>
                  <a:pt x="2535" y="2119"/>
                </a:cubicBezTo>
                <a:cubicBezTo>
                  <a:pt x="2535" y="2086"/>
                  <a:pt x="2602" y="2086"/>
                  <a:pt x="2602" y="2052"/>
                </a:cubicBezTo>
                <a:cubicBezTo>
                  <a:pt x="2602" y="2019"/>
                  <a:pt x="2535" y="1952"/>
                  <a:pt x="2502" y="1952"/>
                </a:cubicBezTo>
                <a:cubicBezTo>
                  <a:pt x="2435" y="1952"/>
                  <a:pt x="2402" y="1919"/>
                  <a:pt x="2335" y="1919"/>
                </a:cubicBezTo>
                <a:cubicBezTo>
                  <a:pt x="2402" y="1885"/>
                  <a:pt x="2469" y="1852"/>
                  <a:pt x="2535" y="1819"/>
                </a:cubicBezTo>
                <a:cubicBezTo>
                  <a:pt x="2602" y="1785"/>
                  <a:pt x="2702" y="1752"/>
                  <a:pt x="2769" y="1685"/>
                </a:cubicBezTo>
                <a:cubicBezTo>
                  <a:pt x="2902" y="1519"/>
                  <a:pt x="3102" y="1385"/>
                  <a:pt x="3302" y="1318"/>
                </a:cubicBezTo>
                <a:cubicBezTo>
                  <a:pt x="3386" y="1268"/>
                  <a:pt x="3478" y="1243"/>
                  <a:pt x="3569" y="1243"/>
                </a:cubicBezTo>
                <a:cubicBezTo>
                  <a:pt x="3661" y="1243"/>
                  <a:pt x="3753" y="1268"/>
                  <a:pt x="3836" y="1318"/>
                </a:cubicBezTo>
                <a:cubicBezTo>
                  <a:pt x="3936" y="1352"/>
                  <a:pt x="4003" y="1418"/>
                  <a:pt x="4070" y="1485"/>
                </a:cubicBezTo>
                <a:cubicBezTo>
                  <a:pt x="4096" y="1485"/>
                  <a:pt x="4144" y="1528"/>
                  <a:pt x="4180" y="1528"/>
                </a:cubicBezTo>
                <a:cubicBezTo>
                  <a:pt x="4188" y="1528"/>
                  <a:pt x="4196" y="1525"/>
                  <a:pt x="4203" y="1519"/>
                </a:cubicBezTo>
                <a:cubicBezTo>
                  <a:pt x="4270" y="1485"/>
                  <a:pt x="4236" y="1385"/>
                  <a:pt x="4236" y="1352"/>
                </a:cubicBezTo>
                <a:cubicBezTo>
                  <a:pt x="4236" y="1285"/>
                  <a:pt x="4203" y="1185"/>
                  <a:pt x="4136" y="1118"/>
                </a:cubicBezTo>
                <a:cubicBezTo>
                  <a:pt x="4103" y="1018"/>
                  <a:pt x="4070" y="985"/>
                  <a:pt x="4003" y="918"/>
                </a:cubicBezTo>
                <a:cubicBezTo>
                  <a:pt x="3936" y="885"/>
                  <a:pt x="3903" y="785"/>
                  <a:pt x="3970" y="751"/>
                </a:cubicBezTo>
                <a:cubicBezTo>
                  <a:pt x="3970" y="685"/>
                  <a:pt x="4003" y="651"/>
                  <a:pt x="4036" y="618"/>
                </a:cubicBezTo>
                <a:cubicBezTo>
                  <a:pt x="4070" y="418"/>
                  <a:pt x="4070" y="251"/>
                  <a:pt x="4036" y="51"/>
                </a:cubicBezTo>
                <a:cubicBezTo>
                  <a:pt x="3936" y="84"/>
                  <a:pt x="3870" y="117"/>
                  <a:pt x="3803" y="218"/>
                </a:cubicBezTo>
                <a:lnTo>
                  <a:pt x="3769" y="251"/>
                </a:lnTo>
                <a:cubicBezTo>
                  <a:pt x="3703" y="318"/>
                  <a:pt x="3669" y="384"/>
                  <a:pt x="3603" y="451"/>
                </a:cubicBezTo>
                <a:cubicBezTo>
                  <a:pt x="3458" y="538"/>
                  <a:pt x="3314" y="624"/>
                  <a:pt x="3148" y="624"/>
                </a:cubicBezTo>
                <a:cubicBezTo>
                  <a:pt x="3122" y="624"/>
                  <a:pt x="3096" y="622"/>
                  <a:pt x="3069" y="618"/>
                </a:cubicBezTo>
                <a:cubicBezTo>
                  <a:pt x="2936" y="618"/>
                  <a:pt x="2869" y="618"/>
                  <a:pt x="2769" y="551"/>
                </a:cubicBezTo>
                <a:cubicBezTo>
                  <a:pt x="2802" y="518"/>
                  <a:pt x="2802" y="484"/>
                  <a:pt x="2769" y="451"/>
                </a:cubicBezTo>
                <a:cubicBezTo>
                  <a:pt x="2702" y="418"/>
                  <a:pt x="2669" y="351"/>
                  <a:pt x="2602" y="351"/>
                </a:cubicBezTo>
                <a:cubicBezTo>
                  <a:pt x="2502" y="318"/>
                  <a:pt x="2402" y="284"/>
                  <a:pt x="2302" y="218"/>
                </a:cubicBezTo>
                <a:cubicBezTo>
                  <a:pt x="2102" y="151"/>
                  <a:pt x="1901" y="117"/>
                  <a:pt x="1701" y="51"/>
                </a:cubicBezTo>
                <a:cubicBezTo>
                  <a:pt x="1635" y="17"/>
                  <a:pt x="1560" y="1"/>
                  <a:pt x="14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6"/>
          <p:cNvSpPr/>
          <p:nvPr/>
        </p:nvSpPr>
        <p:spPr>
          <a:xfrm flipH="1" rot="-839106">
            <a:off x="8427290" y="1831255"/>
            <a:ext cx="165335" cy="100363"/>
          </a:xfrm>
          <a:custGeom>
            <a:rect b="b" l="l" r="r" t="t"/>
            <a:pathLst>
              <a:path extrusionOk="0" h="2592" w="4270">
                <a:moveTo>
                  <a:pt x="1489" y="1"/>
                </a:moveTo>
                <a:cubicBezTo>
                  <a:pt x="1418" y="1"/>
                  <a:pt x="1351" y="17"/>
                  <a:pt x="1301" y="51"/>
                </a:cubicBezTo>
                <a:cubicBezTo>
                  <a:pt x="1234" y="117"/>
                  <a:pt x="1168" y="184"/>
                  <a:pt x="1134" y="251"/>
                </a:cubicBezTo>
                <a:cubicBezTo>
                  <a:pt x="1101" y="318"/>
                  <a:pt x="1068" y="351"/>
                  <a:pt x="1068" y="384"/>
                </a:cubicBezTo>
                <a:cubicBezTo>
                  <a:pt x="967" y="418"/>
                  <a:pt x="901" y="451"/>
                  <a:pt x="834" y="484"/>
                </a:cubicBezTo>
                <a:cubicBezTo>
                  <a:pt x="667" y="618"/>
                  <a:pt x="500" y="718"/>
                  <a:pt x="367" y="885"/>
                </a:cubicBezTo>
                <a:cubicBezTo>
                  <a:pt x="200" y="1018"/>
                  <a:pt x="100" y="1152"/>
                  <a:pt x="33" y="1352"/>
                </a:cubicBezTo>
                <a:cubicBezTo>
                  <a:pt x="0" y="1418"/>
                  <a:pt x="0" y="1485"/>
                  <a:pt x="33" y="1552"/>
                </a:cubicBezTo>
                <a:cubicBezTo>
                  <a:pt x="67" y="1619"/>
                  <a:pt x="134" y="1685"/>
                  <a:pt x="200" y="1752"/>
                </a:cubicBezTo>
                <a:cubicBezTo>
                  <a:pt x="300" y="1885"/>
                  <a:pt x="434" y="1986"/>
                  <a:pt x="601" y="2052"/>
                </a:cubicBezTo>
                <a:cubicBezTo>
                  <a:pt x="767" y="2119"/>
                  <a:pt x="934" y="2119"/>
                  <a:pt x="1068" y="2119"/>
                </a:cubicBezTo>
                <a:cubicBezTo>
                  <a:pt x="1268" y="2119"/>
                  <a:pt x="1468" y="2086"/>
                  <a:pt x="1668" y="2086"/>
                </a:cubicBezTo>
                <a:lnTo>
                  <a:pt x="1768" y="2186"/>
                </a:lnTo>
                <a:cubicBezTo>
                  <a:pt x="1835" y="2286"/>
                  <a:pt x="1901" y="2352"/>
                  <a:pt x="1968" y="2453"/>
                </a:cubicBezTo>
                <a:cubicBezTo>
                  <a:pt x="2037" y="2498"/>
                  <a:pt x="2153" y="2591"/>
                  <a:pt x="2251" y="2591"/>
                </a:cubicBezTo>
                <a:cubicBezTo>
                  <a:pt x="2296" y="2591"/>
                  <a:pt x="2337" y="2572"/>
                  <a:pt x="2368" y="2519"/>
                </a:cubicBezTo>
                <a:cubicBezTo>
                  <a:pt x="2402" y="2453"/>
                  <a:pt x="2435" y="2386"/>
                  <a:pt x="2435" y="2286"/>
                </a:cubicBezTo>
                <a:cubicBezTo>
                  <a:pt x="2435" y="2219"/>
                  <a:pt x="2469" y="2152"/>
                  <a:pt x="2535" y="2119"/>
                </a:cubicBezTo>
                <a:cubicBezTo>
                  <a:pt x="2535" y="2086"/>
                  <a:pt x="2602" y="2086"/>
                  <a:pt x="2602" y="2052"/>
                </a:cubicBezTo>
                <a:cubicBezTo>
                  <a:pt x="2602" y="2019"/>
                  <a:pt x="2535" y="1952"/>
                  <a:pt x="2502" y="1952"/>
                </a:cubicBezTo>
                <a:cubicBezTo>
                  <a:pt x="2435" y="1952"/>
                  <a:pt x="2402" y="1919"/>
                  <a:pt x="2335" y="1919"/>
                </a:cubicBezTo>
                <a:cubicBezTo>
                  <a:pt x="2402" y="1885"/>
                  <a:pt x="2469" y="1852"/>
                  <a:pt x="2535" y="1819"/>
                </a:cubicBezTo>
                <a:cubicBezTo>
                  <a:pt x="2602" y="1785"/>
                  <a:pt x="2702" y="1752"/>
                  <a:pt x="2769" y="1685"/>
                </a:cubicBezTo>
                <a:cubicBezTo>
                  <a:pt x="2902" y="1519"/>
                  <a:pt x="3102" y="1385"/>
                  <a:pt x="3302" y="1318"/>
                </a:cubicBezTo>
                <a:cubicBezTo>
                  <a:pt x="3386" y="1268"/>
                  <a:pt x="3478" y="1243"/>
                  <a:pt x="3569" y="1243"/>
                </a:cubicBezTo>
                <a:cubicBezTo>
                  <a:pt x="3661" y="1243"/>
                  <a:pt x="3753" y="1268"/>
                  <a:pt x="3836" y="1318"/>
                </a:cubicBezTo>
                <a:cubicBezTo>
                  <a:pt x="3936" y="1352"/>
                  <a:pt x="4003" y="1418"/>
                  <a:pt x="4070" y="1485"/>
                </a:cubicBezTo>
                <a:cubicBezTo>
                  <a:pt x="4096" y="1485"/>
                  <a:pt x="4144" y="1528"/>
                  <a:pt x="4180" y="1528"/>
                </a:cubicBezTo>
                <a:cubicBezTo>
                  <a:pt x="4188" y="1528"/>
                  <a:pt x="4196" y="1525"/>
                  <a:pt x="4203" y="1519"/>
                </a:cubicBezTo>
                <a:cubicBezTo>
                  <a:pt x="4270" y="1485"/>
                  <a:pt x="4236" y="1385"/>
                  <a:pt x="4236" y="1352"/>
                </a:cubicBezTo>
                <a:cubicBezTo>
                  <a:pt x="4236" y="1285"/>
                  <a:pt x="4203" y="1185"/>
                  <a:pt x="4136" y="1118"/>
                </a:cubicBezTo>
                <a:cubicBezTo>
                  <a:pt x="4103" y="1018"/>
                  <a:pt x="4070" y="985"/>
                  <a:pt x="4003" y="918"/>
                </a:cubicBezTo>
                <a:cubicBezTo>
                  <a:pt x="3936" y="885"/>
                  <a:pt x="3903" y="785"/>
                  <a:pt x="3970" y="751"/>
                </a:cubicBezTo>
                <a:cubicBezTo>
                  <a:pt x="3970" y="685"/>
                  <a:pt x="4003" y="651"/>
                  <a:pt x="4036" y="618"/>
                </a:cubicBezTo>
                <a:cubicBezTo>
                  <a:pt x="4070" y="418"/>
                  <a:pt x="4070" y="251"/>
                  <a:pt x="4036" y="51"/>
                </a:cubicBezTo>
                <a:cubicBezTo>
                  <a:pt x="3936" y="84"/>
                  <a:pt x="3870" y="117"/>
                  <a:pt x="3803" y="218"/>
                </a:cubicBezTo>
                <a:lnTo>
                  <a:pt x="3769" y="251"/>
                </a:lnTo>
                <a:cubicBezTo>
                  <a:pt x="3703" y="318"/>
                  <a:pt x="3669" y="384"/>
                  <a:pt x="3603" y="451"/>
                </a:cubicBezTo>
                <a:cubicBezTo>
                  <a:pt x="3458" y="538"/>
                  <a:pt x="3314" y="624"/>
                  <a:pt x="3148" y="624"/>
                </a:cubicBezTo>
                <a:cubicBezTo>
                  <a:pt x="3122" y="624"/>
                  <a:pt x="3096" y="622"/>
                  <a:pt x="3069" y="618"/>
                </a:cubicBezTo>
                <a:cubicBezTo>
                  <a:pt x="2936" y="618"/>
                  <a:pt x="2869" y="618"/>
                  <a:pt x="2769" y="551"/>
                </a:cubicBezTo>
                <a:cubicBezTo>
                  <a:pt x="2802" y="518"/>
                  <a:pt x="2802" y="484"/>
                  <a:pt x="2769" y="451"/>
                </a:cubicBezTo>
                <a:cubicBezTo>
                  <a:pt x="2702" y="418"/>
                  <a:pt x="2669" y="351"/>
                  <a:pt x="2602" y="351"/>
                </a:cubicBezTo>
                <a:cubicBezTo>
                  <a:pt x="2502" y="318"/>
                  <a:pt x="2402" y="284"/>
                  <a:pt x="2302" y="218"/>
                </a:cubicBezTo>
                <a:cubicBezTo>
                  <a:pt x="2102" y="151"/>
                  <a:pt x="1901" y="117"/>
                  <a:pt x="1701" y="51"/>
                </a:cubicBezTo>
                <a:cubicBezTo>
                  <a:pt x="1635" y="17"/>
                  <a:pt x="1560" y="1"/>
                  <a:pt x="14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7"/>
          <p:cNvSpPr txBox="1"/>
          <p:nvPr>
            <p:ph type="title"/>
          </p:nvPr>
        </p:nvSpPr>
        <p:spPr>
          <a:xfrm>
            <a:off x="713225" y="537600"/>
            <a:ext cx="66426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4" name="Google Shape;734;p47"/>
          <p:cNvSpPr/>
          <p:nvPr/>
        </p:nvSpPr>
        <p:spPr>
          <a:xfrm>
            <a:off x="7546301" y="1414675"/>
            <a:ext cx="276146" cy="124940"/>
          </a:xfrm>
          <a:custGeom>
            <a:rect b="b" l="l" r="r" t="t"/>
            <a:pathLst>
              <a:path extrusionOk="0" h="3834" w="8474">
                <a:moveTo>
                  <a:pt x="0" y="1"/>
                </a:moveTo>
                <a:lnTo>
                  <a:pt x="0" y="1"/>
                </a:lnTo>
                <a:cubicBezTo>
                  <a:pt x="367" y="868"/>
                  <a:pt x="1535" y="1302"/>
                  <a:pt x="2035" y="1569"/>
                </a:cubicBezTo>
                <a:cubicBezTo>
                  <a:pt x="2335" y="1736"/>
                  <a:pt x="2903" y="2169"/>
                  <a:pt x="2869" y="2603"/>
                </a:cubicBezTo>
                <a:lnTo>
                  <a:pt x="1502" y="3036"/>
                </a:lnTo>
                <a:cubicBezTo>
                  <a:pt x="1702" y="3437"/>
                  <a:pt x="2335" y="3403"/>
                  <a:pt x="2736" y="3437"/>
                </a:cubicBezTo>
                <a:lnTo>
                  <a:pt x="2736" y="3470"/>
                </a:lnTo>
                <a:cubicBezTo>
                  <a:pt x="3036" y="3470"/>
                  <a:pt x="3069" y="3604"/>
                  <a:pt x="3370" y="3704"/>
                </a:cubicBezTo>
                <a:cubicBezTo>
                  <a:pt x="3623" y="3791"/>
                  <a:pt x="3884" y="3833"/>
                  <a:pt x="4145" y="3833"/>
                </a:cubicBezTo>
                <a:cubicBezTo>
                  <a:pt x="4776" y="3833"/>
                  <a:pt x="5399" y="3585"/>
                  <a:pt x="5871" y="3137"/>
                </a:cubicBezTo>
                <a:cubicBezTo>
                  <a:pt x="6018" y="3088"/>
                  <a:pt x="6164" y="3057"/>
                  <a:pt x="6311" y="3057"/>
                </a:cubicBezTo>
                <a:cubicBezTo>
                  <a:pt x="6365" y="3057"/>
                  <a:pt x="6418" y="3061"/>
                  <a:pt x="6472" y="3070"/>
                </a:cubicBezTo>
                <a:lnTo>
                  <a:pt x="5705" y="2703"/>
                </a:lnTo>
                <a:cubicBezTo>
                  <a:pt x="5921" y="2544"/>
                  <a:pt x="6236" y="2504"/>
                  <a:pt x="6576" y="2504"/>
                </a:cubicBezTo>
                <a:cubicBezTo>
                  <a:pt x="6928" y="2504"/>
                  <a:pt x="7305" y="2547"/>
                  <a:pt x="7626" y="2547"/>
                </a:cubicBezTo>
                <a:cubicBezTo>
                  <a:pt x="7713" y="2547"/>
                  <a:pt x="7796" y="2544"/>
                  <a:pt x="7873" y="2536"/>
                </a:cubicBezTo>
                <a:lnTo>
                  <a:pt x="8240" y="2403"/>
                </a:lnTo>
                <a:lnTo>
                  <a:pt x="8340" y="2269"/>
                </a:lnTo>
                <a:lnTo>
                  <a:pt x="8373" y="2236"/>
                </a:lnTo>
                <a:cubicBezTo>
                  <a:pt x="8473" y="2102"/>
                  <a:pt x="8406" y="2236"/>
                  <a:pt x="8473" y="2036"/>
                </a:cubicBezTo>
                <a:lnTo>
                  <a:pt x="8473" y="2036"/>
                </a:lnTo>
                <a:cubicBezTo>
                  <a:pt x="8106" y="2136"/>
                  <a:pt x="7723" y="2186"/>
                  <a:pt x="7339" y="2186"/>
                </a:cubicBezTo>
                <a:cubicBezTo>
                  <a:pt x="6955" y="2186"/>
                  <a:pt x="6572" y="2136"/>
                  <a:pt x="6205" y="2036"/>
                </a:cubicBezTo>
                <a:cubicBezTo>
                  <a:pt x="6114" y="2028"/>
                  <a:pt x="6033" y="2025"/>
                  <a:pt x="5960" y="2025"/>
                </a:cubicBezTo>
                <a:cubicBezTo>
                  <a:pt x="5118" y="2025"/>
                  <a:pt x="5402" y="2480"/>
                  <a:pt x="4681" y="2480"/>
                </a:cubicBezTo>
                <a:cubicBezTo>
                  <a:pt x="4619" y="2480"/>
                  <a:pt x="4549" y="2477"/>
                  <a:pt x="4470" y="2469"/>
                </a:cubicBezTo>
                <a:lnTo>
                  <a:pt x="4170" y="2036"/>
                </a:lnTo>
                <a:cubicBezTo>
                  <a:pt x="4157" y="2036"/>
                  <a:pt x="4154" y="2041"/>
                  <a:pt x="4149" y="2041"/>
                </a:cubicBezTo>
                <a:cubicBezTo>
                  <a:pt x="4142" y="2041"/>
                  <a:pt x="4130" y="2029"/>
                  <a:pt x="4070" y="1969"/>
                </a:cubicBezTo>
                <a:cubicBezTo>
                  <a:pt x="3970" y="1869"/>
                  <a:pt x="4037" y="1969"/>
                  <a:pt x="4003" y="1836"/>
                </a:cubicBezTo>
                <a:cubicBezTo>
                  <a:pt x="3803" y="1769"/>
                  <a:pt x="3670" y="1602"/>
                  <a:pt x="3436" y="1502"/>
                </a:cubicBezTo>
                <a:cubicBezTo>
                  <a:pt x="2569" y="1002"/>
                  <a:pt x="1201" y="668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7"/>
          <p:cNvSpPr/>
          <p:nvPr/>
        </p:nvSpPr>
        <p:spPr>
          <a:xfrm>
            <a:off x="7007137" y="2673589"/>
            <a:ext cx="276146" cy="125983"/>
          </a:xfrm>
          <a:custGeom>
            <a:rect b="b" l="l" r="r" t="t"/>
            <a:pathLst>
              <a:path extrusionOk="0" h="3866" w="8474">
                <a:moveTo>
                  <a:pt x="1" y="1"/>
                </a:moveTo>
                <a:lnTo>
                  <a:pt x="1" y="1"/>
                </a:lnTo>
                <a:cubicBezTo>
                  <a:pt x="401" y="868"/>
                  <a:pt x="1568" y="1301"/>
                  <a:pt x="2069" y="1602"/>
                </a:cubicBezTo>
                <a:cubicBezTo>
                  <a:pt x="2336" y="1768"/>
                  <a:pt x="2936" y="2169"/>
                  <a:pt x="2903" y="2636"/>
                </a:cubicBezTo>
                <a:lnTo>
                  <a:pt x="1468" y="3103"/>
                </a:lnTo>
                <a:cubicBezTo>
                  <a:pt x="1702" y="3470"/>
                  <a:pt x="2302" y="3436"/>
                  <a:pt x="2703" y="3470"/>
                </a:cubicBezTo>
                <a:lnTo>
                  <a:pt x="2736" y="3470"/>
                </a:lnTo>
                <a:cubicBezTo>
                  <a:pt x="3036" y="3470"/>
                  <a:pt x="3103" y="3603"/>
                  <a:pt x="3370" y="3737"/>
                </a:cubicBezTo>
                <a:cubicBezTo>
                  <a:pt x="3620" y="3823"/>
                  <a:pt x="3882" y="3866"/>
                  <a:pt x="4143" y="3866"/>
                </a:cubicBezTo>
                <a:cubicBezTo>
                  <a:pt x="4785" y="3866"/>
                  <a:pt x="5421" y="3610"/>
                  <a:pt x="5872" y="3136"/>
                </a:cubicBezTo>
                <a:cubicBezTo>
                  <a:pt x="6072" y="3069"/>
                  <a:pt x="6272" y="3069"/>
                  <a:pt x="6472" y="3069"/>
                </a:cubicBezTo>
                <a:lnTo>
                  <a:pt x="5738" y="2736"/>
                </a:lnTo>
                <a:cubicBezTo>
                  <a:pt x="5962" y="2572"/>
                  <a:pt x="6287" y="2534"/>
                  <a:pt x="6636" y="2534"/>
                </a:cubicBezTo>
                <a:cubicBezTo>
                  <a:pt x="6926" y="2534"/>
                  <a:pt x="7234" y="2560"/>
                  <a:pt x="7516" y="2560"/>
                </a:cubicBezTo>
                <a:cubicBezTo>
                  <a:pt x="7654" y="2560"/>
                  <a:pt x="7786" y="2554"/>
                  <a:pt x="7906" y="2536"/>
                </a:cubicBezTo>
                <a:lnTo>
                  <a:pt x="8240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5"/>
                  <a:pt x="8440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6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1"/>
                  <a:pt x="4471" y="2469"/>
                </a:cubicBezTo>
                <a:lnTo>
                  <a:pt x="4204" y="2069"/>
                </a:lnTo>
                <a:cubicBezTo>
                  <a:pt x="4181" y="2069"/>
                  <a:pt x="4174" y="2072"/>
                  <a:pt x="4169" y="2072"/>
                </a:cubicBezTo>
                <a:cubicBezTo>
                  <a:pt x="4159" y="2072"/>
                  <a:pt x="4159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8"/>
                  <a:pt x="3703" y="1635"/>
                  <a:pt x="3470" y="1502"/>
                </a:cubicBezTo>
                <a:cubicBezTo>
                  <a:pt x="2603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7"/>
          <p:cNvSpPr/>
          <p:nvPr/>
        </p:nvSpPr>
        <p:spPr>
          <a:xfrm>
            <a:off x="1671785" y="1858824"/>
            <a:ext cx="276114" cy="126016"/>
          </a:xfrm>
          <a:custGeom>
            <a:rect b="b" l="l" r="r" t="t"/>
            <a:pathLst>
              <a:path extrusionOk="0" h="3867" w="8473">
                <a:moveTo>
                  <a:pt x="0" y="1"/>
                </a:moveTo>
                <a:lnTo>
                  <a:pt x="0" y="1"/>
                </a:lnTo>
                <a:cubicBezTo>
                  <a:pt x="367" y="868"/>
                  <a:pt x="1568" y="1302"/>
                  <a:pt x="2035" y="1602"/>
                </a:cubicBezTo>
                <a:cubicBezTo>
                  <a:pt x="2335" y="1769"/>
                  <a:pt x="2902" y="2169"/>
                  <a:pt x="2869" y="2636"/>
                </a:cubicBezTo>
                <a:lnTo>
                  <a:pt x="1468" y="3103"/>
                </a:lnTo>
                <a:cubicBezTo>
                  <a:pt x="1668" y="3470"/>
                  <a:pt x="2302" y="3437"/>
                  <a:pt x="2702" y="3470"/>
                </a:cubicBezTo>
                <a:cubicBezTo>
                  <a:pt x="3002" y="3470"/>
                  <a:pt x="3036" y="3637"/>
                  <a:pt x="3336" y="3737"/>
                </a:cubicBezTo>
                <a:cubicBezTo>
                  <a:pt x="3589" y="3825"/>
                  <a:pt x="3854" y="3867"/>
                  <a:pt x="4117" y="3867"/>
                </a:cubicBezTo>
                <a:cubicBezTo>
                  <a:pt x="4756" y="3867"/>
                  <a:pt x="5389" y="3619"/>
                  <a:pt x="5838" y="3170"/>
                </a:cubicBezTo>
                <a:cubicBezTo>
                  <a:pt x="5984" y="3121"/>
                  <a:pt x="6131" y="3090"/>
                  <a:pt x="6277" y="3090"/>
                </a:cubicBezTo>
                <a:cubicBezTo>
                  <a:pt x="6331" y="3090"/>
                  <a:pt x="6384" y="3094"/>
                  <a:pt x="6438" y="3103"/>
                </a:cubicBezTo>
                <a:lnTo>
                  <a:pt x="5704" y="2736"/>
                </a:lnTo>
                <a:cubicBezTo>
                  <a:pt x="5920" y="2578"/>
                  <a:pt x="6229" y="2538"/>
                  <a:pt x="6562" y="2538"/>
                </a:cubicBezTo>
                <a:cubicBezTo>
                  <a:pt x="6907" y="2538"/>
                  <a:pt x="7276" y="2581"/>
                  <a:pt x="7594" y="2581"/>
                </a:cubicBezTo>
                <a:cubicBezTo>
                  <a:pt x="7680" y="2581"/>
                  <a:pt x="7762" y="2578"/>
                  <a:pt x="7839" y="2569"/>
                </a:cubicBezTo>
                <a:lnTo>
                  <a:pt x="8239" y="2436"/>
                </a:lnTo>
                <a:lnTo>
                  <a:pt x="8373" y="2303"/>
                </a:lnTo>
                <a:lnTo>
                  <a:pt x="8373" y="2269"/>
                </a:lnTo>
                <a:cubicBezTo>
                  <a:pt x="8473" y="2136"/>
                  <a:pt x="8406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5" y="2219"/>
                </a:cubicBezTo>
                <a:cubicBezTo>
                  <a:pt x="6980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5" y="2487"/>
                </a:cubicBezTo>
                <a:cubicBezTo>
                  <a:pt x="4652" y="2487"/>
                  <a:pt x="4568" y="2482"/>
                  <a:pt x="4470" y="2469"/>
                </a:cubicBezTo>
                <a:lnTo>
                  <a:pt x="4170" y="2069"/>
                </a:lnTo>
                <a:cubicBezTo>
                  <a:pt x="4159" y="2058"/>
                  <a:pt x="4155" y="2058"/>
                  <a:pt x="4151" y="2058"/>
                </a:cubicBezTo>
                <a:cubicBezTo>
                  <a:pt x="4144" y="2058"/>
                  <a:pt x="4136" y="2058"/>
                  <a:pt x="4070" y="1969"/>
                </a:cubicBezTo>
                <a:cubicBezTo>
                  <a:pt x="4020" y="1919"/>
                  <a:pt x="4011" y="1919"/>
                  <a:pt x="4011" y="1919"/>
                </a:cubicBezTo>
                <a:cubicBezTo>
                  <a:pt x="4011" y="1919"/>
                  <a:pt x="4020" y="1919"/>
                  <a:pt x="4003" y="1869"/>
                </a:cubicBezTo>
                <a:cubicBezTo>
                  <a:pt x="3803" y="1769"/>
                  <a:pt x="3669" y="1635"/>
                  <a:pt x="3436" y="1502"/>
                </a:cubicBezTo>
                <a:cubicBezTo>
                  <a:pt x="2602" y="1002"/>
                  <a:pt x="1201" y="668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7"/>
          <p:cNvSpPr/>
          <p:nvPr/>
        </p:nvSpPr>
        <p:spPr>
          <a:xfrm>
            <a:off x="3537374" y="2508750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7"/>
          <p:cNvSpPr/>
          <p:nvPr/>
        </p:nvSpPr>
        <p:spPr>
          <a:xfrm flipH="1">
            <a:off x="272951" y="2547625"/>
            <a:ext cx="276146" cy="125983"/>
          </a:xfrm>
          <a:custGeom>
            <a:rect b="b" l="l" r="r" t="t"/>
            <a:pathLst>
              <a:path extrusionOk="0" h="3866" w="8474">
                <a:moveTo>
                  <a:pt x="1" y="0"/>
                </a:moveTo>
                <a:cubicBezTo>
                  <a:pt x="368" y="901"/>
                  <a:pt x="1569" y="1301"/>
                  <a:pt x="2036" y="1601"/>
                </a:cubicBezTo>
                <a:cubicBezTo>
                  <a:pt x="2336" y="1768"/>
                  <a:pt x="2903" y="2168"/>
                  <a:pt x="2870" y="2635"/>
                </a:cubicBezTo>
                <a:lnTo>
                  <a:pt x="1502" y="3102"/>
                </a:lnTo>
                <a:cubicBezTo>
                  <a:pt x="1702" y="3469"/>
                  <a:pt x="2336" y="3469"/>
                  <a:pt x="2736" y="3469"/>
                </a:cubicBezTo>
                <a:cubicBezTo>
                  <a:pt x="3036" y="3469"/>
                  <a:pt x="3070" y="3636"/>
                  <a:pt x="3370" y="3736"/>
                </a:cubicBezTo>
                <a:cubicBezTo>
                  <a:pt x="3623" y="3824"/>
                  <a:pt x="3885" y="3866"/>
                  <a:pt x="4145" y="3866"/>
                </a:cubicBezTo>
                <a:cubicBezTo>
                  <a:pt x="4776" y="3866"/>
                  <a:pt x="5399" y="3618"/>
                  <a:pt x="5872" y="3169"/>
                </a:cubicBezTo>
                <a:cubicBezTo>
                  <a:pt x="6072" y="3102"/>
                  <a:pt x="6272" y="3069"/>
                  <a:pt x="6472" y="3069"/>
                </a:cubicBezTo>
                <a:lnTo>
                  <a:pt x="5738" y="2735"/>
                </a:lnTo>
                <a:cubicBezTo>
                  <a:pt x="5940" y="2577"/>
                  <a:pt x="6247" y="2537"/>
                  <a:pt x="6582" y="2537"/>
                </a:cubicBezTo>
                <a:cubicBezTo>
                  <a:pt x="6929" y="2537"/>
                  <a:pt x="7306" y="2580"/>
                  <a:pt x="7626" y="2580"/>
                </a:cubicBezTo>
                <a:cubicBezTo>
                  <a:pt x="7713" y="2580"/>
                  <a:pt x="7796" y="2577"/>
                  <a:pt x="7873" y="2569"/>
                </a:cubicBezTo>
                <a:lnTo>
                  <a:pt x="8240" y="2435"/>
                </a:lnTo>
                <a:lnTo>
                  <a:pt x="8373" y="2302"/>
                </a:lnTo>
                <a:cubicBezTo>
                  <a:pt x="8373" y="2302"/>
                  <a:pt x="8373" y="2268"/>
                  <a:pt x="8373" y="2268"/>
                </a:cubicBezTo>
                <a:cubicBezTo>
                  <a:pt x="8474" y="2135"/>
                  <a:pt x="8440" y="2268"/>
                  <a:pt x="8474" y="2068"/>
                </a:cubicBezTo>
                <a:lnTo>
                  <a:pt x="8474" y="2068"/>
                </a:lnTo>
                <a:cubicBezTo>
                  <a:pt x="8107" y="2168"/>
                  <a:pt x="7731" y="2218"/>
                  <a:pt x="7352" y="2218"/>
                </a:cubicBezTo>
                <a:cubicBezTo>
                  <a:pt x="6972" y="2218"/>
                  <a:pt x="6589" y="2168"/>
                  <a:pt x="6205" y="2068"/>
                </a:cubicBezTo>
                <a:cubicBezTo>
                  <a:pt x="6092" y="2056"/>
                  <a:pt x="5994" y="2050"/>
                  <a:pt x="5908" y="2050"/>
                </a:cubicBezTo>
                <a:cubicBezTo>
                  <a:pt x="5147" y="2050"/>
                  <a:pt x="5376" y="2486"/>
                  <a:pt x="4726" y="2486"/>
                </a:cubicBezTo>
                <a:cubicBezTo>
                  <a:pt x="4653" y="2486"/>
                  <a:pt x="4569" y="2481"/>
                  <a:pt x="4471" y="2468"/>
                </a:cubicBezTo>
                <a:lnTo>
                  <a:pt x="4170" y="2068"/>
                </a:lnTo>
                <a:cubicBezTo>
                  <a:pt x="4162" y="2060"/>
                  <a:pt x="4158" y="2058"/>
                  <a:pt x="4155" y="2058"/>
                </a:cubicBezTo>
                <a:cubicBezTo>
                  <a:pt x="4152" y="2058"/>
                  <a:pt x="4150" y="2060"/>
                  <a:pt x="4145" y="2060"/>
                </a:cubicBezTo>
                <a:cubicBezTo>
                  <a:pt x="4137" y="2060"/>
                  <a:pt x="4120" y="2052"/>
                  <a:pt x="4070" y="2001"/>
                </a:cubicBezTo>
                <a:cubicBezTo>
                  <a:pt x="4020" y="1935"/>
                  <a:pt x="4012" y="1935"/>
                  <a:pt x="4012" y="1935"/>
                </a:cubicBezTo>
                <a:cubicBezTo>
                  <a:pt x="4012" y="1935"/>
                  <a:pt x="4020" y="1935"/>
                  <a:pt x="4004" y="1868"/>
                </a:cubicBezTo>
                <a:cubicBezTo>
                  <a:pt x="3804" y="1768"/>
                  <a:pt x="3670" y="1635"/>
                  <a:pt x="3470" y="1501"/>
                </a:cubicBezTo>
                <a:cubicBezTo>
                  <a:pt x="2603" y="1034"/>
                  <a:pt x="1202" y="66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7"/>
          <p:cNvSpPr/>
          <p:nvPr/>
        </p:nvSpPr>
        <p:spPr>
          <a:xfrm flipH="1">
            <a:off x="5329911" y="1770993"/>
            <a:ext cx="276146" cy="125983"/>
          </a:xfrm>
          <a:custGeom>
            <a:rect b="b" l="l" r="r" t="t"/>
            <a:pathLst>
              <a:path extrusionOk="0" h="3866" w="8474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8"/>
          <p:cNvSpPr txBox="1"/>
          <p:nvPr>
            <p:ph hasCustomPrompt="1" type="title"/>
          </p:nvPr>
        </p:nvSpPr>
        <p:spPr>
          <a:xfrm>
            <a:off x="2123775" y="799125"/>
            <a:ext cx="6060000" cy="15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2" name="Google Shape;742;p48"/>
          <p:cNvSpPr txBox="1"/>
          <p:nvPr>
            <p:ph idx="1" type="subTitle"/>
          </p:nvPr>
        </p:nvSpPr>
        <p:spPr>
          <a:xfrm>
            <a:off x="5544870" y="2417550"/>
            <a:ext cx="25824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48"/>
          <p:cNvSpPr/>
          <p:nvPr/>
        </p:nvSpPr>
        <p:spPr>
          <a:xfrm>
            <a:off x="825" y="2900601"/>
            <a:ext cx="9144064" cy="2242873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0"/>
          <p:cNvSpPr txBox="1"/>
          <p:nvPr>
            <p:ph hasCustomPrompt="1" type="title"/>
          </p:nvPr>
        </p:nvSpPr>
        <p:spPr>
          <a:xfrm>
            <a:off x="853363" y="1322613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47" name="Google Shape;747;p50"/>
          <p:cNvSpPr txBox="1"/>
          <p:nvPr>
            <p:ph idx="2" type="title"/>
          </p:nvPr>
        </p:nvSpPr>
        <p:spPr>
          <a:xfrm>
            <a:off x="853375" y="1697525"/>
            <a:ext cx="2671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48" name="Google Shape;748;p50"/>
          <p:cNvSpPr txBox="1"/>
          <p:nvPr>
            <p:ph idx="1" type="subTitle"/>
          </p:nvPr>
        </p:nvSpPr>
        <p:spPr>
          <a:xfrm>
            <a:off x="853363" y="2164353"/>
            <a:ext cx="2339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50"/>
          <p:cNvSpPr txBox="1"/>
          <p:nvPr>
            <p:ph hasCustomPrompt="1" idx="3" type="title"/>
          </p:nvPr>
        </p:nvSpPr>
        <p:spPr>
          <a:xfrm>
            <a:off x="3902913" y="1322613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 sz="2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50" name="Google Shape;750;p50"/>
          <p:cNvSpPr txBox="1"/>
          <p:nvPr>
            <p:ph idx="4" type="title"/>
          </p:nvPr>
        </p:nvSpPr>
        <p:spPr>
          <a:xfrm>
            <a:off x="3902925" y="1697525"/>
            <a:ext cx="2671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51" name="Google Shape;751;p50"/>
          <p:cNvSpPr txBox="1"/>
          <p:nvPr>
            <p:ph idx="5" type="subTitle"/>
          </p:nvPr>
        </p:nvSpPr>
        <p:spPr>
          <a:xfrm>
            <a:off x="3902913" y="2164353"/>
            <a:ext cx="2339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50"/>
          <p:cNvSpPr txBox="1"/>
          <p:nvPr>
            <p:ph hasCustomPrompt="1" idx="6" type="title"/>
          </p:nvPr>
        </p:nvSpPr>
        <p:spPr>
          <a:xfrm>
            <a:off x="853363" y="3011938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 sz="2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53" name="Google Shape;753;p50"/>
          <p:cNvSpPr txBox="1"/>
          <p:nvPr>
            <p:ph idx="7" type="title"/>
          </p:nvPr>
        </p:nvSpPr>
        <p:spPr>
          <a:xfrm>
            <a:off x="853375" y="3386850"/>
            <a:ext cx="2671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54" name="Google Shape;754;p50"/>
          <p:cNvSpPr txBox="1"/>
          <p:nvPr>
            <p:ph idx="8" type="subTitle"/>
          </p:nvPr>
        </p:nvSpPr>
        <p:spPr>
          <a:xfrm>
            <a:off x="853363" y="3853678"/>
            <a:ext cx="2339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50"/>
          <p:cNvSpPr txBox="1"/>
          <p:nvPr>
            <p:ph hasCustomPrompt="1" idx="9" type="title"/>
          </p:nvPr>
        </p:nvSpPr>
        <p:spPr>
          <a:xfrm>
            <a:off x="3902913" y="3011938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56" name="Google Shape;756;p50"/>
          <p:cNvSpPr txBox="1"/>
          <p:nvPr>
            <p:ph idx="13" type="title"/>
          </p:nvPr>
        </p:nvSpPr>
        <p:spPr>
          <a:xfrm>
            <a:off x="3902925" y="3386850"/>
            <a:ext cx="2671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57" name="Google Shape;757;p50"/>
          <p:cNvSpPr txBox="1"/>
          <p:nvPr>
            <p:ph idx="14" type="subTitle"/>
          </p:nvPr>
        </p:nvSpPr>
        <p:spPr>
          <a:xfrm>
            <a:off x="3902913" y="3853678"/>
            <a:ext cx="2339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50"/>
          <p:cNvSpPr/>
          <p:nvPr/>
        </p:nvSpPr>
        <p:spPr>
          <a:xfrm>
            <a:off x="-2" y="271525"/>
            <a:ext cx="1995783" cy="175083"/>
          </a:xfrm>
          <a:custGeom>
            <a:rect b="b" l="l" r="r" t="t"/>
            <a:pathLst>
              <a:path extrusionOk="0" h="3952" w="45049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0"/>
          <p:cNvSpPr/>
          <p:nvPr/>
        </p:nvSpPr>
        <p:spPr>
          <a:xfrm flipH="1">
            <a:off x="4781533" y="4222101"/>
            <a:ext cx="3005017" cy="921390"/>
          </a:xfrm>
          <a:custGeom>
            <a:rect b="b" l="l" r="r" t="t"/>
            <a:pathLst>
              <a:path extrusionOk="0" h="16078" w="52439">
                <a:moveTo>
                  <a:pt x="9459" y="1"/>
                </a:moveTo>
                <a:cubicBezTo>
                  <a:pt x="6308" y="1"/>
                  <a:pt x="3158" y="68"/>
                  <a:pt x="0" y="200"/>
                </a:cubicBezTo>
                <a:lnTo>
                  <a:pt x="0" y="16078"/>
                </a:lnTo>
                <a:lnTo>
                  <a:pt x="2342" y="15736"/>
                </a:lnTo>
                <a:cubicBezTo>
                  <a:pt x="2951" y="15639"/>
                  <a:pt x="3634" y="15517"/>
                  <a:pt x="4000" y="15127"/>
                </a:cubicBezTo>
                <a:cubicBezTo>
                  <a:pt x="4439" y="14639"/>
                  <a:pt x="4244" y="13956"/>
                  <a:pt x="4537" y="13419"/>
                </a:cubicBezTo>
                <a:cubicBezTo>
                  <a:pt x="4961" y="12624"/>
                  <a:pt x="6114" y="12431"/>
                  <a:pt x="7292" y="12431"/>
                </a:cubicBezTo>
                <a:cubicBezTo>
                  <a:pt x="7741" y="12431"/>
                  <a:pt x="8193" y="12459"/>
                  <a:pt x="8610" y="12492"/>
                </a:cubicBezTo>
                <a:cubicBezTo>
                  <a:pt x="9150" y="12528"/>
                  <a:pt x="9691" y="12546"/>
                  <a:pt x="10231" y="12546"/>
                </a:cubicBezTo>
                <a:cubicBezTo>
                  <a:pt x="13350" y="12546"/>
                  <a:pt x="16452" y="11949"/>
                  <a:pt x="19341" y="10785"/>
                </a:cubicBezTo>
                <a:cubicBezTo>
                  <a:pt x="14219" y="10566"/>
                  <a:pt x="9146" y="9956"/>
                  <a:pt x="4122" y="8956"/>
                </a:cubicBezTo>
                <a:lnTo>
                  <a:pt x="6024" y="8249"/>
                </a:lnTo>
                <a:cubicBezTo>
                  <a:pt x="6024" y="7005"/>
                  <a:pt x="7293" y="5932"/>
                  <a:pt x="8781" y="5493"/>
                </a:cubicBezTo>
                <a:cubicBezTo>
                  <a:pt x="10127" y="5073"/>
                  <a:pt x="11612" y="5053"/>
                  <a:pt x="13057" y="5053"/>
                </a:cubicBezTo>
                <a:cubicBezTo>
                  <a:pt x="13210" y="5053"/>
                  <a:pt x="13361" y="5054"/>
                  <a:pt x="13512" y="5054"/>
                </a:cubicBezTo>
                <a:cubicBezTo>
                  <a:pt x="13989" y="5056"/>
                  <a:pt x="14465" y="5058"/>
                  <a:pt x="14942" y="5058"/>
                </a:cubicBezTo>
                <a:cubicBezTo>
                  <a:pt x="27489" y="5058"/>
                  <a:pt x="40032" y="4129"/>
                  <a:pt x="52438" y="2273"/>
                </a:cubicBezTo>
                <a:lnTo>
                  <a:pt x="52438" y="2273"/>
                </a:lnTo>
                <a:lnTo>
                  <a:pt x="33878" y="2395"/>
                </a:lnTo>
                <a:lnTo>
                  <a:pt x="27122" y="2444"/>
                </a:lnTo>
                <a:cubicBezTo>
                  <a:pt x="24756" y="2468"/>
                  <a:pt x="22366" y="2468"/>
                  <a:pt x="19975" y="2468"/>
                </a:cubicBezTo>
                <a:cubicBezTo>
                  <a:pt x="14171" y="2468"/>
                  <a:pt x="8342" y="2371"/>
                  <a:pt x="2537" y="2200"/>
                </a:cubicBezTo>
                <a:cubicBezTo>
                  <a:pt x="7333" y="857"/>
                  <a:pt x="12295" y="151"/>
                  <a:pt x="17283" y="151"/>
                </a:cubicBezTo>
                <a:cubicBezTo>
                  <a:pt x="17367" y="151"/>
                  <a:pt x="17452" y="151"/>
                  <a:pt x="17536" y="151"/>
                </a:cubicBezTo>
                <a:cubicBezTo>
                  <a:pt x="14840" y="50"/>
                  <a:pt x="12149" y="1"/>
                  <a:pt x="9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50"/>
          <p:cNvGrpSpPr/>
          <p:nvPr/>
        </p:nvGrpSpPr>
        <p:grpSpPr>
          <a:xfrm>
            <a:off x="6876900" y="711475"/>
            <a:ext cx="4031600" cy="4461600"/>
            <a:chOff x="7102550" y="711475"/>
            <a:chExt cx="4031600" cy="4461600"/>
          </a:xfrm>
        </p:grpSpPr>
        <p:sp>
          <p:nvSpPr>
            <p:cNvPr id="761" name="Google Shape;761;p50"/>
            <p:cNvSpPr/>
            <p:nvPr/>
          </p:nvSpPr>
          <p:spPr>
            <a:xfrm>
              <a:off x="9055150" y="711475"/>
              <a:ext cx="103200" cy="410125"/>
            </a:xfrm>
            <a:custGeom>
              <a:rect b="b" l="l" r="r" t="t"/>
              <a:pathLst>
                <a:path extrusionOk="0" h="16405" w="4128">
                  <a:moveTo>
                    <a:pt x="2064" y="0"/>
                  </a:moveTo>
                  <a:cubicBezTo>
                    <a:pt x="929" y="0"/>
                    <a:pt x="0" y="929"/>
                    <a:pt x="0" y="2064"/>
                  </a:cubicBezTo>
                  <a:lnTo>
                    <a:pt x="0" y="14445"/>
                  </a:lnTo>
                  <a:cubicBezTo>
                    <a:pt x="0" y="15476"/>
                    <a:pt x="929" y="16405"/>
                    <a:pt x="2064" y="16405"/>
                  </a:cubicBezTo>
                  <a:cubicBezTo>
                    <a:pt x="3198" y="16405"/>
                    <a:pt x="4127" y="15476"/>
                    <a:pt x="4127" y="14445"/>
                  </a:cubicBezTo>
                  <a:lnTo>
                    <a:pt x="4127" y="2064"/>
                  </a:lnTo>
                  <a:cubicBezTo>
                    <a:pt x="4127" y="929"/>
                    <a:pt x="3198" y="0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8172975" y="1033450"/>
              <a:ext cx="1973275" cy="265700"/>
            </a:xfrm>
            <a:custGeom>
              <a:rect b="b" l="l" r="r" t="t"/>
              <a:pathLst>
                <a:path extrusionOk="0" h="10628" w="78931">
                  <a:moveTo>
                    <a:pt x="9390" y="0"/>
                  </a:moveTo>
                  <a:cubicBezTo>
                    <a:pt x="5676" y="2477"/>
                    <a:pt x="2477" y="5675"/>
                    <a:pt x="1" y="9493"/>
                  </a:cubicBezTo>
                  <a:lnTo>
                    <a:pt x="10628" y="9596"/>
                  </a:lnTo>
                  <a:lnTo>
                    <a:pt x="10628" y="10628"/>
                  </a:lnTo>
                  <a:lnTo>
                    <a:pt x="39414" y="10112"/>
                  </a:lnTo>
                  <a:lnTo>
                    <a:pt x="68200" y="10628"/>
                  </a:lnTo>
                  <a:lnTo>
                    <a:pt x="68200" y="9596"/>
                  </a:lnTo>
                  <a:lnTo>
                    <a:pt x="78930" y="9493"/>
                  </a:lnTo>
                  <a:cubicBezTo>
                    <a:pt x="76454" y="5675"/>
                    <a:pt x="73152" y="2477"/>
                    <a:pt x="69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7437850" y="1241076"/>
              <a:ext cx="1808175" cy="808320"/>
            </a:xfrm>
            <a:custGeom>
              <a:rect b="b" l="l" r="r" t="t"/>
              <a:pathLst>
                <a:path extrusionOk="0" h="25485" w="72327">
                  <a:moveTo>
                    <a:pt x="11453" y="0"/>
                  </a:moveTo>
                  <a:lnTo>
                    <a:pt x="1" y="23008"/>
                  </a:lnTo>
                  <a:lnTo>
                    <a:pt x="72327" y="25485"/>
                  </a:lnTo>
                  <a:lnTo>
                    <a:pt x="72327" y="18159"/>
                  </a:lnTo>
                  <a:lnTo>
                    <a:pt x="72327" y="13207"/>
                  </a:lnTo>
                  <a:lnTo>
                    <a:pt x="7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9039650" y="1241076"/>
              <a:ext cx="1810775" cy="808320"/>
            </a:xfrm>
            <a:custGeom>
              <a:rect b="b" l="l" r="r" t="t"/>
              <a:pathLst>
                <a:path extrusionOk="0" h="25485" w="72431">
                  <a:moveTo>
                    <a:pt x="3303" y="0"/>
                  </a:moveTo>
                  <a:lnTo>
                    <a:pt x="3303" y="13207"/>
                  </a:lnTo>
                  <a:lnTo>
                    <a:pt x="3303" y="21151"/>
                  </a:lnTo>
                  <a:lnTo>
                    <a:pt x="1" y="25485"/>
                  </a:lnTo>
                  <a:lnTo>
                    <a:pt x="72430" y="23008"/>
                  </a:lnTo>
                  <a:lnTo>
                    <a:pt x="60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7894400" y="1668963"/>
              <a:ext cx="2530425" cy="214125"/>
            </a:xfrm>
            <a:custGeom>
              <a:rect b="b" l="l" r="r" t="t"/>
              <a:pathLst>
                <a:path extrusionOk="0" h="8565" w="101217">
                  <a:moveTo>
                    <a:pt x="1" y="1"/>
                  </a:moveTo>
                  <a:lnTo>
                    <a:pt x="1" y="8564"/>
                  </a:lnTo>
                  <a:lnTo>
                    <a:pt x="101216" y="8564"/>
                  </a:lnTo>
                  <a:lnTo>
                    <a:pt x="10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7894400" y="1461375"/>
              <a:ext cx="2530425" cy="154775"/>
            </a:xfrm>
            <a:custGeom>
              <a:rect b="b" l="l" r="r" t="t"/>
              <a:pathLst>
                <a:path extrusionOk="0" h="6191" w="101217">
                  <a:moveTo>
                    <a:pt x="1" y="0"/>
                  </a:moveTo>
                  <a:lnTo>
                    <a:pt x="1" y="6191"/>
                  </a:lnTo>
                  <a:lnTo>
                    <a:pt x="101216" y="6191"/>
                  </a:lnTo>
                  <a:lnTo>
                    <a:pt x="10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7363050" y="1935900"/>
              <a:ext cx="3562175" cy="582975"/>
            </a:xfrm>
            <a:custGeom>
              <a:rect b="b" l="l" r="r" t="t"/>
              <a:pathLst>
                <a:path extrusionOk="0" h="23319" w="142487">
                  <a:moveTo>
                    <a:pt x="1" y="1"/>
                  </a:moveTo>
                  <a:lnTo>
                    <a:pt x="1" y="23319"/>
                  </a:lnTo>
                  <a:lnTo>
                    <a:pt x="142486" y="23319"/>
                  </a:lnTo>
                  <a:lnTo>
                    <a:pt x="142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7102550" y="1389075"/>
              <a:ext cx="2014525" cy="3784000"/>
            </a:xfrm>
            <a:custGeom>
              <a:rect b="b" l="l" r="r" t="t"/>
              <a:pathLst>
                <a:path extrusionOk="0" h="151360" w="80581">
                  <a:moveTo>
                    <a:pt x="80580" y="1"/>
                  </a:moveTo>
                  <a:cubicBezTo>
                    <a:pt x="41167" y="9080"/>
                    <a:pt x="0" y="50144"/>
                    <a:pt x="0" y="50144"/>
                  </a:cubicBezTo>
                  <a:cubicBezTo>
                    <a:pt x="15683" y="80581"/>
                    <a:pt x="34564" y="150534"/>
                    <a:pt x="34564" y="150534"/>
                  </a:cubicBezTo>
                  <a:lnTo>
                    <a:pt x="36215" y="151360"/>
                  </a:lnTo>
                  <a:lnTo>
                    <a:pt x="80580" y="151360"/>
                  </a:lnTo>
                  <a:lnTo>
                    <a:pt x="8058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9117050" y="1389075"/>
              <a:ext cx="2017100" cy="3784000"/>
            </a:xfrm>
            <a:custGeom>
              <a:rect b="b" l="l" r="r" t="t"/>
              <a:pathLst>
                <a:path extrusionOk="0" h="151360" w="80684">
                  <a:moveTo>
                    <a:pt x="0" y="1"/>
                  </a:moveTo>
                  <a:lnTo>
                    <a:pt x="0" y="151360"/>
                  </a:lnTo>
                  <a:lnTo>
                    <a:pt x="44469" y="151360"/>
                  </a:lnTo>
                  <a:lnTo>
                    <a:pt x="46120" y="150534"/>
                  </a:lnTo>
                  <a:cubicBezTo>
                    <a:pt x="46120" y="150534"/>
                    <a:pt x="65001" y="80581"/>
                    <a:pt x="80684" y="50144"/>
                  </a:cubicBezTo>
                  <a:cubicBezTo>
                    <a:pt x="80684" y="50144"/>
                    <a:pt x="39517" y="908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9126963" y="1941075"/>
              <a:ext cx="1836550" cy="1238125"/>
            </a:xfrm>
            <a:custGeom>
              <a:rect b="b" l="l" r="r" t="t"/>
              <a:pathLst>
                <a:path extrusionOk="0" h="49525" w="73462">
                  <a:moveTo>
                    <a:pt x="1" y="0"/>
                  </a:moveTo>
                  <a:lnTo>
                    <a:pt x="1" y="4643"/>
                  </a:lnTo>
                  <a:cubicBezTo>
                    <a:pt x="1" y="4643"/>
                    <a:pt x="43437" y="14548"/>
                    <a:pt x="71811" y="49525"/>
                  </a:cubicBezTo>
                  <a:lnTo>
                    <a:pt x="73462" y="44572"/>
                  </a:lnTo>
                  <a:cubicBezTo>
                    <a:pt x="73462" y="44572"/>
                    <a:pt x="38898" y="68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7288250" y="1940480"/>
              <a:ext cx="1833975" cy="1238125"/>
            </a:xfrm>
            <a:custGeom>
              <a:rect b="b" l="l" r="r" t="t"/>
              <a:pathLst>
                <a:path extrusionOk="0" h="49525" w="73359">
                  <a:moveTo>
                    <a:pt x="73359" y="0"/>
                  </a:moveTo>
                  <a:cubicBezTo>
                    <a:pt x="34565" y="6810"/>
                    <a:pt x="1" y="44572"/>
                    <a:pt x="1" y="44572"/>
                  </a:cubicBezTo>
                  <a:lnTo>
                    <a:pt x="1651" y="49525"/>
                  </a:lnTo>
                  <a:cubicBezTo>
                    <a:pt x="30025" y="14548"/>
                    <a:pt x="73359" y="4643"/>
                    <a:pt x="73359" y="4643"/>
                  </a:cubicBezTo>
                  <a:lnTo>
                    <a:pt x="7335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50"/>
          <p:cNvSpPr txBox="1"/>
          <p:nvPr>
            <p:ph idx="15"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51"/>
          <p:cNvGrpSpPr/>
          <p:nvPr/>
        </p:nvGrpSpPr>
        <p:grpSpPr>
          <a:xfrm flipH="1">
            <a:off x="3172591" y="-491028"/>
            <a:ext cx="4295868" cy="4312634"/>
            <a:chOff x="870143" y="-491028"/>
            <a:chExt cx="4295868" cy="4312634"/>
          </a:xfrm>
        </p:grpSpPr>
        <p:sp>
          <p:nvSpPr>
            <p:cNvPr id="775" name="Google Shape;775;p51"/>
            <p:cNvSpPr/>
            <p:nvPr/>
          </p:nvSpPr>
          <p:spPr>
            <a:xfrm>
              <a:off x="870143" y="-491028"/>
              <a:ext cx="3985876" cy="1692025"/>
            </a:xfrm>
            <a:custGeom>
              <a:rect b="b" l="l" r="r" t="t"/>
              <a:pathLst>
                <a:path extrusionOk="0" h="43699" w="102941">
                  <a:moveTo>
                    <a:pt x="34358" y="0"/>
                  </a:moveTo>
                  <a:lnTo>
                    <a:pt x="26453" y="6538"/>
                  </a:lnTo>
                  <a:lnTo>
                    <a:pt x="21416" y="13944"/>
                  </a:lnTo>
                  <a:lnTo>
                    <a:pt x="11542" y="20281"/>
                  </a:lnTo>
                  <a:lnTo>
                    <a:pt x="8673" y="25352"/>
                  </a:lnTo>
                  <a:lnTo>
                    <a:pt x="2202" y="27453"/>
                  </a:lnTo>
                  <a:lnTo>
                    <a:pt x="1" y="29555"/>
                  </a:lnTo>
                  <a:lnTo>
                    <a:pt x="52505" y="43698"/>
                  </a:lnTo>
                  <a:lnTo>
                    <a:pt x="102941" y="32557"/>
                  </a:lnTo>
                  <a:lnTo>
                    <a:pt x="97737" y="26619"/>
                  </a:lnTo>
                  <a:lnTo>
                    <a:pt x="91099" y="26386"/>
                  </a:lnTo>
                  <a:lnTo>
                    <a:pt x="80858" y="21315"/>
                  </a:lnTo>
                  <a:lnTo>
                    <a:pt x="75121" y="24484"/>
                  </a:lnTo>
                  <a:lnTo>
                    <a:pt x="68816" y="18580"/>
                  </a:lnTo>
                  <a:lnTo>
                    <a:pt x="59677" y="13743"/>
                  </a:lnTo>
                  <a:lnTo>
                    <a:pt x="54273" y="17746"/>
                  </a:lnTo>
                  <a:lnTo>
                    <a:pt x="46934" y="15611"/>
                  </a:lnTo>
                  <a:lnTo>
                    <a:pt x="41530" y="4003"/>
                  </a:lnTo>
                  <a:lnTo>
                    <a:pt x="34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1032883" y="676574"/>
              <a:ext cx="3823135" cy="842160"/>
            </a:xfrm>
            <a:custGeom>
              <a:rect b="b" l="l" r="r" t="t"/>
              <a:pathLst>
                <a:path extrusionOk="0" h="21750" w="98738">
                  <a:moveTo>
                    <a:pt x="5938" y="0"/>
                  </a:moveTo>
                  <a:lnTo>
                    <a:pt x="4971" y="100"/>
                  </a:lnTo>
                  <a:lnTo>
                    <a:pt x="1602" y="100"/>
                  </a:lnTo>
                  <a:lnTo>
                    <a:pt x="768" y="33"/>
                  </a:lnTo>
                  <a:lnTo>
                    <a:pt x="1" y="2268"/>
                  </a:lnTo>
                  <a:lnTo>
                    <a:pt x="768" y="21749"/>
                  </a:lnTo>
                  <a:lnTo>
                    <a:pt x="78623" y="21749"/>
                  </a:lnTo>
                  <a:lnTo>
                    <a:pt x="97003" y="6872"/>
                  </a:lnTo>
                  <a:lnTo>
                    <a:pt x="98738" y="2402"/>
                  </a:lnTo>
                  <a:lnTo>
                    <a:pt x="93634" y="2135"/>
                  </a:lnTo>
                  <a:lnTo>
                    <a:pt x="90332" y="67"/>
                  </a:lnTo>
                  <a:lnTo>
                    <a:pt x="80024" y="767"/>
                  </a:lnTo>
                  <a:lnTo>
                    <a:pt x="80024" y="2402"/>
                  </a:lnTo>
                  <a:lnTo>
                    <a:pt x="76022" y="3636"/>
                  </a:lnTo>
                  <a:lnTo>
                    <a:pt x="67182" y="1201"/>
                  </a:lnTo>
                  <a:lnTo>
                    <a:pt x="62745" y="3236"/>
                  </a:lnTo>
                  <a:lnTo>
                    <a:pt x="54706" y="1835"/>
                  </a:lnTo>
                  <a:lnTo>
                    <a:pt x="49503" y="3836"/>
                  </a:lnTo>
                  <a:lnTo>
                    <a:pt x="44099" y="1601"/>
                  </a:lnTo>
                  <a:lnTo>
                    <a:pt x="27654" y="3069"/>
                  </a:lnTo>
                  <a:lnTo>
                    <a:pt x="26219" y="2936"/>
                  </a:lnTo>
                  <a:lnTo>
                    <a:pt x="19615" y="3069"/>
                  </a:lnTo>
                  <a:lnTo>
                    <a:pt x="17613" y="767"/>
                  </a:lnTo>
                  <a:lnTo>
                    <a:pt x="5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870143" y="653303"/>
              <a:ext cx="3987192" cy="3168303"/>
            </a:xfrm>
            <a:custGeom>
              <a:rect b="b" l="l" r="r" t="t"/>
              <a:pathLst>
                <a:path extrusionOk="0" h="81826" w="102975">
                  <a:moveTo>
                    <a:pt x="97837" y="2736"/>
                  </a:moveTo>
                  <a:lnTo>
                    <a:pt x="94535" y="668"/>
                  </a:lnTo>
                  <a:lnTo>
                    <a:pt x="85528" y="1268"/>
                  </a:lnTo>
                  <a:lnTo>
                    <a:pt x="85295" y="7473"/>
                  </a:lnTo>
                  <a:lnTo>
                    <a:pt x="85061" y="15645"/>
                  </a:lnTo>
                  <a:lnTo>
                    <a:pt x="84227" y="3003"/>
                  </a:lnTo>
                  <a:lnTo>
                    <a:pt x="81592" y="3837"/>
                  </a:lnTo>
                  <a:cubicBezTo>
                    <a:pt x="81592" y="3837"/>
                    <a:pt x="82159" y="6839"/>
                    <a:pt x="82159" y="7139"/>
                  </a:cubicBezTo>
                  <a:cubicBezTo>
                    <a:pt x="82159" y="7206"/>
                    <a:pt x="81325" y="12977"/>
                    <a:pt x="81225" y="13177"/>
                  </a:cubicBezTo>
                  <a:lnTo>
                    <a:pt x="78757" y="7506"/>
                  </a:lnTo>
                  <a:lnTo>
                    <a:pt x="80258" y="4270"/>
                  </a:lnTo>
                  <a:lnTo>
                    <a:pt x="71418" y="1835"/>
                  </a:lnTo>
                  <a:lnTo>
                    <a:pt x="66982" y="3870"/>
                  </a:lnTo>
                  <a:lnTo>
                    <a:pt x="59576" y="2569"/>
                  </a:lnTo>
                  <a:lnTo>
                    <a:pt x="59943" y="7473"/>
                  </a:lnTo>
                  <a:lnTo>
                    <a:pt x="61078" y="16579"/>
                  </a:lnTo>
                  <a:lnTo>
                    <a:pt x="58309" y="2669"/>
                  </a:lnTo>
                  <a:lnTo>
                    <a:pt x="53739" y="4437"/>
                  </a:lnTo>
                  <a:cubicBezTo>
                    <a:pt x="53739" y="4437"/>
                    <a:pt x="55874" y="13377"/>
                    <a:pt x="56274" y="15078"/>
                  </a:cubicBezTo>
                  <a:lnTo>
                    <a:pt x="53739" y="14778"/>
                  </a:lnTo>
                  <a:lnTo>
                    <a:pt x="50737" y="19415"/>
                  </a:lnTo>
                  <a:lnTo>
                    <a:pt x="52405" y="7473"/>
                  </a:lnTo>
                  <a:lnTo>
                    <a:pt x="53706" y="4404"/>
                  </a:lnTo>
                  <a:lnTo>
                    <a:pt x="48302" y="2169"/>
                  </a:lnTo>
                  <a:lnTo>
                    <a:pt x="31857" y="3637"/>
                  </a:lnTo>
                  <a:lnTo>
                    <a:pt x="32390" y="7473"/>
                  </a:lnTo>
                  <a:lnTo>
                    <a:pt x="34125" y="21716"/>
                  </a:lnTo>
                  <a:lnTo>
                    <a:pt x="30422" y="3570"/>
                  </a:lnTo>
                  <a:lnTo>
                    <a:pt x="23818" y="3670"/>
                  </a:lnTo>
                  <a:lnTo>
                    <a:pt x="21516" y="18381"/>
                  </a:lnTo>
                  <a:lnTo>
                    <a:pt x="21116" y="7506"/>
                  </a:lnTo>
                  <a:lnTo>
                    <a:pt x="21816" y="1335"/>
                  </a:lnTo>
                  <a:lnTo>
                    <a:pt x="10141" y="601"/>
                  </a:lnTo>
                  <a:lnTo>
                    <a:pt x="9441" y="6572"/>
                  </a:lnTo>
                  <a:lnTo>
                    <a:pt x="14111" y="12276"/>
                  </a:lnTo>
                  <a:lnTo>
                    <a:pt x="9107" y="7506"/>
                  </a:lnTo>
                  <a:lnTo>
                    <a:pt x="8740" y="7039"/>
                  </a:lnTo>
                  <a:lnTo>
                    <a:pt x="9140" y="701"/>
                  </a:lnTo>
                  <a:lnTo>
                    <a:pt x="5805" y="701"/>
                  </a:lnTo>
                  <a:lnTo>
                    <a:pt x="6505" y="6038"/>
                  </a:lnTo>
                  <a:lnTo>
                    <a:pt x="4971" y="634"/>
                  </a:lnTo>
                  <a:lnTo>
                    <a:pt x="1" y="1"/>
                  </a:lnTo>
                  <a:lnTo>
                    <a:pt x="3103" y="5671"/>
                  </a:lnTo>
                  <a:lnTo>
                    <a:pt x="1402" y="7506"/>
                  </a:lnTo>
                  <a:lnTo>
                    <a:pt x="1402" y="19415"/>
                  </a:lnTo>
                  <a:lnTo>
                    <a:pt x="7239" y="25185"/>
                  </a:lnTo>
                  <a:lnTo>
                    <a:pt x="7873" y="31523"/>
                  </a:lnTo>
                  <a:lnTo>
                    <a:pt x="21816" y="52405"/>
                  </a:lnTo>
                  <a:lnTo>
                    <a:pt x="27921" y="54306"/>
                  </a:lnTo>
                  <a:lnTo>
                    <a:pt x="29121" y="56808"/>
                  </a:lnTo>
                  <a:lnTo>
                    <a:pt x="31990" y="62879"/>
                  </a:lnTo>
                  <a:lnTo>
                    <a:pt x="39295" y="65347"/>
                  </a:lnTo>
                  <a:lnTo>
                    <a:pt x="48735" y="75421"/>
                  </a:lnTo>
                  <a:cubicBezTo>
                    <a:pt x="48735" y="75421"/>
                    <a:pt x="52071" y="81826"/>
                    <a:pt x="53539" y="80925"/>
                  </a:cubicBezTo>
                  <a:cubicBezTo>
                    <a:pt x="55007" y="80058"/>
                    <a:pt x="60244" y="70018"/>
                    <a:pt x="60244" y="70018"/>
                  </a:cubicBezTo>
                  <a:lnTo>
                    <a:pt x="65647" y="66515"/>
                  </a:lnTo>
                  <a:lnTo>
                    <a:pt x="68183" y="61144"/>
                  </a:lnTo>
                  <a:lnTo>
                    <a:pt x="75555" y="59844"/>
                  </a:lnTo>
                  <a:lnTo>
                    <a:pt x="77689" y="56808"/>
                  </a:lnTo>
                  <a:lnTo>
                    <a:pt x="83427" y="48636"/>
                  </a:lnTo>
                  <a:lnTo>
                    <a:pt x="87997" y="42965"/>
                  </a:lnTo>
                  <a:lnTo>
                    <a:pt x="92900" y="41931"/>
                  </a:lnTo>
                  <a:lnTo>
                    <a:pt x="94668" y="26787"/>
                  </a:lnTo>
                  <a:lnTo>
                    <a:pt x="101206" y="15278"/>
                  </a:lnTo>
                  <a:lnTo>
                    <a:pt x="101206" y="7473"/>
                  </a:lnTo>
                  <a:lnTo>
                    <a:pt x="102974" y="30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924390" y="872884"/>
              <a:ext cx="161501" cy="71090"/>
            </a:xfrm>
            <a:custGeom>
              <a:rect b="b" l="l" r="r" t="t"/>
              <a:pathLst>
                <a:path extrusionOk="0" h="1836" w="4171">
                  <a:moveTo>
                    <a:pt x="1702" y="0"/>
                  </a:moveTo>
                  <a:lnTo>
                    <a:pt x="1" y="1835"/>
                  </a:lnTo>
                  <a:lnTo>
                    <a:pt x="4170" y="183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4868912" y="816043"/>
              <a:ext cx="266084" cy="122742"/>
            </a:xfrm>
            <a:custGeom>
              <a:rect b="b" l="l" r="r" t="t"/>
              <a:pathLst>
                <a:path extrusionOk="0" h="3170" w="6872">
                  <a:moveTo>
                    <a:pt x="5204" y="1"/>
                  </a:moveTo>
                  <a:lnTo>
                    <a:pt x="3136" y="1502"/>
                  </a:lnTo>
                  <a:cubicBezTo>
                    <a:pt x="3136" y="1502"/>
                    <a:pt x="2732" y="910"/>
                    <a:pt x="2312" y="910"/>
                  </a:cubicBezTo>
                  <a:cubicBezTo>
                    <a:pt x="2264" y="910"/>
                    <a:pt x="2216" y="918"/>
                    <a:pt x="2169" y="935"/>
                  </a:cubicBezTo>
                  <a:cubicBezTo>
                    <a:pt x="1668" y="1068"/>
                    <a:pt x="0" y="3170"/>
                    <a:pt x="0" y="3170"/>
                  </a:cubicBezTo>
                  <a:lnTo>
                    <a:pt x="6872" y="3170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4868912" y="912920"/>
              <a:ext cx="266084" cy="25865"/>
            </a:xfrm>
            <a:custGeom>
              <a:rect b="b" l="l" r="r" t="t"/>
              <a:pathLst>
                <a:path extrusionOk="0" h="668" w="6872">
                  <a:moveTo>
                    <a:pt x="567" y="1"/>
                  </a:moveTo>
                  <a:lnTo>
                    <a:pt x="0" y="668"/>
                  </a:lnTo>
                  <a:lnTo>
                    <a:pt x="6872" y="668"/>
                  </a:lnTo>
                  <a:lnTo>
                    <a:pt x="6505" y="1"/>
                  </a:lnTo>
                  <a:lnTo>
                    <a:pt x="1968" y="4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4601551" y="938747"/>
              <a:ext cx="564460" cy="627767"/>
            </a:xfrm>
            <a:custGeom>
              <a:rect b="b" l="l" r="r" t="t"/>
              <a:pathLst>
                <a:path extrusionOk="0" h="16213" w="14578">
                  <a:moveTo>
                    <a:pt x="6805" y="1"/>
                  </a:moveTo>
                  <a:lnTo>
                    <a:pt x="6305" y="2169"/>
                  </a:lnTo>
                  <a:lnTo>
                    <a:pt x="5338" y="2969"/>
                  </a:lnTo>
                  <a:lnTo>
                    <a:pt x="4704" y="6772"/>
                  </a:lnTo>
                  <a:lnTo>
                    <a:pt x="0" y="16212"/>
                  </a:lnTo>
                  <a:lnTo>
                    <a:pt x="12576" y="8607"/>
                  </a:lnTo>
                  <a:lnTo>
                    <a:pt x="13577" y="7439"/>
                  </a:lnTo>
                  <a:lnTo>
                    <a:pt x="14577" y="5705"/>
                  </a:lnTo>
                  <a:lnTo>
                    <a:pt x="13944" y="1902"/>
                  </a:lnTo>
                  <a:lnTo>
                    <a:pt x="14444" y="1001"/>
                  </a:lnTo>
                  <a:lnTo>
                    <a:pt x="13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2200485" y="-491028"/>
              <a:ext cx="486981" cy="604497"/>
            </a:xfrm>
            <a:custGeom>
              <a:rect b="b" l="l" r="r" t="t"/>
              <a:pathLst>
                <a:path extrusionOk="0" h="15612" w="12577">
                  <a:moveTo>
                    <a:pt x="0" y="0"/>
                  </a:moveTo>
                  <a:lnTo>
                    <a:pt x="3336" y="8073"/>
                  </a:lnTo>
                  <a:lnTo>
                    <a:pt x="12576" y="15611"/>
                  </a:lnTo>
                  <a:lnTo>
                    <a:pt x="7172" y="4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3180798" y="41101"/>
              <a:ext cx="598030" cy="415930"/>
            </a:xfrm>
            <a:custGeom>
              <a:rect b="b" l="l" r="r" t="t"/>
              <a:pathLst>
                <a:path extrusionOk="0" h="10742" w="15445">
                  <a:moveTo>
                    <a:pt x="1" y="0"/>
                  </a:moveTo>
                  <a:cubicBezTo>
                    <a:pt x="1" y="1"/>
                    <a:pt x="2769" y="5638"/>
                    <a:pt x="3003" y="5638"/>
                  </a:cubicBezTo>
                  <a:cubicBezTo>
                    <a:pt x="3270" y="5638"/>
                    <a:pt x="15445" y="10741"/>
                    <a:pt x="15445" y="10741"/>
                  </a:cubicBezTo>
                  <a:lnTo>
                    <a:pt x="9140" y="48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4000965" y="334289"/>
              <a:ext cx="396532" cy="196349"/>
            </a:xfrm>
            <a:custGeom>
              <a:rect b="b" l="l" r="r" t="t"/>
              <a:pathLst>
                <a:path extrusionOk="0" h="5071" w="10241">
                  <a:moveTo>
                    <a:pt x="0" y="0"/>
                  </a:moveTo>
                  <a:lnTo>
                    <a:pt x="1034" y="3870"/>
                  </a:lnTo>
                  <a:lnTo>
                    <a:pt x="3203" y="3169"/>
                  </a:lnTo>
                  <a:lnTo>
                    <a:pt x="4037" y="4871"/>
                  </a:lnTo>
                  <a:lnTo>
                    <a:pt x="10241" y="5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1847862" y="249027"/>
              <a:ext cx="670398" cy="208004"/>
            </a:xfrm>
            <a:custGeom>
              <a:rect b="b" l="l" r="r" t="t"/>
              <a:pathLst>
                <a:path extrusionOk="0" h="5372" w="17314">
                  <a:moveTo>
                    <a:pt x="6772" y="1"/>
                  </a:moveTo>
                  <a:lnTo>
                    <a:pt x="1" y="5371"/>
                  </a:lnTo>
                  <a:lnTo>
                    <a:pt x="5405" y="3503"/>
                  </a:lnTo>
                  <a:lnTo>
                    <a:pt x="8640" y="4604"/>
                  </a:lnTo>
                  <a:lnTo>
                    <a:pt x="9107" y="2736"/>
                  </a:lnTo>
                  <a:lnTo>
                    <a:pt x="17313" y="3970"/>
                  </a:lnTo>
                  <a:lnTo>
                    <a:pt x="17313" y="3970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1205962" y="294252"/>
              <a:ext cx="268678" cy="217026"/>
            </a:xfrm>
            <a:custGeom>
              <a:rect b="b" l="l" r="r" t="t"/>
              <a:pathLst>
                <a:path extrusionOk="0" h="5605" w="6939">
                  <a:moveTo>
                    <a:pt x="2869" y="0"/>
                  </a:moveTo>
                  <a:lnTo>
                    <a:pt x="2402" y="601"/>
                  </a:lnTo>
                  <a:lnTo>
                    <a:pt x="0" y="5071"/>
                  </a:lnTo>
                  <a:lnTo>
                    <a:pt x="6939" y="5604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4593807" y="539660"/>
              <a:ext cx="262212" cy="229919"/>
            </a:xfrm>
            <a:custGeom>
              <a:rect b="b" l="l" r="r" t="t"/>
              <a:pathLst>
                <a:path extrusionOk="0" h="5938" w="6772">
                  <a:moveTo>
                    <a:pt x="1568" y="0"/>
                  </a:moveTo>
                  <a:lnTo>
                    <a:pt x="0" y="1201"/>
                  </a:lnTo>
                  <a:lnTo>
                    <a:pt x="6772" y="5938"/>
                  </a:lnTo>
                  <a:lnTo>
                    <a:pt x="6772" y="5938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2772650" y="2757309"/>
              <a:ext cx="711712" cy="638106"/>
            </a:xfrm>
            <a:custGeom>
              <a:rect b="b" l="l" r="r" t="t"/>
              <a:pathLst>
                <a:path extrusionOk="0" h="16480" w="18381">
                  <a:moveTo>
                    <a:pt x="17780" y="1"/>
                  </a:moveTo>
                  <a:lnTo>
                    <a:pt x="8774" y="12876"/>
                  </a:lnTo>
                  <a:lnTo>
                    <a:pt x="6772" y="11809"/>
                  </a:lnTo>
                  <a:lnTo>
                    <a:pt x="6772" y="11809"/>
                  </a:lnTo>
                  <a:lnTo>
                    <a:pt x="7039" y="13243"/>
                  </a:lnTo>
                  <a:lnTo>
                    <a:pt x="1" y="15912"/>
                  </a:lnTo>
                  <a:lnTo>
                    <a:pt x="9641" y="16479"/>
                  </a:lnTo>
                  <a:lnTo>
                    <a:pt x="18380" y="3570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3492068" y="928408"/>
              <a:ext cx="412058" cy="372022"/>
            </a:xfrm>
            <a:custGeom>
              <a:rect b="b" l="l" r="r" t="t"/>
              <a:pathLst>
                <a:path extrusionOk="0" h="9608" w="10642">
                  <a:moveTo>
                    <a:pt x="1" y="1"/>
                  </a:moveTo>
                  <a:lnTo>
                    <a:pt x="3203" y="4037"/>
                  </a:lnTo>
                  <a:lnTo>
                    <a:pt x="3970" y="3270"/>
                  </a:lnTo>
                  <a:lnTo>
                    <a:pt x="7339" y="9608"/>
                  </a:lnTo>
                  <a:lnTo>
                    <a:pt x="10375" y="3370"/>
                  </a:lnTo>
                  <a:lnTo>
                    <a:pt x="10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3492068" y="890966"/>
              <a:ext cx="412058" cy="37481"/>
            </a:xfrm>
            <a:custGeom>
              <a:rect b="b" l="l" r="r" t="t"/>
              <a:pathLst>
                <a:path extrusionOk="0" h="968" w="10642">
                  <a:moveTo>
                    <a:pt x="10041" y="0"/>
                  </a:moveTo>
                  <a:lnTo>
                    <a:pt x="968" y="134"/>
                  </a:lnTo>
                  <a:lnTo>
                    <a:pt x="1" y="968"/>
                  </a:lnTo>
                  <a:lnTo>
                    <a:pt x="10642" y="968"/>
                  </a:lnTo>
                  <a:lnTo>
                    <a:pt x="100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3529510" y="861268"/>
              <a:ext cx="351384" cy="67179"/>
            </a:xfrm>
            <a:custGeom>
              <a:rect b="b" l="l" r="r" t="t"/>
              <a:pathLst>
                <a:path extrusionOk="0" h="1735" w="9075">
                  <a:moveTo>
                    <a:pt x="2970" y="0"/>
                  </a:moveTo>
                  <a:cubicBezTo>
                    <a:pt x="2303" y="0"/>
                    <a:pt x="1" y="901"/>
                    <a:pt x="1" y="901"/>
                  </a:cubicBezTo>
                  <a:lnTo>
                    <a:pt x="1736" y="1368"/>
                  </a:lnTo>
                  <a:lnTo>
                    <a:pt x="1902" y="901"/>
                  </a:lnTo>
                  <a:lnTo>
                    <a:pt x="2036" y="1301"/>
                  </a:lnTo>
                  <a:lnTo>
                    <a:pt x="2803" y="1468"/>
                  </a:lnTo>
                  <a:lnTo>
                    <a:pt x="2970" y="634"/>
                  </a:lnTo>
                  <a:lnTo>
                    <a:pt x="3237" y="1468"/>
                  </a:lnTo>
                  <a:lnTo>
                    <a:pt x="6039" y="1735"/>
                  </a:lnTo>
                  <a:lnTo>
                    <a:pt x="9074" y="767"/>
                  </a:lnTo>
                  <a:cubicBezTo>
                    <a:pt x="9074" y="767"/>
                    <a:pt x="3637" y="0"/>
                    <a:pt x="297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3596689" y="894838"/>
              <a:ext cx="12971" cy="87856"/>
            </a:xfrm>
            <a:custGeom>
              <a:rect b="b" l="l" r="r" t="t"/>
              <a:pathLst>
                <a:path extrusionOk="0" h="2269" w="335">
                  <a:moveTo>
                    <a:pt x="167" y="1"/>
                  </a:moveTo>
                  <a:lnTo>
                    <a:pt x="1" y="468"/>
                  </a:lnTo>
                  <a:lnTo>
                    <a:pt x="334" y="2269"/>
                  </a:lnTo>
                  <a:lnTo>
                    <a:pt x="301" y="40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3638003" y="885816"/>
              <a:ext cx="16843" cy="135636"/>
            </a:xfrm>
            <a:custGeom>
              <a:rect b="b" l="l" r="r" t="t"/>
              <a:pathLst>
                <a:path extrusionOk="0" h="3503" w="435">
                  <a:moveTo>
                    <a:pt x="168" y="0"/>
                  </a:moveTo>
                  <a:lnTo>
                    <a:pt x="1" y="834"/>
                  </a:lnTo>
                  <a:lnTo>
                    <a:pt x="201" y="3503"/>
                  </a:lnTo>
                  <a:lnTo>
                    <a:pt x="435" y="8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2834641" y="1225468"/>
              <a:ext cx="694908" cy="341046"/>
            </a:xfrm>
            <a:custGeom>
              <a:rect b="b" l="l" r="r" t="t"/>
              <a:pathLst>
                <a:path extrusionOk="0" h="8808" w="17947">
                  <a:moveTo>
                    <a:pt x="2970" y="1"/>
                  </a:moveTo>
                  <a:lnTo>
                    <a:pt x="1" y="4638"/>
                  </a:lnTo>
                  <a:lnTo>
                    <a:pt x="9374" y="8807"/>
                  </a:lnTo>
                  <a:lnTo>
                    <a:pt x="17947" y="4404"/>
                  </a:lnTo>
                  <a:lnTo>
                    <a:pt x="12743" y="1"/>
                  </a:lnTo>
                  <a:lnTo>
                    <a:pt x="10308" y="1802"/>
                  </a:lnTo>
                  <a:lnTo>
                    <a:pt x="5505" y="3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3109747" y="1395991"/>
              <a:ext cx="419802" cy="662615"/>
            </a:xfrm>
            <a:custGeom>
              <a:rect b="b" l="l" r="r" t="t"/>
              <a:pathLst>
                <a:path extrusionOk="0" h="17113" w="10842">
                  <a:moveTo>
                    <a:pt x="10842" y="0"/>
                  </a:moveTo>
                  <a:lnTo>
                    <a:pt x="2269" y="4403"/>
                  </a:lnTo>
                  <a:lnTo>
                    <a:pt x="1" y="17112"/>
                  </a:lnTo>
                  <a:lnTo>
                    <a:pt x="8340" y="10608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1400994" y="1364976"/>
              <a:ext cx="720734" cy="257062"/>
            </a:xfrm>
            <a:custGeom>
              <a:rect b="b" l="l" r="r" t="t"/>
              <a:pathLst>
                <a:path extrusionOk="0" h="6639" w="18614">
                  <a:moveTo>
                    <a:pt x="0" y="5071"/>
                  </a:moveTo>
                  <a:lnTo>
                    <a:pt x="7806" y="1"/>
                  </a:lnTo>
                  <a:lnTo>
                    <a:pt x="16112" y="2235"/>
                  </a:lnTo>
                  <a:lnTo>
                    <a:pt x="18614" y="4871"/>
                  </a:lnTo>
                  <a:lnTo>
                    <a:pt x="5137" y="66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1599899" y="1553543"/>
              <a:ext cx="521829" cy="626451"/>
            </a:xfrm>
            <a:custGeom>
              <a:rect b="b" l="l" r="r" t="t"/>
              <a:pathLst>
                <a:path extrusionOk="0" h="16179" w="13477">
                  <a:moveTo>
                    <a:pt x="13477" y="1"/>
                  </a:moveTo>
                  <a:lnTo>
                    <a:pt x="0" y="1769"/>
                  </a:lnTo>
                  <a:lnTo>
                    <a:pt x="3403" y="10675"/>
                  </a:lnTo>
                  <a:lnTo>
                    <a:pt x="1702" y="16179"/>
                  </a:lnTo>
                  <a:lnTo>
                    <a:pt x="13477" y="7273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1761361" y="1913910"/>
              <a:ext cx="1348424" cy="485665"/>
            </a:xfrm>
            <a:custGeom>
              <a:rect b="b" l="l" r="r" t="t"/>
              <a:pathLst>
                <a:path extrusionOk="0" h="12543" w="34825">
                  <a:moveTo>
                    <a:pt x="34825" y="3736"/>
                  </a:moveTo>
                  <a:lnTo>
                    <a:pt x="24784" y="0"/>
                  </a:lnTo>
                  <a:lnTo>
                    <a:pt x="20715" y="2702"/>
                  </a:lnTo>
                  <a:lnTo>
                    <a:pt x="19547" y="0"/>
                  </a:lnTo>
                  <a:lnTo>
                    <a:pt x="0" y="7472"/>
                  </a:lnTo>
                  <a:lnTo>
                    <a:pt x="10474" y="12543"/>
                  </a:lnTo>
                  <a:lnTo>
                    <a:pt x="26786" y="103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2166915" y="2314313"/>
              <a:ext cx="631601" cy="559272"/>
            </a:xfrm>
            <a:custGeom>
              <a:rect b="b" l="l" r="r" t="t"/>
              <a:pathLst>
                <a:path extrusionOk="0" h="14444" w="16312">
                  <a:moveTo>
                    <a:pt x="16312" y="0"/>
                  </a:moveTo>
                  <a:lnTo>
                    <a:pt x="0" y="2202"/>
                  </a:lnTo>
                  <a:lnTo>
                    <a:pt x="3970" y="14444"/>
                  </a:lnTo>
                  <a:lnTo>
                    <a:pt x="5371" y="4870"/>
                  </a:lnTo>
                  <a:lnTo>
                    <a:pt x="7139" y="6672"/>
                  </a:lnTo>
                  <a:lnTo>
                    <a:pt x="16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2582806" y="2058568"/>
              <a:ext cx="526979" cy="1053958"/>
            </a:xfrm>
            <a:custGeom>
              <a:rect b="b" l="l" r="r" t="t"/>
              <a:pathLst>
                <a:path extrusionOk="0" h="27220" w="13610">
                  <a:moveTo>
                    <a:pt x="13610" y="0"/>
                  </a:moveTo>
                  <a:lnTo>
                    <a:pt x="5571" y="6605"/>
                  </a:lnTo>
                  <a:lnTo>
                    <a:pt x="2702" y="18647"/>
                  </a:lnTo>
                  <a:lnTo>
                    <a:pt x="4904" y="16546"/>
                  </a:lnTo>
                  <a:lnTo>
                    <a:pt x="0" y="27220"/>
                  </a:lnTo>
                  <a:lnTo>
                    <a:pt x="0" y="27220"/>
                  </a:lnTo>
                  <a:lnTo>
                    <a:pt x="12609" y="13176"/>
                  </a:lnTo>
                  <a:lnTo>
                    <a:pt x="13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3795594" y="2316869"/>
              <a:ext cx="481793" cy="653594"/>
            </a:xfrm>
            <a:custGeom>
              <a:rect b="b" l="l" r="r" t="t"/>
              <a:pathLst>
                <a:path extrusionOk="0" h="16880" w="12443">
                  <a:moveTo>
                    <a:pt x="12443" y="1"/>
                  </a:moveTo>
                  <a:lnTo>
                    <a:pt x="3536" y="3870"/>
                  </a:lnTo>
                  <a:lnTo>
                    <a:pt x="1" y="16880"/>
                  </a:lnTo>
                  <a:lnTo>
                    <a:pt x="124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3932508" y="1690457"/>
              <a:ext cx="601902" cy="776297"/>
            </a:xfrm>
            <a:custGeom>
              <a:rect b="b" l="l" r="r" t="t"/>
              <a:pathLst>
                <a:path extrusionOk="0" h="20049" w="15545">
                  <a:moveTo>
                    <a:pt x="15545" y="1"/>
                  </a:moveTo>
                  <a:lnTo>
                    <a:pt x="9774" y="9507"/>
                  </a:lnTo>
                  <a:lnTo>
                    <a:pt x="0" y="20048"/>
                  </a:lnTo>
                  <a:lnTo>
                    <a:pt x="12009" y="11008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3697439" y="1300391"/>
              <a:ext cx="781447" cy="321647"/>
            </a:xfrm>
            <a:custGeom>
              <a:rect b="b" l="l" r="r" t="t"/>
              <a:pathLst>
                <a:path extrusionOk="0" h="8307" w="20182">
                  <a:moveTo>
                    <a:pt x="20181" y="1"/>
                  </a:moveTo>
                  <a:lnTo>
                    <a:pt x="13844" y="8307"/>
                  </a:lnTo>
                  <a:lnTo>
                    <a:pt x="3736" y="8307"/>
                  </a:lnTo>
                  <a:lnTo>
                    <a:pt x="0" y="4971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4135284" y="1300391"/>
              <a:ext cx="343601" cy="613557"/>
            </a:xfrm>
            <a:custGeom>
              <a:rect b="b" l="l" r="r" t="t"/>
              <a:pathLst>
                <a:path extrusionOk="0" h="15846" w="8874">
                  <a:moveTo>
                    <a:pt x="8873" y="1"/>
                  </a:moveTo>
                  <a:lnTo>
                    <a:pt x="2536" y="8307"/>
                  </a:lnTo>
                  <a:lnTo>
                    <a:pt x="0" y="15845"/>
                  </a:lnTo>
                  <a:lnTo>
                    <a:pt x="6772" y="10075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3932508" y="1690457"/>
              <a:ext cx="601902" cy="776297"/>
            </a:xfrm>
            <a:custGeom>
              <a:rect b="b" l="l" r="r" t="t"/>
              <a:pathLst>
                <a:path extrusionOk="0" h="20049" w="15545">
                  <a:moveTo>
                    <a:pt x="0" y="20048"/>
                  </a:moveTo>
                  <a:lnTo>
                    <a:pt x="5237" y="5771"/>
                  </a:lnTo>
                  <a:lnTo>
                    <a:pt x="12009" y="1"/>
                  </a:lnTo>
                  <a:lnTo>
                    <a:pt x="15545" y="1"/>
                  </a:lnTo>
                  <a:lnTo>
                    <a:pt x="9774" y="95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3109747" y="1740831"/>
              <a:ext cx="1025577" cy="725923"/>
            </a:xfrm>
            <a:custGeom>
              <a:rect b="b" l="l" r="r" t="t"/>
              <a:pathLst>
                <a:path extrusionOk="0" h="18748" w="26487">
                  <a:moveTo>
                    <a:pt x="1" y="8206"/>
                  </a:moveTo>
                  <a:lnTo>
                    <a:pt x="8340" y="1702"/>
                  </a:lnTo>
                  <a:lnTo>
                    <a:pt x="18447" y="0"/>
                  </a:lnTo>
                  <a:lnTo>
                    <a:pt x="26486" y="4470"/>
                  </a:lnTo>
                  <a:lnTo>
                    <a:pt x="21249" y="187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3622515" y="1492830"/>
              <a:ext cx="219620" cy="281611"/>
            </a:xfrm>
            <a:custGeom>
              <a:rect b="b" l="l" r="r" t="t"/>
              <a:pathLst>
                <a:path extrusionOk="0" h="7273" w="5672">
                  <a:moveTo>
                    <a:pt x="1935" y="1"/>
                  </a:moveTo>
                  <a:lnTo>
                    <a:pt x="1" y="7273"/>
                  </a:lnTo>
                  <a:lnTo>
                    <a:pt x="5204" y="6405"/>
                  </a:lnTo>
                  <a:lnTo>
                    <a:pt x="5671" y="3337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4593807" y="759241"/>
              <a:ext cx="262212" cy="400404"/>
            </a:xfrm>
            <a:custGeom>
              <a:rect b="b" l="l" r="r" t="t"/>
              <a:pathLst>
                <a:path extrusionOk="0" h="10341" w="6772">
                  <a:moveTo>
                    <a:pt x="1668" y="0"/>
                  </a:moveTo>
                  <a:lnTo>
                    <a:pt x="0" y="10341"/>
                  </a:lnTo>
                  <a:lnTo>
                    <a:pt x="5037" y="4737"/>
                  </a:lnTo>
                  <a:lnTo>
                    <a:pt x="6772" y="267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3492068" y="928408"/>
              <a:ext cx="284205" cy="372022"/>
            </a:xfrm>
            <a:custGeom>
              <a:rect b="b" l="l" r="r" t="t"/>
              <a:pathLst>
                <a:path extrusionOk="0" h="9608" w="7340">
                  <a:moveTo>
                    <a:pt x="1" y="1"/>
                  </a:moveTo>
                  <a:lnTo>
                    <a:pt x="2869" y="5972"/>
                  </a:lnTo>
                  <a:lnTo>
                    <a:pt x="3770" y="4804"/>
                  </a:lnTo>
                  <a:lnTo>
                    <a:pt x="7339" y="9608"/>
                  </a:lnTo>
                  <a:lnTo>
                    <a:pt x="3970" y="3270"/>
                  </a:lnTo>
                  <a:lnTo>
                    <a:pt x="3203" y="40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2772650" y="2757309"/>
              <a:ext cx="688480" cy="616113"/>
            </a:xfrm>
            <a:custGeom>
              <a:rect b="b" l="l" r="r" t="t"/>
              <a:pathLst>
                <a:path extrusionOk="0" h="15912" w="17781">
                  <a:moveTo>
                    <a:pt x="1" y="15912"/>
                  </a:moveTo>
                  <a:lnTo>
                    <a:pt x="4437" y="8240"/>
                  </a:lnTo>
                  <a:lnTo>
                    <a:pt x="17780" y="1"/>
                  </a:lnTo>
                  <a:lnTo>
                    <a:pt x="8774" y="12876"/>
                  </a:lnTo>
                  <a:lnTo>
                    <a:pt x="6772" y="11809"/>
                  </a:lnTo>
                  <a:lnTo>
                    <a:pt x="7039" y="132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2391645" y="3184816"/>
              <a:ext cx="381044" cy="388826"/>
            </a:xfrm>
            <a:custGeom>
              <a:rect b="b" l="l" r="r" t="t"/>
              <a:pathLst>
                <a:path extrusionOk="0" h="10042" w="9841">
                  <a:moveTo>
                    <a:pt x="0" y="1"/>
                  </a:moveTo>
                  <a:lnTo>
                    <a:pt x="9841" y="4871"/>
                  </a:lnTo>
                  <a:lnTo>
                    <a:pt x="9474" y="100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1714859" y="2203226"/>
              <a:ext cx="237663" cy="552844"/>
            </a:xfrm>
            <a:custGeom>
              <a:rect b="b" l="l" r="r" t="t"/>
              <a:pathLst>
                <a:path extrusionOk="0" h="14278" w="6138">
                  <a:moveTo>
                    <a:pt x="6138" y="14277"/>
                  </a:moveTo>
                  <a:lnTo>
                    <a:pt x="1201" y="0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1176263" y="1561287"/>
              <a:ext cx="538634" cy="1122454"/>
            </a:xfrm>
            <a:custGeom>
              <a:rect b="b" l="l" r="r" t="t"/>
              <a:pathLst>
                <a:path extrusionOk="0" h="28989" w="13911">
                  <a:moveTo>
                    <a:pt x="5804" y="1"/>
                  </a:moveTo>
                  <a:lnTo>
                    <a:pt x="0" y="8107"/>
                  </a:lnTo>
                  <a:lnTo>
                    <a:pt x="13910" y="28988"/>
                  </a:lnTo>
                  <a:lnTo>
                    <a:pt x="5004" y="9107"/>
                  </a:lnTo>
                  <a:lnTo>
                    <a:pt x="5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51"/>
          <p:cNvSpPr/>
          <p:nvPr/>
        </p:nvSpPr>
        <p:spPr>
          <a:xfrm>
            <a:off x="-153" y="539686"/>
            <a:ext cx="9145628" cy="4597189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1"/>
          <p:cNvSpPr txBox="1"/>
          <p:nvPr>
            <p:ph type="title"/>
          </p:nvPr>
        </p:nvSpPr>
        <p:spPr>
          <a:xfrm>
            <a:off x="5964600" y="2894788"/>
            <a:ext cx="23397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16" name="Google Shape;816;p51"/>
          <p:cNvSpPr txBox="1"/>
          <p:nvPr>
            <p:ph idx="1" type="subTitle"/>
          </p:nvPr>
        </p:nvSpPr>
        <p:spPr>
          <a:xfrm>
            <a:off x="5964600" y="3361611"/>
            <a:ext cx="2339700" cy="11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17" name="Google Shape;817;p51"/>
          <p:cNvGrpSpPr/>
          <p:nvPr/>
        </p:nvGrpSpPr>
        <p:grpSpPr>
          <a:xfrm flipH="1">
            <a:off x="217743" y="3195952"/>
            <a:ext cx="4635706" cy="1407974"/>
            <a:chOff x="3712152" y="3195952"/>
            <a:chExt cx="4635706" cy="1407974"/>
          </a:xfrm>
        </p:grpSpPr>
        <p:sp>
          <p:nvSpPr>
            <p:cNvPr id="818" name="Google Shape;818;p51"/>
            <p:cNvSpPr/>
            <p:nvPr/>
          </p:nvSpPr>
          <p:spPr>
            <a:xfrm>
              <a:off x="3712152" y="3946096"/>
              <a:ext cx="164057" cy="104621"/>
            </a:xfrm>
            <a:custGeom>
              <a:rect b="b" l="l" r="r" t="t"/>
              <a:pathLst>
                <a:path extrusionOk="0" h="2702" w="4237">
                  <a:moveTo>
                    <a:pt x="1618" y="1"/>
                  </a:moveTo>
                  <a:cubicBezTo>
                    <a:pt x="1567" y="1"/>
                    <a:pt x="1515" y="12"/>
                    <a:pt x="1468" y="35"/>
                  </a:cubicBezTo>
                  <a:cubicBezTo>
                    <a:pt x="1401" y="102"/>
                    <a:pt x="1334" y="169"/>
                    <a:pt x="1268" y="236"/>
                  </a:cubicBezTo>
                  <a:cubicBezTo>
                    <a:pt x="1234" y="269"/>
                    <a:pt x="1234" y="302"/>
                    <a:pt x="1201" y="336"/>
                  </a:cubicBezTo>
                  <a:cubicBezTo>
                    <a:pt x="1101" y="369"/>
                    <a:pt x="1034" y="369"/>
                    <a:pt x="968" y="402"/>
                  </a:cubicBezTo>
                  <a:cubicBezTo>
                    <a:pt x="767" y="502"/>
                    <a:pt x="567" y="602"/>
                    <a:pt x="434" y="736"/>
                  </a:cubicBezTo>
                  <a:cubicBezTo>
                    <a:pt x="267" y="836"/>
                    <a:pt x="134" y="969"/>
                    <a:pt x="34" y="1136"/>
                  </a:cubicBezTo>
                  <a:cubicBezTo>
                    <a:pt x="0" y="1203"/>
                    <a:pt x="0" y="1270"/>
                    <a:pt x="0" y="1336"/>
                  </a:cubicBezTo>
                  <a:cubicBezTo>
                    <a:pt x="34" y="1403"/>
                    <a:pt x="67" y="1503"/>
                    <a:pt x="134" y="1570"/>
                  </a:cubicBezTo>
                  <a:cubicBezTo>
                    <a:pt x="234" y="1703"/>
                    <a:pt x="334" y="1837"/>
                    <a:pt x="501" y="1937"/>
                  </a:cubicBezTo>
                  <a:cubicBezTo>
                    <a:pt x="667" y="2003"/>
                    <a:pt x="801" y="2037"/>
                    <a:pt x="968" y="2070"/>
                  </a:cubicBezTo>
                  <a:cubicBezTo>
                    <a:pt x="1168" y="2070"/>
                    <a:pt x="1368" y="2104"/>
                    <a:pt x="1568" y="2104"/>
                  </a:cubicBezTo>
                  <a:lnTo>
                    <a:pt x="1668" y="2237"/>
                  </a:lnTo>
                  <a:cubicBezTo>
                    <a:pt x="1701" y="2337"/>
                    <a:pt x="1735" y="2404"/>
                    <a:pt x="1801" y="2504"/>
                  </a:cubicBezTo>
                  <a:cubicBezTo>
                    <a:pt x="1874" y="2576"/>
                    <a:pt x="1981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1"/>
                    <a:pt x="2268" y="2504"/>
                    <a:pt x="2302" y="2437"/>
                  </a:cubicBezTo>
                  <a:cubicBezTo>
                    <a:pt x="2302" y="2370"/>
                    <a:pt x="2335" y="2304"/>
                    <a:pt x="2402" y="2270"/>
                  </a:cubicBezTo>
                  <a:cubicBezTo>
                    <a:pt x="2435" y="2270"/>
                    <a:pt x="2469" y="2237"/>
                    <a:pt x="2469" y="2204"/>
                  </a:cubicBezTo>
                  <a:cubicBezTo>
                    <a:pt x="2502" y="2170"/>
                    <a:pt x="2435" y="2104"/>
                    <a:pt x="2402" y="2070"/>
                  </a:cubicBezTo>
                  <a:cubicBezTo>
                    <a:pt x="2335" y="2070"/>
                    <a:pt x="2302" y="2037"/>
                    <a:pt x="2235" y="2037"/>
                  </a:cubicBezTo>
                  <a:cubicBezTo>
                    <a:pt x="2302" y="2003"/>
                    <a:pt x="2369" y="2003"/>
                    <a:pt x="2435" y="1970"/>
                  </a:cubicBezTo>
                  <a:cubicBezTo>
                    <a:pt x="2535" y="1937"/>
                    <a:pt x="2602" y="1903"/>
                    <a:pt x="2702" y="1870"/>
                  </a:cubicBezTo>
                  <a:cubicBezTo>
                    <a:pt x="2869" y="1737"/>
                    <a:pt x="3069" y="1637"/>
                    <a:pt x="3269" y="1570"/>
                  </a:cubicBezTo>
                  <a:cubicBezTo>
                    <a:pt x="3319" y="1561"/>
                    <a:pt x="3369" y="1557"/>
                    <a:pt x="3419" y="1557"/>
                  </a:cubicBezTo>
                  <a:cubicBezTo>
                    <a:pt x="3567" y="1557"/>
                    <a:pt x="3711" y="1595"/>
                    <a:pt x="3836" y="1670"/>
                  </a:cubicBezTo>
                  <a:cubicBezTo>
                    <a:pt x="3903" y="1737"/>
                    <a:pt x="3970" y="1803"/>
                    <a:pt x="4036" y="1870"/>
                  </a:cubicBezTo>
                  <a:cubicBezTo>
                    <a:pt x="4063" y="1897"/>
                    <a:pt x="4090" y="1946"/>
                    <a:pt x="4135" y="1946"/>
                  </a:cubicBezTo>
                  <a:cubicBezTo>
                    <a:pt x="4146" y="1946"/>
                    <a:pt x="4157" y="1943"/>
                    <a:pt x="4170" y="1937"/>
                  </a:cubicBezTo>
                  <a:cubicBezTo>
                    <a:pt x="4203" y="1937"/>
                    <a:pt x="4203" y="1837"/>
                    <a:pt x="4203" y="1803"/>
                  </a:cubicBezTo>
                  <a:cubicBezTo>
                    <a:pt x="4203" y="1703"/>
                    <a:pt x="4203" y="1603"/>
                    <a:pt x="4170" y="1503"/>
                  </a:cubicBezTo>
                  <a:cubicBezTo>
                    <a:pt x="4136" y="1436"/>
                    <a:pt x="4103" y="1370"/>
                    <a:pt x="4036" y="1303"/>
                  </a:cubicBezTo>
                  <a:cubicBezTo>
                    <a:pt x="3970" y="1236"/>
                    <a:pt x="3970" y="1170"/>
                    <a:pt x="4036" y="1103"/>
                  </a:cubicBezTo>
                  <a:cubicBezTo>
                    <a:pt x="4070" y="1069"/>
                    <a:pt x="4103" y="1036"/>
                    <a:pt x="4103" y="1003"/>
                  </a:cubicBezTo>
                  <a:cubicBezTo>
                    <a:pt x="4203" y="836"/>
                    <a:pt x="4237" y="636"/>
                    <a:pt x="4203" y="436"/>
                  </a:cubicBezTo>
                  <a:cubicBezTo>
                    <a:pt x="4103" y="436"/>
                    <a:pt x="4036" y="502"/>
                    <a:pt x="3970" y="569"/>
                  </a:cubicBezTo>
                  <a:lnTo>
                    <a:pt x="3903" y="602"/>
                  </a:lnTo>
                  <a:cubicBezTo>
                    <a:pt x="3870" y="669"/>
                    <a:pt x="3803" y="736"/>
                    <a:pt x="3736" y="769"/>
                  </a:cubicBezTo>
                  <a:cubicBezTo>
                    <a:pt x="3611" y="844"/>
                    <a:pt x="3448" y="882"/>
                    <a:pt x="3305" y="882"/>
                  </a:cubicBezTo>
                  <a:cubicBezTo>
                    <a:pt x="3257" y="882"/>
                    <a:pt x="3211" y="878"/>
                    <a:pt x="3169" y="869"/>
                  </a:cubicBezTo>
                  <a:cubicBezTo>
                    <a:pt x="3069" y="869"/>
                    <a:pt x="2969" y="803"/>
                    <a:pt x="2869" y="769"/>
                  </a:cubicBezTo>
                  <a:cubicBezTo>
                    <a:pt x="2902" y="736"/>
                    <a:pt x="2902" y="669"/>
                    <a:pt x="2869" y="636"/>
                  </a:cubicBezTo>
                  <a:cubicBezTo>
                    <a:pt x="2836" y="569"/>
                    <a:pt x="2769" y="536"/>
                    <a:pt x="2702" y="502"/>
                  </a:cubicBezTo>
                  <a:cubicBezTo>
                    <a:pt x="2669" y="469"/>
                    <a:pt x="2535" y="402"/>
                    <a:pt x="2435" y="336"/>
                  </a:cubicBezTo>
                  <a:cubicBezTo>
                    <a:pt x="2268" y="236"/>
                    <a:pt x="2068" y="202"/>
                    <a:pt x="1868" y="102"/>
                  </a:cubicBezTo>
                  <a:cubicBezTo>
                    <a:pt x="1804" y="37"/>
                    <a:pt x="1711" y="1"/>
                    <a:pt x="1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4715417" y="4499886"/>
              <a:ext cx="162779" cy="104041"/>
            </a:xfrm>
            <a:custGeom>
              <a:rect b="b" l="l" r="r" t="t"/>
              <a:pathLst>
                <a:path extrusionOk="0" h="2687" w="4204">
                  <a:moveTo>
                    <a:pt x="1623" y="0"/>
                  </a:moveTo>
                  <a:cubicBezTo>
                    <a:pt x="1570" y="0"/>
                    <a:pt x="1517" y="8"/>
                    <a:pt x="1468" y="20"/>
                  </a:cubicBezTo>
                  <a:cubicBezTo>
                    <a:pt x="1401" y="87"/>
                    <a:pt x="1335" y="154"/>
                    <a:pt x="1268" y="220"/>
                  </a:cubicBezTo>
                  <a:cubicBezTo>
                    <a:pt x="1235" y="254"/>
                    <a:pt x="1235" y="287"/>
                    <a:pt x="1201" y="320"/>
                  </a:cubicBezTo>
                  <a:cubicBezTo>
                    <a:pt x="1101" y="354"/>
                    <a:pt x="1034" y="387"/>
                    <a:pt x="968" y="420"/>
                  </a:cubicBezTo>
                  <a:cubicBezTo>
                    <a:pt x="768" y="487"/>
                    <a:pt x="601" y="587"/>
                    <a:pt x="434" y="721"/>
                  </a:cubicBezTo>
                  <a:cubicBezTo>
                    <a:pt x="267" y="821"/>
                    <a:pt x="134" y="954"/>
                    <a:pt x="34" y="1121"/>
                  </a:cubicBezTo>
                  <a:cubicBezTo>
                    <a:pt x="0" y="1188"/>
                    <a:pt x="0" y="1254"/>
                    <a:pt x="0" y="1321"/>
                  </a:cubicBezTo>
                  <a:cubicBezTo>
                    <a:pt x="34" y="1421"/>
                    <a:pt x="67" y="1488"/>
                    <a:pt x="134" y="1555"/>
                  </a:cubicBezTo>
                  <a:cubicBezTo>
                    <a:pt x="234" y="1721"/>
                    <a:pt x="334" y="1855"/>
                    <a:pt x="501" y="1921"/>
                  </a:cubicBezTo>
                  <a:cubicBezTo>
                    <a:pt x="668" y="1988"/>
                    <a:pt x="801" y="2022"/>
                    <a:pt x="968" y="2055"/>
                  </a:cubicBezTo>
                  <a:cubicBezTo>
                    <a:pt x="1168" y="2088"/>
                    <a:pt x="1368" y="2088"/>
                    <a:pt x="1568" y="2088"/>
                  </a:cubicBezTo>
                  <a:cubicBezTo>
                    <a:pt x="1602" y="2122"/>
                    <a:pt x="1635" y="2188"/>
                    <a:pt x="1668" y="2222"/>
                  </a:cubicBezTo>
                  <a:cubicBezTo>
                    <a:pt x="1702" y="2322"/>
                    <a:pt x="1735" y="2422"/>
                    <a:pt x="1802" y="2489"/>
                  </a:cubicBezTo>
                  <a:cubicBezTo>
                    <a:pt x="1874" y="2561"/>
                    <a:pt x="1982" y="2686"/>
                    <a:pt x="2086" y="2686"/>
                  </a:cubicBezTo>
                  <a:cubicBezTo>
                    <a:pt x="2126" y="2686"/>
                    <a:pt x="2165" y="2668"/>
                    <a:pt x="2202" y="2622"/>
                  </a:cubicBezTo>
                  <a:cubicBezTo>
                    <a:pt x="2235" y="2555"/>
                    <a:pt x="2269" y="2489"/>
                    <a:pt x="2302" y="2422"/>
                  </a:cubicBezTo>
                  <a:cubicBezTo>
                    <a:pt x="2302" y="2355"/>
                    <a:pt x="2335" y="2288"/>
                    <a:pt x="2402" y="2255"/>
                  </a:cubicBezTo>
                  <a:cubicBezTo>
                    <a:pt x="2435" y="2255"/>
                    <a:pt x="2469" y="2222"/>
                    <a:pt x="2469" y="2188"/>
                  </a:cubicBezTo>
                  <a:cubicBezTo>
                    <a:pt x="2502" y="2155"/>
                    <a:pt x="2435" y="2122"/>
                    <a:pt x="2402" y="2088"/>
                  </a:cubicBezTo>
                  <a:cubicBezTo>
                    <a:pt x="2335" y="2055"/>
                    <a:pt x="2302" y="2055"/>
                    <a:pt x="2235" y="2022"/>
                  </a:cubicBezTo>
                  <a:cubicBezTo>
                    <a:pt x="2302" y="2022"/>
                    <a:pt x="2369" y="1988"/>
                    <a:pt x="2435" y="1988"/>
                  </a:cubicBezTo>
                  <a:cubicBezTo>
                    <a:pt x="2536" y="1955"/>
                    <a:pt x="2602" y="1888"/>
                    <a:pt x="2702" y="1855"/>
                  </a:cubicBezTo>
                  <a:cubicBezTo>
                    <a:pt x="2869" y="1721"/>
                    <a:pt x="3069" y="1621"/>
                    <a:pt x="3269" y="1588"/>
                  </a:cubicBezTo>
                  <a:cubicBezTo>
                    <a:pt x="3325" y="1569"/>
                    <a:pt x="3381" y="1561"/>
                    <a:pt x="3436" y="1561"/>
                  </a:cubicBezTo>
                  <a:cubicBezTo>
                    <a:pt x="3579" y="1561"/>
                    <a:pt x="3716" y="1616"/>
                    <a:pt x="3836" y="1688"/>
                  </a:cubicBezTo>
                  <a:cubicBezTo>
                    <a:pt x="3903" y="1721"/>
                    <a:pt x="3970" y="1788"/>
                    <a:pt x="4037" y="1855"/>
                  </a:cubicBezTo>
                  <a:cubicBezTo>
                    <a:pt x="4070" y="1888"/>
                    <a:pt x="4103" y="1955"/>
                    <a:pt x="4170" y="1955"/>
                  </a:cubicBezTo>
                  <a:cubicBezTo>
                    <a:pt x="4203" y="1921"/>
                    <a:pt x="4203" y="1821"/>
                    <a:pt x="4203" y="1788"/>
                  </a:cubicBezTo>
                  <a:cubicBezTo>
                    <a:pt x="4203" y="1688"/>
                    <a:pt x="4170" y="1588"/>
                    <a:pt x="4137" y="1488"/>
                  </a:cubicBezTo>
                  <a:cubicBezTo>
                    <a:pt x="4103" y="1388"/>
                    <a:pt x="4037" y="1321"/>
                    <a:pt x="4003" y="1288"/>
                  </a:cubicBezTo>
                  <a:cubicBezTo>
                    <a:pt x="3937" y="1188"/>
                    <a:pt x="3937" y="1154"/>
                    <a:pt x="4003" y="1088"/>
                  </a:cubicBezTo>
                  <a:cubicBezTo>
                    <a:pt x="4170" y="921"/>
                    <a:pt x="4203" y="654"/>
                    <a:pt x="4170" y="420"/>
                  </a:cubicBezTo>
                  <a:cubicBezTo>
                    <a:pt x="4070" y="420"/>
                    <a:pt x="3970" y="454"/>
                    <a:pt x="3937" y="520"/>
                  </a:cubicBezTo>
                  <a:lnTo>
                    <a:pt x="3870" y="587"/>
                  </a:lnTo>
                  <a:cubicBezTo>
                    <a:pt x="3803" y="621"/>
                    <a:pt x="3770" y="687"/>
                    <a:pt x="3703" y="721"/>
                  </a:cubicBezTo>
                  <a:cubicBezTo>
                    <a:pt x="3550" y="823"/>
                    <a:pt x="3397" y="866"/>
                    <a:pt x="3244" y="866"/>
                  </a:cubicBezTo>
                  <a:cubicBezTo>
                    <a:pt x="3197" y="866"/>
                    <a:pt x="3150" y="862"/>
                    <a:pt x="3103" y="854"/>
                  </a:cubicBezTo>
                  <a:cubicBezTo>
                    <a:pt x="3003" y="821"/>
                    <a:pt x="2902" y="787"/>
                    <a:pt x="2836" y="721"/>
                  </a:cubicBezTo>
                  <a:cubicBezTo>
                    <a:pt x="2869" y="721"/>
                    <a:pt x="2869" y="654"/>
                    <a:pt x="2869" y="621"/>
                  </a:cubicBezTo>
                  <a:cubicBezTo>
                    <a:pt x="2836" y="554"/>
                    <a:pt x="2769" y="520"/>
                    <a:pt x="2702" y="487"/>
                  </a:cubicBezTo>
                  <a:cubicBezTo>
                    <a:pt x="2669" y="487"/>
                    <a:pt x="2536" y="387"/>
                    <a:pt x="2435" y="354"/>
                  </a:cubicBezTo>
                  <a:cubicBezTo>
                    <a:pt x="2269" y="220"/>
                    <a:pt x="2069" y="187"/>
                    <a:pt x="1868" y="87"/>
                  </a:cubicBezTo>
                  <a:cubicBezTo>
                    <a:pt x="1805" y="23"/>
                    <a:pt x="1715" y="0"/>
                    <a:pt x="1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5624298" y="4337514"/>
              <a:ext cx="162779" cy="104118"/>
            </a:xfrm>
            <a:custGeom>
              <a:rect b="b" l="l" r="r" t="t"/>
              <a:pathLst>
                <a:path extrusionOk="0" h="2689" w="4204">
                  <a:moveTo>
                    <a:pt x="1632" y="1"/>
                  </a:moveTo>
                  <a:cubicBezTo>
                    <a:pt x="1575" y="1"/>
                    <a:pt x="1519" y="12"/>
                    <a:pt x="1468" y="37"/>
                  </a:cubicBezTo>
                  <a:cubicBezTo>
                    <a:pt x="1401" y="70"/>
                    <a:pt x="1334" y="137"/>
                    <a:pt x="1268" y="204"/>
                  </a:cubicBezTo>
                  <a:cubicBezTo>
                    <a:pt x="1234" y="237"/>
                    <a:pt x="1234" y="304"/>
                    <a:pt x="1201" y="337"/>
                  </a:cubicBezTo>
                  <a:cubicBezTo>
                    <a:pt x="1134" y="337"/>
                    <a:pt x="1034" y="371"/>
                    <a:pt x="968" y="404"/>
                  </a:cubicBezTo>
                  <a:cubicBezTo>
                    <a:pt x="767" y="471"/>
                    <a:pt x="601" y="571"/>
                    <a:pt x="434" y="704"/>
                  </a:cubicBezTo>
                  <a:cubicBezTo>
                    <a:pt x="267" y="804"/>
                    <a:pt x="134" y="971"/>
                    <a:pt x="34" y="1138"/>
                  </a:cubicBezTo>
                  <a:cubicBezTo>
                    <a:pt x="0" y="1205"/>
                    <a:pt x="0" y="1271"/>
                    <a:pt x="0" y="1338"/>
                  </a:cubicBezTo>
                  <a:cubicBezTo>
                    <a:pt x="34" y="1405"/>
                    <a:pt x="67" y="1471"/>
                    <a:pt x="134" y="1538"/>
                  </a:cubicBezTo>
                  <a:cubicBezTo>
                    <a:pt x="234" y="1705"/>
                    <a:pt x="367" y="1838"/>
                    <a:pt x="501" y="1938"/>
                  </a:cubicBezTo>
                  <a:cubicBezTo>
                    <a:pt x="667" y="2005"/>
                    <a:pt x="834" y="2039"/>
                    <a:pt x="968" y="2039"/>
                  </a:cubicBezTo>
                  <a:cubicBezTo>
                    <a:pt x="1168" y="2072"/>
                    <a:pt x="1368" y="2105"/>
                    <a:pt x="1568" y="2105"/>
                  </a:cubicBezTo>
                  <a:cubicBezTo>
                    <a:pt x="1601" y="2139"/>
                    <a:pt x="1635" y="2172"/>
                    <a:pt x="1668" y="2239"/>
                  </a:cubicBezTo>
                  <a:cubicBezTo>
                    <a:pt x="1701" y="2305"/>
                    <a:pt x="1735" y="2405"/>
                    <a:pt x="1801" y="2506"/>
                  </a:cubicBezTo>
                  <a:cubicBezTo>
                    <a:pt x="1875" y="2579"/>
                    <a:pt x="1985" y="2689"/>
                    <a:pt x="2090" y="2689"/>
                  </a:cubicBezTo>
                  <a:cubicBezTo>
                    <a:pt x="2129" y="2689"/>
                    <a:pt x="2166" y="2674"/>
                    <a:pt x="2202" y="2639"/>
                  </a:cubicBezTo>
                  <a:cubicBezTo>
                    <a:pt x="2235" y="2572"/>
                    <a:pt x="2268" y="2506"/>
                    <a:pt x="2302" y="2405"/>
                  </a:cubicBezTo>
                  <a:cubicBezTo>
                    <a:pt x="2302" y="2339"/>
                    <a:pt x="2335" y="2305"/>
                    <a:pt x="2402" y="2272"/>
                  </a:cubicBezTo>
                  <a:cubicBezTo>
                    <a:pt x="2435" y="2239"/>
                    <a:pt x="2469" y="2205"/>
                    <a:pt x="2469" y="2205"/>
                  </a:cubicBezTo>
                  <a:cubicBezTo>
                    <a:pt x="2502" y="2172"/>
                    <a:pt x="2435" y="2105"/>
                    <a:pt x="2402" y="2072"/>
                  </a:cubicBezTo>
                  <a:cubicBezTo>
                    <a:pt x="2335" y="2072"/>
                    <a:pt x="2302" y="2039"/>
                    <a:pt x="2235" y="2005"/>
                  </a:cubicBezTo>
                  <a:cubicBezTo>
                    <a:pt x="2302" y="2005"/>
                    <a:pt x="2369" y="2005"/>
                    <a:pt x="2469" y="1972"/>
                  </a:cubicBezTo>
                  <a:cubicBezTo>
                    <a:pt x="2535" y="1938"/>
                    <a:pt x="2635" y="1905"/>
                    <a:pt x="2702" y="1838"/>
                  </a:cubicBezTo>
                  <a:cubicBezTo>
                    <a:pt x="2869" y="1738"/>
                    <a:pt x="3069" y="1638"/>
                    <a:pt x="3269" y="1572"/>
                  </a:cubicBezTo>
                  <a:cubicBezTo>
                    <a:pt x="3311" y="1563"/>
                    <a:pt x="3355" y="1559"/>
                    <a:pt x="3399" y="1559"/>
                  </a:cubicBezTo>
                  <a:cubicBezTo>
                    <a:pt x="3534" y="1559"/>
                    <a:pt x="3678" y="1597"/>
                    <a:pt x="3803" y="1672"/>
                  </a:cubicBezTo>
                  <a:cubicBezTo>
                    <a:pt x="3870" y="1705"/>
                    <a:pt x="3936" y="1772"/>
                    <a:pt x="4003" y="1838"/>
                  </a:cubicBezTo>
                  <a:cubicBezTo>
                    <a:pt x="4003" y="1872"/>
                    <a:pt x="4070" y="1938"/>
                    <a:pt x="4103" y="1938"/>
                  </a:cubicBezTo>
                  <a:cubicBezTo>
                    <a:pt x="4170" y="1905"/>
                    <a:pt x="4170" y="1805"/>
                    <a:pt x="4170" y="1772"/>
                  </a:cubicBezTo>
                  <a:cubicBezTo>
                    <a:pt x="4170" y="1672"/>
                    <a:pt x="4170" y="1572"/>
                    <a:pt x="4136" y="1471"/>
                  </a:cubicBezTo>
                  <a:cubicBezTo>
                    <a:pt x="4103" y="1371"/>
                    <a:pt x="4070" y="1305"/>
                    <a:pt x="4003" y="1271"/>
                  </a:cubicBezTo>
                  <a:cubicBezTo>
                    <a:pt x="3970" y="1205"/>
                    <a:pt x="3970" y="1138"/>
                    <a:pt x="4003" y="1071"/>
                  </a:cubicBezTo>
                  <a:cubicBezTo>
                    <a:pt x="4036" y="1038"/>
                    <a:pt x="4070" y="1004"/>
                    <a:pt x="4103" y="971"/>
                  </a:cubicBezTo>
                  <a:cubicBezTo>
                    <a:pt x="4170" y="804"/>
                    <a:pt x="4203" y="604"/>
                    <a:pt x="4170" y="404"/>
                  </a:cubicBezTo>
                  <a:cubicBezTo>
                    <a:pt x="4070" y="404"/>
                    <a:pt x="4003" y="471"/>
                    <a:pt x="3936" y="537"/>
                  </a:cubicBezTo>
                  <a:lnTo>
                    <a:pt x="3870" y="571"/>
                  </a:lnTo>
                  <a:cubicBezTo>
                    <a:pt x="3836" y="638"/>
                    <a:pt x="3770" y="671"/>
                    <a:pt x="3703" y="738"/>
                  </a:cubicBezTo>
                  <a:cubicBezTo>
                    <a:pt x="3578" y="813"/>
                    <a:pt x="3434" y="850"/>
                    <a:pt x="3285" y="850"/>
                  </a:cubicBezTo>
                  <a:cubicBezTo>
                    <a:pt x="3236" y="850"/>
                    <a:pt x="3186" y="846"/>
                    <a:pt x="3136" y="838"/>
                  </a:cubicBezTo>
                  <a:cubicBezTo>
                    <a:pt x="3036" y="838"/>
                    <a:pt x="2936" y="771"/>
                    <a:pt x="2836" y="738"/>
                  </a:cubicBezTo>
                  <a:cubicBezTo>
                    <a:pt x="2869" y="704"/>
                    <a:pt x="2902" y="671"/>
                    <a:pt x="2869" y="638"/>
                  </a:cubicBezTo>
                  <a:cubicBezTo>
                    <a:pt x="2836" y="571"/>
                    <a:pt x="2769" y="537"/>
                    <a:pt x="2735" y="504"/>
                  </a:cubicBezTo>
                  <a:cubicBezTo>
                    <a:pt x="2669" y="471"/>
                    <a:pt x="2535" y="404"/>
                    <a:pt x="2435" y="337"/>
                  </a:cubicBezTo>
                  <a:cubicBezTo>
                    <a:pt x="2268" y="237"/>
                    <a:pt x="2068" y="171"/>
                    <a:pt x="1902" y="70"/>
                  </a:cubicBezTo>
                  <a:cubicBezTo>
                    <a:pt x="1819" y="29"/>
                    <a:pt x="1724" y="1"/>
                    <a:pt x="1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5286790" y="3665558"/>
              <a:ext cx="165373" cy="103344"/>
            </a:xfrm>
            <a:custGeom>
              <a:rect b="b" l="l" r="r" t="t"/>
              <a:pathLst>
                <a:path extrusionOk="0" h="2669" w="4271">
                  <a:moveTo>
                    <a:pt x="1552" y="1"/>
                  </a:moveTo>
                  <a:cubicBezTo>
                    <a:pt x="1477" y="1"/>
                    <a:pt x="1401" y="17"/>
                    <a:pt x="1335" y="51"/>
                  </a:cubicBezTo>
                  <a:cubicBezTo>
                    <a:pt x="1268" y="117"/>
                    <a:pt x="1201" y="184"/>
                    <a:pt x="1168" y="251"/>
                  </a:cubicBezTo>
                  <a:cubicBezTo>
                    <a:pt x="1135" y="318"/>
                    <a:pt x="1101" y="351"/>
                    <a:pt x="1101" y="384"/>
                  </a:cubicBezTo>
                  <a:cubicBezTo>
                    <a:pt x="1001" y="418"/>
                    <a:pt x="934" y="451"/>
                    <a:pt x="868" y="484"/>
                  </a:cubicBezTo>
                  <a:cubicBezTo>
                    <a:pt x="668" y="584"/>
                    <a:pt x="501" y="685"/>
                    <a:pt x="367" y="818"/>
                  </a:cubicBezTo>
                  <a:cubicBezTo>
                    <a:pt x="201" y="951"/>
                    <a:pt x="101" y="1118"/>
                    <a:pt x="0" y="1285"/>
                  </a:cubicBezTo>
                  <a:cubicBezTo>
                    <a:pt x="0" y="1352"/>
                    <a:pt x="0" y="1418"/>
                    <a:pt x="0" y="1485"/>
                  </a:cubicBezTo>
                  <a:cubicBezTo>
                    <a:pt x="34" y="1552"/>
                    <a:pt x="101" y="1619"/>
                    <a:pt x="134" y="1685"/>
                  </a:cubicBezTo>
                  <a:cubicBezTo>
                    <a:pt x="267" y="1852"/>
                    <a:pt x="401" y="1952"/>
                    <a:pt x="568" y="2019"/>
                  </a:cubicBezTo>
                  <a:cubicBezTo>
                    <a:pt x="701" y="2086"/>
                    <a:pt x="868" y="2119"/>
                    <a:pt x="1035" y="2119"/>
                  </a:cubicBezTo>
                  <a:lnTo>
                    <a:pt x="1635" y="2119"/>
                  </a:lnTo>
                  <a:cubicBezTo>
                    <a:pt x="1668" y="2152"/>
                    <a:pt x="1702" y="2186"/>
                    <a:pt x="1735" y="2252"/>
                  </a:cubicBezTo>
                  <a:cubicBezTo>
                    <a:pt x="1768" y="2319"/>
                    <a:pt x="1835" y="2419"/>
                    <a:pt x="1902" y="2486"/>
                  </a:cubicBezTo>
                  <a:cubicBezTo>
                    <a:pt x="1975" y="2559"/>
                    <a:pt x="2103" y="2669"/>
                    <a:pt x="2218" y="2669"/>
                  </a:cubicBezTo>
                  <a:cubicBezTo>
                    <a:pt x="2260" y="2669"/>
                    <a:pt x="2300" y="2655"/>
                    <a:pt x="2335" y="2619"/>
                  </a:cubicBezTo>
                  <a:cubicBezTo>
                    <a:pt x="2369" y="2519"/>
                    <a:pt x="2369" y="2452"/>
                    <a:pt x="2402" y="2386"/>
                  </a:cubicBezTo>
                  <a:cubicBezTo>
                    <a:pt x="2402" y="2319"/>
                    <a:pt x="2436" y="2252"/>
                    <a:pt x="2502" y="2219"/>
                  </a:cubicBezTo>
                  <a:cubicBezTo>
                    <a:pt x="2502" y="2186"/>
                    <a:pt x="2536" y="2152"/>
                    <a:pt x="2569" y="2152"/>
                  </a:cubicBezTo>
                  <a:cubicBezTo>
                    <a:pt x="2569" y="2086"/>
                    <a:pt x="2502" y="2052"/>
                    <a:pt x="2469" y="2052"/>
                  </a:cubicBezTo>
                  <a:cubicBezTo>
                    <a:pt x="2436" y="2019"/>
                    <a:pt x="2369" y="2019"/>
                    <a:pt x="2302" y="1985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2" y="1885"/>
                    <a:pt x="2669" y="1852"/>
                    <a:pt x="2736" y="1785"/>
                  </a:cubicBezTo>
                  <a:cubicBezTo>
                    <a:pt x="2903" y="1652"/>
                    <a:pt x="3103" y="1518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8"/>
                  </a:cubicBezTo>
                  <a:cubicBezTo>
                    <a:pt x="3937" y="1552"/>
                    <a:pt x="4037" y="1619"/>
                    <a:pt x="4103" y="1685"/>
                  </a:cubicBezTo>
                  <a:cubicBezTo>
                    <a:pt x="4103" y="1712"/>
                    <a:pt x="4147" y="1761"/>
                    <a:pt x="4199" y="1761"/>
                  </a:cubicBezTo>
                  <a:cubicBezTo>
                    <a:pt x="4211" y="1761"/>
                    <a:pt x="4224" y="1758"/>
                    <a:pt x="4237" y="1752"/>
                  </a:cubicBezTo>
                  <a:cubicBezTo>
                    <a:pt x="4270" y="1719"/>
                    <a:pt x="4270" y="1619"/>
                    <a:pt x="4270" y="1585"/>
                  </a:cubicBezTo>
                  <a:cubicBezTo>
                    <a:pt x="4237" y="1452"/>
                    <a:pt x="4170" y="1352"/>
                    <a:pt x="4103" y="1252"/>
                  </a:cubicBezTo>
                  <a:cubicBezTo>
                    <a:pt x="4070" y="1185"/>
                    <a:pt x="4037" y="1118"/>
                    <a:pt x="3970" y="1051"/>
                  </a:cubicBezTo>
                  <a:cubicBezTo>
                    <a:pt x="3903" y="1018"/>
                    <a:pt x="3903" y="918"/>
                    <a:pt x="3937" y="885"/>
                  </a:cubicBezTo>
                  <a:cubicBezTo>
                    <a:pt x="3970" y="851"/>
                    <a:pt x="4003" y="785"/>
                    <a:pt x="4003" y="751"/>
                  </a:cubicBezTo>
                  <a:cubicBezTo>
                    <a:pt x="4070" y="584"/>
                    <a:pt x="4070" y="384"/>
                    <a:pt x="4037" y="184"/>
                  </a:cubicBezTo>
                  <a:lnTo>
                    <a:pt x="4037" y="184"/>
                  </a:lnTo>
                  <a:cubicBezTo>
                    <a:pt x="3970" y="218"/>
                    <a:pt x="3870" y="251"/>
                    <a:pt x="3837" y="351"/>
                  </a:cubicBezTo>
                  <a:lnTo>
                    <a:pt x="3770" y="384"/>
                  </a:lnTo>
                  <a:cubicBezTo>
                    <a:pt x="3736" y="451"/>
                    <a:pt x="3670" y="518"/>
                    <a:pt x="3603" y="551"/>
                  </a:cubicBezTo>
                  <a:cubicBezTo>
                    <a:pt x="3465" y="662"/>
                    <a:pt x="3304" y="726"/>
                    <a:pt x="3139" y="726"/>
                  </a:cubicBezTo>
                  <a:cubicBezTo>
                    <a:pt x="3105" y="726"/>
                    <a:pt x="3070" y="724"/>
                    <a:pt x="3036" y="718"/>
                  </a:cubicBezTo>
                  <a:cubicBezTo>
                    <a:pt x="2936" y="718"/>
                    <a:pt x="2836" y="685"/>
                    <a:pt x="2769" y="618"/>
                  </a:cubicBezTo>
                  <a:cubicBezTo>
                    <a:pt x="2802" y="618"/>
                    <a:pt x="2802" y="551"/>
                    <a:pt x="2769" y="518"/>
                  </a:cubicBezTo>
                  <a:cubicBezTo>
                    <a:pt x="2736" y="451"/>
                    <a:pt x="2669" y="418"/>
                    <a:pt x="2636" y="418"/>
                  </a:cubicBezTo>
                  <a:cubicBezTo>
                    <a:pt x="2536" y="384"/>
                    <a:pt x="2436" y="318"/>
                    <a:pt x="2335" y="284"/>
                  </a:cubicBezTo>
                  <a:cubicBezTo>
                    <a:pt x="2135" y="184"/>
                    <a:pt x="1935" y="151"/>
                    <a:pt x="1768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4489987" y="3616574"/>
              <a:ext cx="165373" cy="103344"/>
            </a:xfrm>
            <a:custGeom>
              <a:rect b="b" l="l" r="r" t="t"/>
              <a:pathLst>
                <a:path extrusionOk="0" h="2669" w="4271">
                  <a:moveTo>
                    <a:pt x="1552" y="1"/>
                  </a:moveTo>
                  <a:cubicBezTo>
                    <a:pt x="1477" y="1"/>
                    <a:pt x="1402" y="17"/>
                    <a:pt x="1335" y="51"/>
                  </a:cubicBezTo>
                  <a:cubicBezTo>
                    <a:pt x="1268" y="117"/>
                    <a:pt x="1202" y="184"/>
                    <a:pt x="1168" y="251"/>
                  </a:cubicBezTo>
                  <a:cubicBezTo>
                    <a:pt x="1135" y="284"/>
                    <a:pt x="1135" y="351"/>
                    <a:pt x="1101" y="384"/>
                  </a:cubicBezTo>
                  <a:cubicBezTo>
                    <a:pt x="1035" y="418"/>
                    <a:pt x="935" y="451"/>
                    <a:pt x="868" y="484"/>
                  </a:cubicBezTo>
                  <a:cubicBezTo>
                    <a:pt x="701" y="585"/>
                    <a:pt x="501" y="685"/>
                    <a:pt x="368" y="818"/>
                  </a:cubicBezTo>
                  <a:cubicBezTo>
                    <a:pt x="234" y="951"/>
                    <a:pt x="101" y="1085"/>
                    <a:pt x="34" y="1285"/>
                  </a:cubicBezTo>
                  <a:cubicBezTo>
                    <a:pt x="1" y="1352"/>
                    <a:pt x="1" y="1418"/>
                    <a:pt x="34" y="1485"/>
                  </a:cubicBezTo>
                  <a:cubicBezTo>
                    <a:pt x="67" y="1552"/>
                    <a:pt x="101" y="1619"/>
                    <a:pt x="167" y="1685"/>
                  </a:cubicBezTo>
                  <a:cubicBezTo>
                    <a:pt x="268" y="1819"/>
                    <a:pt x="401" y="1952"/>
                    <a:pt x="568" y="2019"/>
                  </a:cubicBezTo>
                  <a:cubicBezTo>
                    <a:pt x="735" y="2086"/>
                    <a:pt x="901" y="2119"/>
                    <a:pt x="1068" y="2119"/>
                  </a:cubicBezTo>
                  <a:lnTo>
                    <a:pt x="1669" y="2119"/>
                  </a:lnTo>
                  <a:cubicBezTo>
                    <a:pt x="1702" y="2152"/>
                    <a:pt x="1702" y="2186"/>
                    <a:pt x="1735" y="2252"/>
                  </a:cubicBezTo>
                  <a:cubicBezTo>
                    <a:pt x="1802" y="2319"/>
                    <a:pt x="1869" y="2419"/>
                    <a:pt x="1935" y="2486"/>
                  </a:cubicBezTo>
                  <a:cubicBezTo>
                    <a:pt x="1984" y="2559"/>
                    <a:pt x="2105" y="2669"/>
                    <a:pt x="2206" y="2669"/>
                  </a:cubicBezTo>
                  <a:cubicBezTo>
                    <a:pt x="2242" y="2669"/>
                    <a:pt x="2276" y="2655"/>
                    <a:pt x="2302" y="2619"/>
                  </a:cubicBezTo>
                  <a:cubicBezTo>
                    <a:pt x="2369" y="2519"/>
                    <a:pt x="2402" y="2453"/>
                    <a:pt x="2402" y="2386"/>
                  </a:cubicBezTo>
                  <a:cubicBezTo>
                    <a:pt x="2402" y="2319"/>
                    <a:pt x="2436" y="2252"/>
                    <a:pt x="2469" y="2219"/>
                  </a:cubicBezTo>
                  <a:cubicBezTo>
                    <a:pt x="2502" y="2186"/>
                    <a:pt x="2536" y="2152"/>
                    <a:pt x="2569" y="2119"/>
                  </a:cubicBezTo>
                  <a:cubicBezTo>
                    <a:pt x="2569" y="2086"/>
                    <a:pt x="2502" y="2052"/>
                    <a:pt x="2469" y="2019"/>
                  </a:cubicBezTo>
                  <a:cubicBezTo>
                    <a:pt x="2402" y="2019"/>
                    <a:pt x="2369" y="2019"/>
                    <a:pt x="2302" y="1986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3" y="1885"/>
                    <a:pt x="2669" y="1819"/>
                    <a:pt x="2736" y="1785"/>
                  </a:cubicBezTo>
                  <a:cubicBezTo>
                    <a:pt x="2903" y="1652"/>
                    <a:pt x="3103" y="1519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9"/>
                  </a:cubicBezTo>
                  <a:cubicBezTo>
                    <a:pt x="3937" y="1552"/>
                    <a:pt x="4037" y="1619"/>
                    <a:pt x="4104" y="1685"/>
                  </a:cubicBezTo>
                  <a:cubicBezTo>
                    <a:pt x="4104" y="1712"/>
                    <a:pt x="4147" y="1761"/>
                    <a:pt x="4182" y="1761"/>
                  </a:cubicBezTo>
                  <a:cubicBezTo>
                    <a:pt x="4190" y="1761"/>
                    <a:pt x="4197" y="1758"/>
                    <a:pt x="4204" y="1752"/>
                  </a:cubicBezTo>
                  <a:cubicBezTo>
                    <a:pt x="4270" y="1719"/>
                    <a:pt x="4237" y="1619"/>
                    <a:pt x="4237" y="1585"/>
                  </a:cubicBezTo>
                  <a:cubicBezTo>
                    <a:pt x="4237" y="1452"/>
                    <a:pt x="4170" y="1352"/>
                    <a:pt x="4137" y="1252"/>
                  </a:cubicBezTo>
                  <a:cubicBezTo>
                    <a:pt x="4070" y="1185"/>
                    <a:pt x="4037" y="1118"/>
                    <a:pt x="3970" y="1052"/>
                  </a:cubicBezTo>
                  <a:cubicBezTo>
                    <a:pt x="3937" y="985"/>
                    <a:pt x="3903" y="951"/>
                    <a:pt x="3970" y="885"/>
                  </a:cubicBezTo>
                  <a:cubicBezTo>
                    <a:pt x="3970" y="851"/>
                    <a:pt x="4004" y="785"/>
                    <a:pt x="4037" y="751"/>
                  </a:cubicBezTo>
                  <a:cubicBezTo>
                    <a:pt x="4070" y="585"/>
                    <a:pt x="4104" y="384"/>
                    <a:pt x="4070" y="218"/>
                  </a:cubicBezTo>
                  <a:cubicBezTo>
                    <a:pt x="3970" y="218"/>
                    <a:pt x="3903" y="251"/>
                    <a:pt x="3837" y="351"/>
                  </a:cubicBezTo>
                  <a:lnTo>
                    <a:pt x="3803" y="384"/>
                  </a:lnTo>
                  <a:cubicBezTo>
                    <a:pt x="3737" y="451"/>
                    <a:pt x="3670" y="518"/>
                    <a:pt x="3637" y="551"/>
                  </a:cubicBezTo>
                  <a:cubicBezTo>
                    <a:pt x="3498" y="662"/>
                    <a:pt x="3337" y="726"/>
                    <a:pt x="3172" y="726"/>
                  </a:cubicBezTo>
                  <a:cubicBezTo>
                    <a:pt x="3138" y="726"/>
                    <a:pt x="3104" y="724"/>
                    <a:pt x="3070" y="718"/>
                  </a:cubicBezTo>
                  <a:cubicBezTo>
                    <a:pt x="2969" y="718"/>
                    <a:pt x="2869" y="685"/>
                    <a:pt x="2769" y="618"/>
                  </a:cubicBezTo>
                  <a:cubicBezTo>
                    <a:pt x="2803" y="618"/>
                    <a:pt x="2803" y="551"/>
                    <a:pt x="2803" y="518"/>
                  </a:cubicBezTo>
                  <a:cubicBezTo>
                    <a:pt x="2769" y="451"/>
                    <a:pt x="2703" y="418"/>
                    <a:pt x="2636" y="418"/>
                  </a:cubicBezTo>
                  <a:cubicBezTo>
                    <a:pt x="2536" y="384"/>
                    <a:pt x="2436" y="318"/>
                    <a:pt x="2336" y="284"/>
                  </a:cubicBezTo>
                  <a:cubicBezTo>
                    <a:pt x="2169" y="184"/>
                    <a:pt x="1969" y="151"/>
                    <a:pt x="1769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7274348" y="3946713"/>
              <a:ext cx="165373" cy="103382"/>
            </a:xfrm>
            <a:custGeom>
              <a:rect b="b" l="l" r="r" t="t"/>
              <a:pathLst>
                <a:path extrusionOk="0" h="2670" w="4271">
                  <a:moveTo>
                    <a:pt x="1585" y="1"/>
                  </a:moveTo>
                  <a:cubicBezTo>
                    <a:pt x="1510" y="1"/>
                    <a:pt x="1435" y="18"/>
                    <a:pt x="1369" y="51"/>
                  </a:cubicBezTo>
                  <a:cubicBezTo>
                    <a:pt x="1302" y="118"/>
                    <a:pt x="1235" y="184"/>
                    <a:pt x="1202" y="285"/>
                  </a:cubicBezTo>
                  <a:cubicBezTo>
                    <a:pt x="1168" y="318"/>
                    <a:pt x="1135" y="351"/>
                    <a:pt x="1135" y="385"/>
                  </a:cubicBezTo>
                  <a:cubicBezTo>
                    <a:pt x="1035" y="418"/>
                    <a:pt x="968" y="451"/>
                    <a:pt x="902" y="485"/>
                  </a:cubicBezTo>
                  <a:cubicBezTo>
                    <a:pt x="701" y="585"/>
                    <a:pt x="535" y="685"/>
                    <a:pt x="401" y="818"/>
                  </a:cubicBezTo>
                  <a:cubicBezTo>
                    <a:pt x="234" y="952"/>
                    <a:pt x="134" y="1118"/>
                    <a:pt x="34" y="1285"/>
                  </a:cubicBezTo>
                  <a:cubicBezTo>
                    <a:pt x="1" y="1352"/>
                    <a:pt x="1" y="1419"/>
                    <a:pt x="34" y="1485"/>
                  </a:cubicBezTo>
                  <a:cubicBezTo>
                    <a:pt x="68" y="1552"/>
                    <a:pt x="101" y="1619"/>
                    <a:pt x="168" y="1686"/>
                  </a:cubicBezTo>
                  <a:cubicBezTo>
                    <a:pt x="268" y="1852"/>
                    <a:pt x="401" y="1952"/>
                    <a:pt x="568" y="2019"/>
                  </a:cubicBezTo>
                  <a:cubicBezTo>
                    <a:pt x="735" y="2086"/>
                    <a:pt x="902" y="2119"/>
                    <a:pt x="1068" y="2119"/>
                  </a:cubicBezTo>
                  <a:lnTo>
                    <a:pt x="1669" y="2119"/>
                  </a:lnTo>
                  <a:cubicBezTo>
                    <a:pt x="1702" y="2153"/>
                    <a:pt x="1702" y="2186"/>
                    <a:pt x="1736" y="2253"/>
                  </a:cubicBezTo>
                  <a:cubicBezTo>
                    <a:pt x="1802" y="2353"/>
                    <a:pt x="1836" y="2419"/>
                    <a:pt x="1936" y="2519"/>
                  </a:cubicBezTo>
                  <a:cubicBezTo>
                    <a:pt x="1984" y="2568"/>
                    <a:pt x="2104" y="2670"/>
                    <a:pt x="2217" y="2670"/>
                  </a:cubicBezTo>
                  <a:cubicBezTo>
                    <a:pt x="2259" y="2670"/>
                    <a:pt x="2300" y="2656"/>
                    <a:pt x="2336" y="2620"/>
                  </a:cubicBezTo>
                  <a:cubicBezTo>
                    <a:pt x="2369" y="2553"/>
                    <a:pt x="2403" y="2453"/>
                    <a:pt x="2403" y="2386"/>
                  </a:cubicBezTo>
                  <a:cubicBezTo>
                    <a:pt x="2436" y="2319"/>
                    <a:pt x="2469" y="2253"/>
                    <a:pt x="2503" y="2219"/>
                  </a:cubicBezTo>
                  <a:cubicBezTo>
                    <a:pt x="2536" y="2186"/>
                    <a:pt x="2569" y="2186"/>
                    <a:pt x="2569" y="2153"/>
                  </a:cubicBezTo>
                  <a:cubicBezTo>
                    <a:pt x="2603" y="2119"/>
                    <a:pt x="2536" y="2052"/>
                    <a:pt x="2503" y="2052"/>
                  </a:cubicBezTo>
                  <a:cubicBezTo>
                    <a:pt x="2436" y="2019"/>
                    <a:pt x="2369" y="2019"/>
                    <a:pt x="2336" y="1986"/>
                  </a:cubicBezTo>
                  <a:cubicBezTo>
                    <a:pt x="2403" y="1986"/>
                    <a:pt x="2469" y="1952"/>
                    <a:pt x="2536" y="1919"/>
                  </a:cubicBezTo>
                  <a:cubicBezTo>
                    <a:pt x="2603" y="1886"/>
                    <a:pt x="2703" y="1852"/>
                    <a:pt x="2770" y="1786"/>
                  </a:cubicBezTo>
                  <a:cubicBezTo>
                    <a:pt x="2936" y="1652"/>
                    <a:pt x="3103" y="1552"/>
                    <a:pt x="3337" y="1452"/>
                  </a:cubicBezTo>
                  <a:cubicBezTo>
                    <a:pt x="3398" y="1440"/>
                    <a:pt x="3463" y="1432"/>
                    <a:pt x="3530" y="1432"/>
                  </a:cubicBezTo>
                  <a:cubicBezTo>
                    <a:pt x="3646" y="1432"/>
                    <a:pt x="3765" y="1455"/>
                    <a:pt x="3870" y="1519"/>
                  </a:cubicBezTo>
                  <a:cubicBezTo>
                    <a:pt x="3970" y="1552"/>
                    <a:pt x="4037" y="1619"/>
                    <a:pt x="4104" y="1686"/>
                  </a:cubicBezTo>
                  <a:cubicBezTo>
                    <a:pt x="4131" y="1712"/>
                    <a:pt x="4180" y="1761"/>
                    <a:pt x="4215" y="1761"/>
                  </a:cubicBezTo>
                  <a:cubicBezTo>
                    <a:pt x="4223" y="1761"/>
                    <a:pt x="4231" y="1759"/>
                    <a:pt x="4237" y="1752"/>
                  </a:cubicBezTo>
                  <a:cubicBezTo>
                    <a:pt x="4271" y="1719"/>
                    <a:pt x="4271" y="1619"/>
                    <a:pt x="4271" y="1585"/>
                  </a:cubicBezTo>
                  <a:cubicBezTo>
                    <a:pt x="4237" y="1485"/>
                    <a:pt x="4204" y="1352"/>
                    <a:pt x="4137" y="1252"/>
                  </a:cubicBezTo>
                  <a:cubicBezTo>
                    <a:pt x="4104" y="1185"/>
                    <a:pt x="4071" y="1118"/>
                    <a:pt x="4004" y="1052"/>
                  </a:cubicBezTo>
                  <a:cubicBezTo>
                    <a:pt x="3970" y="1018"/>
                    <a:pt x="3937" y="952"/>
                    <a:pt x="3970" y="885"/>
                  </a:cubicBezTo>
                  <a:cubicBezTo>
                    <a:pt x="4004" y="852"/>
                    <a:pt x="4037" y="818"/>
                    <a:pt x="4037" y="752"/>
                  </a:cubicBezTo>
                  <a:cubicBezTo>
                    <a:pt x="4104" y="585"/>
                    <a:pt x="4137" y="385"/>
                    <a:pt x="4104" y="218"/>
                  </a:cubicBezTo>
                  <a:cubicBezTo>
                    <a:pt x="4004" y="218"/>
                    <a:pt x="3904" y="251"/>
                    <a:pt x="3870" y="351"/>
                  </a:cubicBezTo>
                  <a:lnTo>
                    <a:pt x="3804" y="385"/>
                  </a:lnTo>
                  <a:cubicBezTo>
                    <a:pt x="3770" y="451"/>
                    <a:pt x="3704" y="518"/>
                    <a:pt x="3637" y="551"/>
                  </a:cubicBezTo>
                  <a:cubicBezTo>
                    <a:pt x="3499" y="662"/>
                    <a:pt x="3338" y="727"/>
                    <a:pt x="3173" y="727"/>
                  </a:cubicBezTo>
                  <a:cubicBezTo>
                    <a:pt x="3139" y="727"/>
                    <a:pt x="3104" y="724"/>
                    <a:pt x="3070" y="718"/>
                  </a:cubicBezTo>
                  <a:cubicBezTo>
                    <a:pt x="2970" y="718"/>
                    <a:pt x="2870" y="685"/>
                    <a:pt x="2803" y="651"/>
                  </a:cubicBezTo>
                  <a:cubicBezTo>
                    <a:pt x="2836" y="618"/>
                    <a:pt x="2836" y="551"/>
                    <a:pt x="2803" y="518"/>
                  </a:cubicBezTo>
                  <a:cubicBezTo>
                    <a:pt x="2770" y="485"/>
                    <a:pt x="2703" y="418"/>
                    <a:pt x="2670" y="418"/>
                  </a:cubicBezTo>
                  <a:cubicBezTo>
                    <a:pt x="2569" y="385"/>
                    <a:pt x="2469" y="318"/>
                    <a:pt x="2369" y="285"/>
                  </a:cubicBezTo>
                  <a:cubicBezTo>
                    <a:pt x="2169" y="184"/>
                    <a:pt x="1936" y="151"/>
                    <a:pt x="1802" y="51"/>
                  </a:cubicBezTo>
                  <a:cubicBezTo>
                    <a:pt x="1736" y="18"/>
                    <a:pt x="1661" y="1"/>
                    <a:pt x="1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4781525" y="3300532"/>
              <a:ext cx="161462" cy="104312"/>
            </a:xfrm>
            <a:custGeom>
              <a:rect b="b" l="l" r="r" t="t"/>
              <a:pathLst>
                <a:path extrusionOk="0" h="2694" w="4170">
                  <a:moveTo>
                    <a:pt x="1642" y="1"/>
                  </a:moveTo>
                  <a:cubicBezTo>
                    <a:pt x="1578" y="1"/>
                    <a:pt x="1509" y="17"/>
                    <a:pt x="1434" y="47"/>
                  </a:cubicBezTo>
                  <a:cubicBezTo>
                    <a:pt x="1368" y="81"/>
                    <a:pt x="1301" y="148"/>
                    <a:pt x="1268" y="214"/>
                  </a:cubicBezTo>
                  <a:cubicBezTo>
                    <a:pt x="1234" y="248"/>
                    <a:pt x="1201" y="281"/>
                    <a:pt x="1168" y="348"/>
                  </a:cubicBezTo>
                  <a:cubicBezTo>
                    <a:pt x="1101" y="348"/>
                    <a:pt x="1034" y="381"/>
                    <a:pt x="934" y="414"/>
                  </a:cubicBezTo>
                  <a:cubicBezTo>
                    <a:pt x="734" y="481"/>
                    <a:pt x="567" y="581"/>
                    <a:pt x="400" y="715"/>
                  </a:cubicBezTo>
                  <a:cubicBezTo>
                    <a:pt x="234" y="815"/>
                    <a:pt x="133" y="948"/>
                    <a:pt x="33" y="1115"/>
                  </a:cubicBezTo>
                  <a:cubicBezTo>
                    <a:pt x="0" y="1182"/>
                    <a:pt x="0" y="1248"/>
                    <a:pt x="0" y="1315"/>
                  </a:cubicBezTo>
                  <a:cubicBezTo>
                    <a:pt x="33" y="1415"/>
                    <a:pt x="67" y="1482"/>
                    <a:pt x="100" y="1549"/>
                  </a:cubicBezTo>
                  <a:cubicBezTo>
                    <a:pt x="200" y="1715"/>
                    <a:pt x="334" y="1849"/>
                    <a:pt x="500" y="1915"/>
                  </a:cubicBezTo>
                  <a:cubicBezTo>
                    <a:pt x="634" y="1982"/>
                    <a:pt x="801" y="2049"/>
                    <a:pt x="967" y="2049"/>
                  </a:cubicBezTo>
                  <a:cubicBezTo>
                    <a:pt x="1168" y="2082"/>
                    <a:pt x="1368" y="2082"/>
                    <a:pt x="1568" y="2082"/>
                  </a:cubicBezTo>
                  <a:cubicBezTo>
                    <a:pt x="1601" y="2149"/>
                    <a:pt x="1601" y="2182"/>
                    <a:pt x="1635" y="2216"/>
                  </a:cubicBezTo>
                  <a:cubicBezTo>
                    <a:pt x="1668" y="2316"/>
                    <a:pt x="1735" y="2416"/>
                    <a:pt x="1801" y="2483"/>
                  </a:cubicBezTo>
                  <a:cubicBezTo>
                    <a:pt x="1852" y="2559"/>
                    <a:pt x="1981" y="2694"/>
                    <a:pt x="2099" y="2694"/>
                  </a:cubicBezTo>
                  <a:cubicBezTo>
                    <a:pt x="2135" y="2694"/>
                    <a:pt x="2170" y="2681"/>
                    <a:pt x="2202" y="2649"/>
                  </a:cubicBezTo>
                  <a:cubicBezTo>
                    <a:pt x="2202" y="2549"/>
                    <a:pt x="2235" y="2449"/>
                    <a:pt x="2235" y="2382"/>
                  </a:cubicBezTo>
                  <a:cubicBezTo>
                    <a:pt x="2235" y="2316"/>
                    <a:pt x="2268" y="2249"/>
                    <a:pt x="2335" y="2216"/>
                  </a:cubicBezTo>
                  <a:cubicBezTo>
                    <a:pt x="2335" y="2216"/>
                    <a:pt x="2402" y="2182"/>
                    <a:pt x="2402" y="2149"/>
                  </a:cubicBezTo>
                  <a:cubicBezTo>
                    <a:pt x="2402" y="2116"/>
                    <a:pt x="2368" y="2049"/>
                    <a:pt x="2335" y="2049"/>
                  </a:cubicBezTo>
                  <a:cubicBezTo>
                    <a:pt x="2268" y="2016"/>
                    <a:pt x="2202" y="1982"/>
                    <a:pt x="2168" y="1982"/>
                  </a:cubicBezTo>
                  <a:cubicBezTo>
                    <a:pt x="2235" y="1949"/>
                    <a:pt x="2302" y="1949"/>
                    <a:pt x="2368" y="1915"/>
                  </a:cubicBezTo>
                  <a:cubicBezTo>
                    <a:pt x="2468" y="1882"/>
                    <a:pt x="2535" y="1849"/>
                    <a:pt x="2635" y="1815"/>
                  </a:cubicBezTo>
                  <a:cubicBezTo>
                    <a:pt x="2802" y="1682"/>
                    <a:pt x="3002" y="1582"/>
                    <a:pt x="3202" y="1515"/>
                  </a:cubicBezTo>
                  <a:cubicBezTo>
                    <a:pt x="3252" y="1507"/>
                    <a:pt x="3302" y="1503"/>
                    <a:pt x="3352" y="1503"/>
                  </a:cubicBezTo>
                  <a:cubicBezTo>
                    <a:pt x="3500" y="1503"/>
                    <a:pt x="3644" y="1540"/>
                    <a:pt x="3769" y="1615"/>
                  </a:cubicBezTo>
                  <a:cubicBezTo>
                    <a:pt x="3836" y="1682"/>
                    <a:pt x="3903" y="1749"/>
                    <a:pt x="3970" y="1815"/>
                  </a:cubicBezTo>
                  <a:cubicBezTo>
                    <a:pt x="3997" y="1842"/>
                    <a:pt x="4024" y="1891"/>
                    <a:pt x="4068" y="1891"/>
                  </a:cubicBezTo>
                  <a:cubicBezTo>
                    <a:pt x="4079" y="1891"/>
                    <a:pt x="4090" y="1888"/>
                    <a:pt x="4103" y="1882"/>
                  </a:cubicBezTo>
                  <a:cubicBezTo>
                    <a:pt x="4136" y="1882"/>
                    <a:pt x="4136" y="1782"/>
                    <a:pt x="4136" y="1749"/>
                  </a:cubicBezTo>
                  <a:cubicBezTo>
                    <a:pt x="4136" y="1649"/>
                    <a:pt x="4136" y="1549"/>
                    <a:pt x="4103" y="1448"/>
                  </a:cubicBezTo>
                  <a:cubicBezTo>
                    <a:pt x="4070" y="1382"/>
                    <a:pt x="4036" y="1315"/>
                    <a:pt x="3970" y="1248"/>
                  </a:cubicBezTo>
                  <a:cubicBezTo>
                    <a:pt x="3936" y="1215"/>
                    <a:pt x="3936" y="1115"/>
                    <a:pt x="3970" y="1082"/>
                  </a:cubicBezTo>
                  <a:cubicBezTo>
                    <a:pt x="4003" y="1048"/>
                    <a:pt x="4036" y="1015"/>
                    <a:pt x="4070" y="981"/>
                  </a:cubicBezTo>
                  <a:cubicBezTo>
                    <a:pt x="4136" y="781"/>
                    <a:pt x="4170" y="615"/>
                    <a:pt x="4136" y="414"/>
                  </a:cubicBezTo>
                  <a:cubicBezTo>
                    <a:pt x="4070" y="414"/>
                    <a:pt x="3970" y="448"/>
                    <a:pt x="3903" y="548"/>
                  </a:cubicBezTo>
                  <a:lnTo>
                    <a:pt x="3869" y="581"/>
                  </a:lnTo>
                  <a:cubicBezTo>
                    <a:pt x="3803" y="615"/>
                    <a:pt x="3736" y="681"/>
                    <a:pt x="3669" y="748"/>
                  </a:cubicBezTo>
                  <a:cubicBezTo>
                    <a:pt x="3544" y="823"/>
                    <a:pt x="3400" y="861"/>
                    <a:pt x="3252" y="861"/>
                  </a:cubicBezTo>
                  <a:cubicBezTo>
                    <a:pt x="3202" y="861"/>
                    <a:pt x="3152" y="856"/>
                    <a:pt x="3102" y="848"/>
                  </a:cubicBezTo>
                  <a:cubicBezTo>
                    <a:pt x="3002" y="815"/>
                    <a:pt x="2902" y="781"/>
                    <a:pt x="2835" y="748"/>
                  </a:cubicBezTo>
                  <a:cubicBezTo>
                    <a:pt x="2869" y="715"/>
                    <a:pt x="2869" y="648"/>
                    <a:pt x="2869" y="615"/>
                  </a:cubicBezTo>
                  <a:cubicBezTo>
                    <a:pt x="2835" y="581"/>
                    <a:pt x="2769" y="548"/>
                    <a:pt x="2702" y="514"/>
                  </a:cubicBezTo>
                  <a:cubicBezTo>
                    <a:pt x="2635" y="481"/>
                    <a:pt x="2535" y="381"/>
                    <a:pt x="2435" y="348"/>
                  </a:cubicBezTo>
                  <a:cubicBezTo>
                    <a:pt x="2235" y="248"/>
                    <a:pt x="2035" y="181"/>
                    <a:pt x="1868" y="81"/>
                  </a:cubicBezTo>
                  <a:cubicBezTo>
                    <a:pt x="1795" y="26"/>
                    <a:pt x="1721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5069095" y="4065658"/>
              <a:ext cx="162779" cy="104583"/>
            </a:xfrm>
            <a:custGeom>
              <a:rect b="b" l="l" r="r" t="t"/>
              <a:pathLst>
                <a:path extrusionOk="0" h="2701" w="4204">
                  <a:moveTo>
                    <a:pt x="1601" y="0"/>
                  </a:moveTo>
                  <a:cubicBezTo>
                    <a:pt x="1549" y="0"/>
                    <a:pt x="1494" y="11"/>
                    <a:pt x="1435" y="35"/>
                  </a:cubicBezTo>
                  <a:cubicBezTo>
                    <a:pt x="1368" y="102"/>
                    <a:pt x="1302" y="168"/>
                    <a:pt x="1268" y="235"/>
                  </a:cubicBezTo>
                  <a:cubicBezTo>
                    <a:pt x="1235" y="268"/>
                    <a:pt x="1202" y="302"/>
                    <a:pt x="1168" y="335"/>
                  </a:cubicBezTo>
                  <a:cubicBezTo>
                    <a:pt x="1101" y="368"/>
                    <a:pt x="1001" y="402"/>
                    <a:pt x="935" y="435"/>
                  </a:cubicBezTo>
                  <a:cubicBezTo>
                    <a:pt x="735" y="502"/>
                    <a:pt x="568" y="602"/>
                    <a:pt x="401" y="735"/>
                  </a:cubicBezTo>
                  <a:cubicBezTo>
                    <a:pt x="234" y="835"/>
                    <a:pt x="134" y="969"/>
                    <a:pt x="34" y="1136"/>
                  </a:cubicBezTo>
                  <a:cubicBezTo>
                    <a:pt x="1" y="1202"/>
                    <a:pt x="1" y="1269"/>
                    <a:pt x="1" y="1336"/>
                  </a:cubicBezTo>
                  <a:cubicBezTo>
                    <a:pt x="34" y="1402"/>
                    <a:pt x="67" y="1503"/>
                    <a:pt x="101" y="1569"/>
                  </a:cubicBezTo>
                  <a:cubicBezTo>
                    <a:pt x="201" y="1703"/>
                    <a:pt x="334" y="1836"/>
                    <a:pt x="501" y="1936"/>
                  </a:cubicBezTo>
                  <a:cubicBezTo>
                    <a:pt x="634" y="2003"/>
                    <a:pt x="801" y="2036"/>
                    <a:pt x="968" y="2070"/>
                  </a:cubicBezTo>
                  <a:cubicBezTo>
                    <a:pt x="1168" y="2070"/>
                    <a:pt x="1368" y="2103"/>
                    <a:pt x="1568" y="2103"/>
                  </a:cubicBezTo>
                  <a:cubicBezTo>
                    <a:pt x="1602" y="2136"/>
                    <a:pt x="1602" y="2203"/>
                    <a:pt x="1635" y="2236"/>
                  </a:cubicBezTo>
                  <a:cubicBezTo>
                    <a:pt x="1669" y="2336"/>
                    <a:pt x="1735" y="2403"/>
                    <a:pt x="1802" y="2503"/>
                  </a:cubicBezTo>
                  <a:cubicBezTo>
                    <a:pt x="1850" y="2576"/>
                    <a:pt x="1969" y="2701"/>
                    <a:pt x="2068" y="2701"/>
                  </a:cubicBezTo>
                  <a:cubicBezTo>
                    <a:pt x="2106" y="2701"/>
                    <a:pt x="2141" y="2683"/>
                    <a:pt x="2169" y="2637"/>
                  </a:cubicBezTo>
                  <a:cubicBezTo>
                    <a:pt x="2236" y="2570"/>
                    <a:pt x="2269" y="2503"/>
                    <a:pt x="2269" y="2437"/>
                  </a:cubicBezTo>
                  <a:cubicBezTo>
                    <a:pt x="2302" y="2370"/>
                    <a:pt x="2336" y="2303"/>
                    <a:pt x="2369" y="2270"/>
                  </a:cubicBezTo>
                  <a:cubicBezTo>
                    <a:pt x="2402" y="2270"/>
                    <a:pt x="2436" y="2236"/>
                    <a:pt x="2469" y="2203"/>
                  </a:cubicBezTo>
                  <a:cubicBezTo>
                    <a:pt x="2469" y="2170"/>
                    <a:pt x="2436" y="2103"/>
                    <a:pt x="2369" y="2103"/>
                  </a:cubicBezTo>
                  <a:cubicBezTo>
                    <a:pt x="2336" y="2070"/>
                    <a:pt x="2269" y="2070"/>
                    <a:pt x="2236" y="2036"/>
                  </a:cubicBezTo>
                  <a:cubicBezTo>
                    <a:pt x="2302" y="2003"/>
                    <a:pt x="2369" y="2003"/>
                    <a:pt x="2436" y="1970"/>
                  </a:cubicBezTo>
                  <a:cubicBezTo>
                    <a:pt x="2502" y="1936"/>
                    <a:pt x="2603" y="1903"/>
                    <a:pt x="2669" y="1869"/>
                  </a:cubicBezTo>
                  <a:cubicBezTo>
                    <a:pt x="2836" y="1736"/>
                    <a:pt x="3036" y="1636"/>
                    <a:pt x="3270" y="1569"/>
                  </a:cubicBezTo>
                  <a:cubicBezTo>
                    <a:pt x="3311" y="1561"/>
                    <a:pt x="3355" y="1557"/>
                    <a:pt x="3400" y="1557"/>
                  </a:cubicBezTo>
                  <a:cubicBezTo>
                    <a:pt x="3534" y="1557"/>
                    <a:pt x="3678" y="1594"/>
                    <a:pt x="3803" y="1669"/>
                  </a:cubicBezTo>
                  <a:cubicBezTo>
                    <a:pt x="3903" y="1736"/>
                    <a:pt x="3970" y="1803"/>
                    <a:pt x="4004" y="1869"/>
                  </a:cubicBezTo>
                  <a:cubicBezTo>
                    <a:pt x="4037" y="1903"/>
                    <a:pt x="4104" y="1970"/>
                    <a:pt x="4137" y="1970"/>
                  </a:cubicBezTo>
                  <a:cubicBezTo>
                    <a:pt x="4204" y="1936"/>
                    <a:pt x="4204" y="1836"/>
                    <a:pt x="4204" y="1803"/>
                  </a:cubicBezTo>
                  <a:cubicBezTo>
                    <a:pt x="4170" y="1703"/>
                    <a:pt x="4170" y="1569"/>
                    <a:pt x="4104" y="1469"/>
                  </a:cubicBezTo>
                  <a:cubicBezTo>
                    <a:pt x="4070" y="1402"/>
                    <a:pt x="4037" y="1336"/>
                    <a:pt x="4004" y="1269"/>
                  </a:cubicBezTo>
                  <a:cubicBezTo>
                    <a:pt x="3937" y="1236"/>
                    <a:pt x="3937" y="1136"/>
                    <a:pt x="4004" y="1102"/>
                  </a:cubicBezTo>
                  <a:lnTo>
                    <a:pt x="4070" y="1002"/>
                  </a:lnTo>
                  <a:cubicBezTo>
                    <a:pt x="4137" y="802"/>
                    <a:pt x="4170" y="602"/>
                    <a:pt x="4137" y="435"/>
                  </a:cubicBezTo>
                  <a:cubicBezTo>
                    <a:pt x="4070" y="435"/>
                    <a:pt x="3970" y="468"/>
                    <a:pt x="3903" y="535"/>
                  </a:cubicBezTo>
                  <a:lnTo>
                    <a:pt x="3870" y="602"/>
                  </a:lnTo>
                  <a:cubicBezTo>
                    <a:pt x="3803" y="635"/>
                    <a:pt x="3737" y="702"/>
                    <a:pt x="3670" y="735"/>
                  </a:cubicBezTo>
                  <a:cubicBezTo>
                    <a:pt x="3543" y="837"/>
                    <a:pt x="3396" y="881"/>
                    <a:pt x="3244" y="881"/>
                  </a:cubicBezTo>
                  <a:cubicBezTo>
                    <a:pt x="3197" y="881"/>
                    <a:pt x="3150" y="877"/>
                    <a:pt x="3103" y="869"/>
                  </a:cubicBezTo>
                  <a:cubicBezTo>
                    <a:pt x="3003" y="835"/>
                    <a:pt x="2903" y="802"/>
                    <a:pt x="2836" y="735"/>
                  </a:cubicBezTo>
                  <a:cubicBezTo>
                    <a:pt x="2869" y="735"/>
                    <a:pt x="2869" y="669"/>
                    <a:pt x="2869" y="635"/>
                  </a:cubicBezTo>
                  <a:cubicBezTo>
                    <a:pt x="2836" y="569"/>
                    <a:pt x="2769" y="535"/>
                    <a:pt x="2703" y="502"/>
                  </a:cubicBezTo>
                  <a:cubicBezTo>
                    <a:pt x="2669" y="502"/>
                    <a:pt x="2536" y="402"/>
                    <a:pt x="2436" y="368"/>
                  </a:cubicBezTo>
                  <a:cubicBezTo>
                    <a:pt x="2236" y="235"/>
                    <a:pt x="2035" y="202"/>
                    <a:pt x="1869" y="102"/>
                  </a:cubicBezTo>
                  <a:cubicBezTo>
                    <a:pt x="1783" y="37"/>
                    <a:pt x="1696" y="0"/>
                    <a:pt x="1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4353725" y="4125912"/>
              <a:ext cx="162779" cy="104312"/>
            </a:xfrm>
            <a:custGeom>
              <a:rect b="b" l="l" r="r" t="t"/>
              <a:pathLst>
                <a:path extrusionOk="0" h="2694" w="4204">
                  <a:moveTo>
                    <a:pt x="1642" y="1"/>
                  </a:moveTo>
                  <a:cubicBezTo>
                    <a:pt x="1578" y="1"/>
                    <a:pt x="1509" y="17"/>
                    <a:pt x="1434" y="47"/>
                  </a:cubicBezTo>
                  <a:cubicBezTo>
                    <a:pt x="1368" y="81"/>
                    <a:pt x="1301" y="147"/>
                    <a:pt x="1268" y="214"/>
                  </a:cubicBezTo>
                  <a:cubicBezTo>
                    <a:pt x="1234" y="247"/>
                    <a:pt x="1201" y="281"/>
                    <a:pt x="1168" y="347"/>
                  </a:cubicBezTo>
                  <a:cubicBezTo>
                    <a:pt x="1101" y="347"/>
                    <a:pt x="1001" y="381"/>
                    <a:pt x="934" y="414"/>
                  </a:cubicBezTo>
                  <a:cubicBezTo>
                    <a:pt x="734" y="481"/>
                    <a:pt x="567" y="581"/>
                    <a:pt x="400" y="714"/>
                  </a:cubicBezTo>
                  <a:cubicBezTo>
                    <a:pt x="234" y="814"/>
                    <a:pt x="133" y="981"/>
                    <a:pt x="33" y="1148"/>
                  </a:cubicBezTo>
                  <a:cubicBezTo>
                    <a:pt x="0" y="1181"/>
                    <a:pt x="0" y="1248"/>
                    <a:pt x="0" y="1315"/>
                  </a:cubicBezTo>
                  <a:cubicBezTo>
                    <a:pt x="33" y="1415"/>
                    <a:pt x="67" y="1482"/>
                    <a:pt x="100" y="1548"/>
                  </a:cubicBezTo>
                  <a:cubicBezTo>
                    <a:pt x="200" y="1715"/>
                    <a:pt x="334" y="1849"/>
                    <a:pt x="500" y="1915"/>
                  </a:cubicBezTo>
                  <a:cubicBezTo>
                    <a:pt x="634" y="1982"/>
                    <a:pt x="801" y="2049"/>
                    <a:pt x="967" y="2049"/>
                  </a:cubicBezTo>
                  <a:cubicBezTo>
                    <a:pt x="1168" y="2082"/>
                    <a:pt x="1368" y="2082"/>
                    <a:pt x="1568" y="2082"/>
                  </a:cubicBezTo>
                  <a:cubicBezTo>
                    <a:pt x="1601" y="2149"/>
                    <a:pt x="1601" y="2182"/>
                    <a:pt x="1635" y="2215"/>
                  </a:cubicBezTo>
                  <a:cubicBezTo>
                    <a:pt x="1668" y="2316"/>
                    <a:pt x="1735" y="2416"/>
                    <a:pt x="1801" y="2482"/>
                  </a:cubicBezTo>
                  <a:cubicBezTo>
                    <a:pt x="1852" y="2559"/>
                    <a:pt x="1981" y="2694"/>
                    <a:pt x="2099" y="2694"/>
                  </a:cubicBezTo>
                  <a:cubicBezTo>
                    <a:pt x="2135" y="2694"/>
                    <a:pt x="2170" y="2681"/>
                    <a:pt x="2202" y="2649"/>
                  </a:cubicBezTo>
                  <a:cubicBezTo>
                    <a:pt x="2235" y="2582"/>
                    <a:pt x="2268" y="2482"/>
                    <a:pt x="2268" y="2416"/>
                  </a:cubicBezTo>
                  <a:cubicBezTo>
                    <a:pt x="2302" y="2349"/>
                    <a:pt x="2335" y="2282"/>
                    <a:pt x="2402" y="2249"/>
                  </a:cubicBezTo>
                  <a:cubicBezTo>
                    <a:pt x="2402" y="2249"/>
                    <a:pt x="2468" y="2215"/>
                    <a:pt x="2468" y="2182"/>
                  </a:cubicBezTo>
                  <a:cubicBezTo>
                    <a:pt x="2468" y="2149"/>
                    <a:pt x="2435" y="2115"/>
                    <a:pt x="2402" y="2082"/>
                  </a:cubicBezTo>
                  <a:cubicBezTo>
                    <a:pt x="2335" y="2082"/>
                    <a:pt x="2268" y="2049"/>
                    <a:pt x="2235" y="2015"/>
                  </a:cubicBezTo>
                  <a:cubicBezTo>
                    <a:pt x="2302" y="2015"/>
                    <a:pt x="2368" y="1982"/>
                    <a:pt x="2435" y="1982"/>
                  </a:cubicBezTo>
                  <a:cubicBezTo>
                    <a:pt x="2535" y="1949"/>
                    <a:pt x="2602" y="1915"/>
                    <a:pt x="2669" y="1849"/>
                  </a:cubicBezTo>
                  <a:cubicBezTo>
                    <a:pt x="2869" y="1715"/>
                    <a:pt x="3069" y="1648"/>
                    <a:pt x="3269" y="1582"/>
                  </a:cubicBezTo>
                  <a:cubicBezTo>
                    <a:pt x="3319" y="1573"/>
                    <a:pt x="3369" y="1569"/>
                    <a:pt x="3419" y="1569"/>
                  </a:cubicBezTo>
                  <a:cubicBezTo>
                    <a:pt x="3567" y="1569"/>
                    <a:pt x="3711" y="1607"/>
                    <a:pt x="3836" y="1682"/>
                  </a:cubicBezTo>
                  <a:cubicBezTo>
                    <a:pt x="3903" y="1715"/>
                    <a:pt x="3970" y="1782"/>
                    <a:pt x="4036" y="1882"/>
                  </a:cubicBezTo>
                  <a:cubicBezTo>
                    <a:pt x="4063" y="1909"/>
                    <a:pt x="4090" y="1958"/>
                    <a:pt x="4135" y="1958"/>
                  </a:cubicBezTo>
                  <a:cubicBezTo>
                    <a:pt x="4145" y="1958"/>
                    <a:pt x="4157" y="1955"/>
                    <a:pt x="4170" y="1949"/>
                  </a:cubicBezTo>
                  <a:cubicBezTo>
                    <a:pt x="4203" y="1915"/>
                    <a:pt x="4203" y="1815"/>
                    <a:pt x="4203" y="1782"/>
                  </a:cubicBezTo>
                  <a:cubicBezTo>
                    <a:pt x="4203" y="1682"/>
                    <a:pt x="4170" y="1548"/>
                    <a:pt x="4103" y="1482"/>
                  </a:cubicBezTo>
                  <a:cubicBezTo>
                    <a:pt x="4070" y="1382"/>
                    <a:pt x="4036" y="1315"/>
                    <a:pt x="3970" y="1248"/>
                  </a:cubicBezTo>
                  <a:cubicBezTo>
                    <a:pt x="3936" y="1215"/>
                    <a:pt x="3936" y="1115"/>
                    <a:pt x="3970" y="1081"/>
                  </a:cubicBezTo>
                  <a:cubicBezTo>
                    <a:pt x="4003" y="1048"/>
                    <a:pt x="4036" y="1015"/>
                    <a:pt x="4070" y="981"/>
                  </a:cubicBezTo>
                  <a:cubicBezTo>
                    <a:pt x="4136" y="781"/>
                    <a:pt x="4170" y="614"/>
                    <a:pt x="4136" y="414"/>
                  </a:cubicBezTo>
                  <a:cubicBezTo>
                    <a:pt x="4070" y="414"/>
                    <a:pt x="3970" y="448"/>
                    <a:pt x="3903" y="548"/>
                  </a:cubicBezTo>
                  <a:lnTo>
                    <a:pt x="3869" y="581"/>
                  </a:lnTo>
                  <a:cubicBezTo>
                    <a:pt x="3803" y="648"/>
                    <a:pt x="3736" y="681"/>
                    <a:pt x="3669" y="748"/>
                  </a:cubicBezTo>
                  <a:cubicBezTo>
                    <a:pt x="3544" y="823"/>
                    <a:pt x="3400" y="860"/>
                    <a:pt x="3252" y="860"/>
                  </a:cubicBezTo>
                  <a:cubicBezTo>
                    <a:pt x="3202" y="860"/>
                    <a:pt x="3152" y="856"/>
                    <a:pt x="3102" y="848"/>
                  </a:cubicBezTo>
                  <a:cubicBezTo>
                    <a:pt x="3002" y="814"/>
                    <a:pt x="2902" y="781"/>
                    <a:pt x="2835" y="748"/>
                  </a:cubicBezTo>
                  <a:cubicBezTo>
                    <a:pt x="2869" y="714"/>
                    <a:pt x="2869" y="681"/>
                    <a:pt x="2869" y="614"/>
                  </a:cubicBezTo>
                  <a:cubicBezTo>
                    <a:pt x="2835" y="581"/>
                    <a:pt x="2769" y="548"/>
                    <a:pt x="2702" y="514"/>
                  </a:cubicBezTo>
                  <a:cubicBezTo>
                    <a:pt x="2635" y="481"/>
                    <a:pt x="2535" y="381"/>
                    <a:pt x="2435" y="347"/>
                  </a:cubicBezTo>
                  <a:cubicBezTo>
                    <a:pt x="2235" y="247"/>
                    <a:pt x="2035" y="181"/>
                    <a:pt x="1868" y="81"/>
                  </a:cubicBezTo>
                  <a:cubicBezTo>
                    <a:pt x="1795" y="26"/>
                    <a:pt x="1721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5623658" y="3195952"/>
              <a:ext cx="164057" cy="104583"/>
            </a:xfrm>
            <a:custGeom>
              <a:rect b="b" l="l" r="r" t="t"/>
              <a:pathLst>
                <a:path extrusionOk="0" h="2701" w="4237">
                  <a:moveTo>
                    <a:pt x="1618" y="0"/>
                  </a:moveTo>
                  <a:cubicBezTo>
                    <a:pt x="1567" y="0"/>
                    <a:pt x="1516" y="11"/>
                    <a:pt x="1468" y="35"/>
                  </a:cubicBezTo>
                  <a:cubicBezTo>
                    <a:pt x="1402" y="102"/>
                    <a:pt x="1335" y="168"/>
                    <a:pt x="1268" y="235"/>
                  </a:cubicBezTo>
                  <a:cubicBezTo>
                    <a:pt x="1235" y="268"/>
                    <a:pt x="1235" y="302"/>
                    <a:pt x="1201" y="335"/>
                  </a:cubicBezTo>
                  <a:cubicBezTo>
                    <a:pt x="1101" y="368"/>
                    <a:pt x="1035" y="402"/>
                    <a:pt x="968" y="402"/>
                  </a:cubicBezTo>
                  <a:cubicBezTo>
                    <a:pt x="768" y="502"/>
                    <a:pt x="601" y="602"/>
                    <a:pt x="434" y="735"/>
                  </a:cubicBezTo>
                  <a:cubicBezTo>
                    <a:pt x="267" y="835"/>
                    <a:pt x="134" y="969"/>
                    <a:pt x="67" y="1136"/>
                  </a:cubicBezTo>
                  <a:cubicBezTo>
                    <a:pt x="1" y="1202"/>
                    <a:pt x="1" y="1269"/>
                    <a:pt x="1" y="1336"/>
                  </a:cubicBezTo>
                  <a:cubicBezTo>
                    <a:pt x="34" y="1402"/>
                    <a:pt x="67" y="1503"/>
                    <a:pt x="134" y="1569"/>
                  </a:cubicBezTo>
                  <a:cubicBezTo>
                    <a:pt x="234" y="1736"/>
                    <a:pt x="367" y="1836"/>
                    <a:pt x="501" y="1936"/>
                  </a:cubicBezTo>
                  <a:cubicBezTo>
                    <a:pt x="668" y="2003"/>
                    <a:pt x="834" y="2036"/>
                    <a:pt x="968" y="2070"/>
                  </a:cubicBezTo>
                  <a:cubicBezTo>
                    <a:pt x="1168" y="2103"/>
                    <a:pt x="1368" y="2103"/>
                    <a:pt x="1602" y="2103"/>
                  </a:cubicBezTo>
                  <a:cubicBezTo>
                    <a:pt x="1602" y="2136"/>
                    <a:pt x="1635" y="2203"/>
                    <a:pt x="1668" y="2236"/>
                  </a:cubicBezTo>
                  <a:cubicBezTo>
                    <a:pt x="1702" y="2336"/>
                    <a:pt x="1735" y="2403"/>
                    <a:pt x="1802" y="2503"/>
                  </a:cubicBezTo>
                  <a:cubicBezTo>
                    <a:pt x="1874" y="2576"/>
                    <a:pt x="1982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0"/>
                    <a:pt x="2269" y="2503"/>
                    <a:pt x="2302" y="2437"/>
                  </a:cubicBezTo>
                  <a:cubicBezTo>
                    <a:pt x="2302" y="2370"/>
                    <a:pt x="2336" y="2303"/>
                    <a:pt x="2402" y="2270"/>
                  </a:cubicBezTo>
                  <a:cubicBezTo>
                    <a:pt x="2436" y="2270"/>
                    <a:pt x="2469" y="2236"/>
                    <a:pt x="2469" y="2203"/>
                  </a:cubicBezTo>
                  <a:cubicBezTo>
                    <a:pt x="2502" y="2170"/>
                    <a:pt x="2436" y="2103"/>
                    <a:pt x="2402" y="2103"/>
                  </a:cubicBezTo>
                  <a:cubicBezTo>
                    <a:pt x="2336" y="2070"/>
                    <a:pt x="2302" y="2070"/>
                    <a:pt x="2235" y="2036"/>
                  </a:cubicBezTo>
                  <a:cubicBezTo>
                    <a:pt x="2302" y="2036"/>
                    <a:pt x="2402" y="2003"/>
                    <a:pt x="2469" y="1970"/>
                  </a:cubicBezTo>
                  <a:cubicBezTo>
                    <a:pt x="2536" y="1970"/>
                    <a:pt x="2636" y="1903"/>
                    <a:pt x="2702" y="1869"/>
                  </a:cubicBezTo>
                  <a:cubicBezTo>
                    <a:pt x="2869" y="1736"/>
                    <a:pt x="3069" y="1636"/>
                    <a:pt x="3270" y="1603"/>
                  </a:cubicBezTo>
                  <a:cubicBezTo>
                    <a:pt x="3340" y="1579"/>
                    <a:pt x="3411" y="1568"/>
                    <a:pt x="3481" y="1568"/>
                  </a:cubicBezTo>
                  <a:cubicBezTo>
                    <a:pt x="3607" y="1568"/>
                    <a:pt x="3729" y="1605"/>
                    <a:pt x="3837" y="1669"/>
                  </a:cubicBezTo>
                  <a:cubicBezTo>
                    <a:pt x="3903" y="1736"/>
                    <a:pt x="3970" y="1803"/>
                    <a:pt x="4037" y="1869"/>
                  </a:cubicBezTo>
                  <a:cubicBezTo>
                    <a:pt x="4070" y="1903"/>
                    <a:pt x="4137" y="1970"/>
                    <a:pt x="4170" y="1970"/>
                  </a:cubicBezTo>
                  <a:cubicBezTo>
                    <a:pt x="4237" y="1936"/>
                    <a:pt x="4204" y="1836"/>
                    <a:pt x="4204" y="1803"/>
                  </a:cubicBezTo>
                  <a:cubicBezTo>
                    <a:pt x="4204" y="1669"/>
                    <a:pt x="4170" y="1569"/>
                    <a:pt x="4137" y="1469"/>
                  </a:cubicBezTo>
                  <a:cubicBezTo>
                    <a:pt x="4103" y="1402"/>
                    <a:pt x="4037" y="1336"/>
                    <a:pt x="4003" y="1269"/>
                  </a:cubicBezTo>
                  <a:cubicBezTo>
                    <a:pt x="3937" y="1202"/>
                    <a:pt x="3937" y="1136"/>
                    <a:pt x="4003" y="1102"/>
                  </a:cubicBezTo>
                  <a:cubicBezTo>
                    <a:pt x="4037" y="1036"/>
                    <a:pt x="4070" y="1002"/>
                    <a:pt x="4070" y="969"/>
                  </a:cubicBezTo>
                  <a:cubicBezTo>
                    <a:pt x="4137" y="802"/>
                    <a:pt x="4170" y="602"/>
                    <a:pt x="4170" y="435"/>
                  </a:cubicBezTo>
                  <a:cubicBezTo>
                    <a:pt x="4070" y="435"/>
                    <a:pt x="4003" y="468"/>
                    <a:pt x="3937" y="535"/>
                  </a:cubicBezTo>
                  <a:lnTo>
                    <a:pt x="3870" y="602"/>
                  </a:lnTo>
                  <a:cubicBezTo>
                    <a:pt x="3803" y="635"/>
                    <a:pt x="3770" y="702"/>
                    <a:pt x="3703" y="735"/>
                  </a:cubicBezTo>
                  <a:cubicBezTo>
                    <a:pt x="3539" y="818"/>
                    <a:pt x="3374" y="877"/>
                    <a:pt x="3209" y="877"/>
                  </a:cubicBezTo>
                  <a:cubicBezTo>
                    <a:pt x="3174" y="877"/>
                    <a:pt x="3138" y="875"/>
                    <a:pt x="3103" y="869"/>
                  </a:cubicBezTo>
                  <a:cubicBezTo>
                    <a:pt x="3003" y="835"/>
                    <a:pt x="2936" y="802"/>
                    <a:pt x="2836" y="735"/>
                  </a:cubicBezTo>
                  <a:cubicBezTo>
                    <a:pt x="2869" y="735"/>
                    <a:pt x="2903" y="669"/>
                    <a:pt x="2869" y="635"/>
                  </a:cubicBezTo>
                  <a:cubicBezTo>
                    <a:pt x="2836" y="569"/>
                    <a:pt x="2769" y="535"/>
                    <a:pt x="2702" y="502"/>
                  </a:cubicBezTo>
                  <a:cubicBezTo>
                    <a:pt x="2636" y="468"/>
                    <a:pt x="2536" y="402"/>
                    <a:pt x="2436" y="335"/>
                  </a:cubicBezTo>
                  <a:cubicBezTo>
                    <a:pt x="2269" y="235"/>
                    <a:pt x="2069" y="202"/>
                    <a:pt x="1869" y="102"/>
                  </a:cubicBezTo>
                  <a:cubicBezTo>
                    <a:pt x="1804" y="37"/>
                    <a:pt x="1712" y="0"/>
                    <a:pt x="1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8185080" y="3961698"/>
              <a:ext cx="162779" cy="104621"/>
            </a:xfrm>
            <a:custGeom>
              <a:rect b="b" l="l" r="r" t="t"/>
              <a:pathLst>
                <a:path extrusionOk="0" h="2702" w="4204">
                  <a:moveTo>
                    <a:pt x="1601" y="1"/>
                  </a:moveTo>
                  <a:cubicBezTo>
                    <a:pt x="1549" y="1"/>
                    <a:pt x="1494" y="12"/>
                    <a:pt x="1435" y="35"/>
                  </a:cubicBezTo>
                  <a:cubicBezTo>
                    <a:pt x="1368" y="102"/>
                    <a:pt x="1302" y="136"/>
                    <a:pt x="1268" y="236"/>
                  </a:cubicBezTo>
                  <a:cubicBezTo>
                    <a:pt x="1235" y="269"/>
                    <a:pt x="1202" y="302"/>
                    <a:pt x="1168" y="336"/>
                  </a:cubicBezTo>
                  <a:cubicBezTo>
                    <a:pt x="1101" y="369"/>
                    <a:pt x="1001" y="369"/>
                    <a:pt x="935" y="402"/>
                  </a:cubicBezTo>
                  <a:cubicBezTo>
                    <a:pt x="735" y="502"/>
                    <a:pt x="568" y="603"/>
                    <a:pt x="401" y="736"/>
                  </a:cubicBezTo>
                  <a:cubicBezTo>
                    <a:pt x="234" y="836"/>
                    <a:pt x="134" y="969"/>
                    <a:pt x="34" y="1136"/>
                  </a:cubicBezTo>
                  <a:cubicBezTo>
                    <a:pt x="1" y="1203"/>
                    <a:pt x="1" y="1270"/>
                    <a:pt x="1" y="1336"/>
                  </a:cubicBezTo>
                  <a:cubicBezTo>
                    <a:pt x="34" y="1403"/>
                    <a:pt x="67" y="1503"/>
                    <a:pt x="101" y="1570"/>
                  </a:cubicBezTo>
                  <a:cubicBezTo>
                    <a:pt x="201" y="1703"/>
                    <a:pt x="334" y="1837"/>
                    <a:pt x="501" y="1937"/>
                  </a:cubicBezTo>
                  <a:cubicBezTo>
                    <a:pt x="634" y="2004"/>
                    <a:pt x="801" y="2037"/>
                    <a:pt x="968" y="2070"/>
                  </a:cubicBezTo>
                  <a:cubicBezTo>
                    <a:pt x="1168" y="2070"/>
                    <a:pt x="1368" y="2104"/>
                    <a:pt x="1568" y="2104"/>
                  </a:cubicBezTo>
                  <a:cubicBezTo>
                    <a:pt x="1602" y="2137"/>
                    <a:pt x="1602" y="2170"/>
                    <a:pt x="1635" y="2237"/>
                  </a:cubicBezTo>
                  <a:cubicBezTo>
                    <a:pt x="1669" y="2337"/>
                    <a:pt x="1735" y="2404"/>
                    <a:pt x="1802" y="2504"/>
                  </a:cubicBezTo>
                  <a:cubicBezTo>
                    <a:pt x="1850" y="2576"/>
                    <a:pt x="1969" y="2701"/>
                    <a:pt x="2068" y="2701"/>
                  </a:cubicBezTo>
                  <a:cubicBezTo>
                    <a:pt x="2106" y="2701"/>
                    <a:pt x="2141" y="2683"/>
                    <a:pt x="2169" y="2637"/>
                  </a:cubicBezTo>
                  <a:cubicBezTo>
                    <a:pt x="2236" y="2571"/>
                    <a:pt x="2269" y="2504"/>
                    <a:pt x="2269" y="2437"/>
                  </a:cubicBezTo>
                  <a:cubicBezTo>
                    <a:pt x="2302" y="2370"/>
                    <a:pt x="2336" y="2304"/>
                    <a:pt x="2369" y="2270"/>
                  </a:cubicBezTo>
                  <a:cubicBezTo>
                    <a:pt x="2402" y="2270"/>
                    <a:pt x="2436" y="2237"/>
                    <a:pt x="2469" y="2204"/>
                  </a:cubicBezTo>
                  <a:cubicBezTo>
                    <a:pt x="2469" y="2170"/>
                    <a:pt x="2436" y="2104"/>
                    <a:pt x="2369" y="2104"/>
                  </a:cubicBezTo>
                  <a:cubicBezTo>
                    <a:pt x="2336" y="2070"/>
                    <a:pt x="2269" y="2037"/>
                    <a:pt x="2236" y="2037"/>
                  </a:cubicBezTo>
                  <a:cubicBezTo>
                    <a:pt x="2302" y="2004"/>
                    <a:pt x="2369" y="2004"/>
                    <a:pt x="2436" y="1970"/>
                  </a:cubicBezTo>
                  <a:cubicBezTo>
                    <a:pt x="2502" y="1937"/>
                    <a:pt x="2603" y="1903"/>
                    <a:pt x="2669" y="1870"/>
                  </a:cubicBezTo>
                  <a:cubicBezTo>
                    <a:pt x="2836" y="1737"/>
                    <a:pt x="3036" y="1637"/>
                    <a:pt x="3270" y="1570"/>
                  </a:cubicBezTo>
                  <a:cubicBezTo>
                    <a:pt x="3311" y="1562"/>
                    <a:pt x="3355" y="1557"/>
                    <a:pt x="3400" y="1557"/>
                  </a:cubicBezTo>
                  <a:cubicBezTo>
                    <a:pt x="3534" y="1557"/>
                    <a:pt x="3678" y="1595"/>
                    <a:pt x="3803" y="1670"/>
                  </a:cubicBezTo>
                  <a:cubicBezTo>
                    <a:pt x="3903" y="1737"/>
                    <a:pt x="3970" y="1803"/>
                    <a:pt x="4037" y="1870"/>
                  </a:cubicBezTo>
                  <a:cubicBezTo>
                    <a:pt x="4037" y="1903"/>
                    <a:pt x="4104" y="1970"/>
                    <a:pt x="4137" y="1970"/>
                  </a:cubicBezTo>
                  <a:cubicBezTo>
                    <a:pt x="4204" y="1937"/>
                    <a:pt x="4204" y="1837"/>
                    <a:pt x="4204" y="1803"/>
                  </a:cubicBezTo>
                  <a:cubicBezTo>
                    <a:pt x="4170" y="1670"/>
                    <a:pt x="4137" y="1570"/>
                    <a:pt x="4104" y="1470"/>
                  </a:cubicBezTo>
                  <a:cubicBezTo>
                    <a:pt x="4070" y="1403"/>
                    <a:pt x="4037" y="1336"/>
                    <a:pt x="3970" y="1270"/>
                  </a:cubicBezTo>
                  <a:cubicBezTo>
                    <a:pt x="3937" y="1203"/>
                    <a:pt x="3937" y="1170"/>
                    <a:pt x="3970" y="1103"/>
                  </a:cubicBezTo>
                  <a:cubicBezTo>
                    <a:pt x="4004" y="1070"/>
                    <a:pt x="4037" y="1036"/>
                    <a:pt x="4070" y="969"/>
                  </a:cubicBezTo>
                  <a:cubicBezTo>
                    <a:pt x="4137" y="803"/>
                    <a:pt x="4170" y="603"/>
                    <a:pt x="4137" y="436"/>
                  </a:cubicBezTo>
                  <a:cubicBezTo>
                    <a:pt x="4070" y="436"/>
                    <a:pt x="3970" y="469"/>
                    <a:pt x="3903" y="536"/>
                  </a:cubicBezTo>
                  <a:lnTo>
                    <a:pt x="3870" y="603"/>
                  </a:lnTo>
                  <a:cubicBezTo>
                    <a:pt x="3803" y="636"/>
                    <a:pt x="3737" y="703"/>
                    <a:pt x="3670" y="736"/>
                  </a:cubicBezTo>
                  <a:cubicBezTo>
                    <a:pt x="3543" y="838"/>
                    <a:pt x="3396" y="881"/>
                    <a:pt x="3244" y="881"/>
                  </a:cubicBezTo>
                  <a:cubicBezTo>
                    <a:pt x="3197" y="881"/>
                    <a:pt x="3150" y="877"/>
                    <a:pt x="3103" y="869"/>
                  </a:cubicBezTo>
                  <a:cubicBezTo>
                    <a:pt x="3003" y="836"/>
                    <a:pt x="2903" y="803"/>
                    <a:pt x="2836" y="736"/>
                  </a:cubicBezTo>
                  <a:cubicBezTo>
                    <a:pt x="2869" y="703"/>
                    <a:pt x="2869" y="669"/>
                    <a:pt x="2869" y="636"/>
                  </a:cubicBezTo>
                  <a:cubicBezTo>
                    <a:pt x="2836" y="569"/>
                    <a:pt x="2769" y="536"/>
                    <a:pt x="2703" y="502"/>
                  </a:cubicBezTo>
                  <a:cubicBezTo>
                    <a:pt x="2636" y="469"/>
                    <a:pt x="2536" y="402"/>
                    <a:pt x="2436" y="336"/>
                  </a:cubicBezTo>
                  <a:cubicBezTo>
                    <a:pt x="2236" y="236"/>
                    <a:pt x="2035" y="202"/>
                    <a:pt x="1869" y="102"/>
                  </a:cubicBezTo>
                  <a:cubicBezTo>
                    <a:pt x="1783" y="38"/>
                    <a:pt x="1696" y="1"/>
                    <a:pt x="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6063797" y="4126895"/>
              <a:ext cx="164057" cy="102337"/>
            </a:xfrm>
            <a:custGeom>
              <a:rect b="b" l="l" r="r" t="t"/>
              <a:pathLst>
                <a:path extrusionOk="0" h="2643" w="4237">
                  <a:moveTo>
                    <a:pt x="1554" y="0"/>
                  </a:moveTo>
                  <a:cubicBezTo>
                    <a:pt x="1503" y="0"/>
                    <a:pt x="1452" y="11"/>
                    <a:pt x="1401" y="37"/>
                  </a:cubicBezTo>
                  <a:cubicBezTo>
                    <a:pt x="1301" y="103"/>
                    <a:pt x="1268" y="170"/>
                    <a:pt x="1201" y="237"/>
                  </a:cubicBezTo>
                  <a:cubicBezTo>
                    <a:pt x="1168" y="270"/>
                    <a:pt x="1168" y="337"/>
                    <a:pt x="1134" y="370"/>
                  </a:cubicBezTo>
                  <a:cubicBezTo>
                    <a:pt x="1068" y="404"/>
                    <a:pt x="968" y="404"/>
                    <a:pt x="901" y="470"/>
                  </a:cubicBezTo>
                  <a:cubicBezTo>
                    <a:pt x="701" y="537"/>
                    <a:pt x="534" y="670"/>
                    <a:pt x="367" y="804"/>
                  </a:cubicBezTo>
                  <a:cubicBezTo>
                    <a:pt x="234" y="904"/>
                    <a:pt x="100" y="1037"/>
                    <a:pt x="34" y="1204"/>
                  </a:cubicBezTo>
                  <a:cubicBezTo>
                    <a:pt x="0" y="1271"/>
                    <a:pt x="0" y="1338"/>
                    <a:pt x="0" y="1404"/>
                  </a:cubicBezTo>
                  <a:cubicBezTo>
                    <a:pt x="34" y="1471"/>
                    <a:pt x="100" y="1571"/>
                    <a:pt x="134" y="1638"/>
                  </a:cubicBezTo>
                  <a:cubicBezTo>
                    <a:pt x="234" y="1771"/>
                    <a:pt x="401" y="1905"/>
                    <a:pt x="567" y="1971"/>
                  </a:cubicBezTo>
                  <a:cubicBezTo>
                    <a:pt x="701" y="2038"/>
                    <a:pt x="868" y="2071"/>
                    <a:pt x="1034" y="2071"/>
                  </a:cubicBezTo>
                  <a:lnTo>
                    <a:pt x="1635" y="2071"/>
                  </a:lnTo>
                  <a:cubicBezTo>
                    <a:pt x="1668" y="2105"/>
                    <a:pt x="1668" y="2172"/>
                    <a:pt x="1702" y="2205"/>
                  </a:cubicBezTo>
                  <a:cubicBezTo>
                    <a:pt x="1768" y="2305"/>
                    <a:pt x="1802" y="2372"/>
                    <a:pt x="1868" y="2472"/>
                  </a:cubicBezTo>
                  <a:cubicBezTo>
                    <a:pt x="1938" y="2541"/>
                    <a:pt x="2055" y="2643"/>
                    <a:pt x="2154" y="2643"/>
                  </a:cubicBezTo>
                  <a:cubicBezTo>
                    <a:pt x="2198" y="2643"/>
                    <a:pt x="2238" y="2623"/>
                    <a:pt x="2269" y="2572"/>
                  </a:cubicBezTo>
                  <a:cubicBezTo>
                    <a:pt x="2335" y="2505"/>
                    <a:pt x="2335" y="2438"/>
                    <a:pt x="2369" y="2372"/>
                  </a:cubicBezTo>
                  <a:cubicBezTo>
                    <a:pt x="2369" y="2305"/>
                    <a:pt x="2402" y="2238"/>
                    <a:pt x="2469" y="2205"/>
                  </a:cubicBezTo>
                  <a:cubicBezTo>
                    <a:pt x="2502" y="2172"/>
                    <a:pt x="2502" y="2138"/>
                    <a:pt x="2535" y="2105"/>
                  </a:cubicBezTo>
                  <a:cubicBezTo>
                    <a:pt x="2569" y="2071"/>
                    <a:pt x="2502" y="2038"/>
                    <a:pt x="2435" y="2005"/>
                  </a:cubicBezTo>
                  <a:cubicBezTo>
                    <a:pt x="2402" y="2005"/>
                    <a:pt x="2335" y="1971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569" y="1871"/>
                    <a:pt x="2669" y="1838"/>
                    <a:pt x="2736" y="1771"/>
                  </a:cubicBezTo>
                  <a:cubicBezTo>
                    <a:pt x="2902" y="1638"/>
                    <a:pt x="3103" y="1538"/>
                    <a:pt x="3303" y="1471"/>
                  </a:cubicBezTo>
                  <a:cubicBezTo>
                    <a:pt x="3362" y="1447"/>
                    <a:pt x="3425" y="1436"/>
                    <a:pt x="3491" y="1436"/>
                  </a:cubicBezTo>
                  <a:cubicBezTo>
                    <a:pt x="3611" y="1436"/>
                    <a:pt x="3741" y="1473"/>
                    <a:pt x="3870" y="1538"/>
                  </a:cubicBezTo>
                  <a:cubicBezTo>
                    <a:pt x="3936" y="1571"/>
                    <a:pt x="4003" y="1638"/>
                    <a:pt x="4070" y="1705"/>
                  </a:cubicBezTo>
                  <a:cubicBezTo>
                    <a:pt x="4097" y="1732"/>
                    <a:pt x="4146" y="1780"/>
                    <a:pt x="4181" y="1780"/>
                  </a:cubicBezTo>
                  <a:cubicBezTo>
                    <a:pt x="4189" y="1780"/>
                    <a:pt x="4197" y="1778"/>
                    <a:pt x="4203" y="1771"/>
                  </a:cubicBezTo>
                  <a:cubicBezTo>
                    <a:pt x="4237" y="1771"/>
                    <a:pt x="4237" y="1671"/>
                    <a:pt x="4237" y="1604"/>
                  </a:cubicBezTo>
                  <a:cubicBezTo>
                    <a:pt x="4237" y="1504"/>
                    <a:pt x="4170" y="1404"/>
                    <a:pt x="4137" y="1338"/>
                  </a:cubicBezTo>
                  <a:cubicBezTo>
                    <a:pt x="4103" y="1238"/>
                    <a:pt x="4037" y="1171"/>
                    <a:pt x="4003" y="1137"/>
                  </a:cubicBezTo>
                  <a:cubicBezTo>
                    <a:pt x="3936" y="1071"/>
                    <a:pt x="3936" y="1004"/>
                    <a:pt x="3970" y="937"/>
                  </a:cubicBezTo>
                  <a:cubicBezTo>
                    <a:pt x="4003" y="904"/>
                    <a:pt x="4037" y="871"/>
                    <a:pt x="4037" y="837"/>
                  </a:cubicBezTo>
                  <a:cubicBezTo>
                    <a:pt x="4103" y="637"/>
                    <a:pt x="4137" y="470"/>
                    <a:pt x="4103" y="270"/>
                  </a:cubicBezTo>
                  <a:cubicBezTo>
                    <a:pt x="4003" y="270"/>
                    <a:pt x="3936" y="337"/>
                    <a:pt x="3870" y="404"/>
                  </a:cubicBezTo>
                  <a:lnTo>
                    <a:pt x="3836" y="437"/>
                  </a:lnTo>
                  <a:cubicBezTo>
                    <a:pt x="3770" y="504"/>
                    <a:pt x="3736" y="570"/>
                    <a:pt x="3670" y="604"/>
                  </a:cubicBezTo>
                  <a:cubicBezTo>
                    <a:pt x="3531" y="714"/>
                    <a:pt x="3370" y="779"/>
                    <a:pt x="3205" y="779"/>
                  </a:cubicBezTo>
                  <a:cubicBezTo>
                    <a:pt x="3171" y="779"/>
                    <a:pt x="3137" y="776"/>
                    <a:pt x="3103" y="771"/>
                  </a:cubicBezTo>
                  <a:cubicBezTo>
                    <a:pt x="3002" y="737"/>
                    <a:pt x="2902" y="704"/>
                    <a:pt x="2802" y="670"/>
                  </a:cubicBezTo>
                  <a:cubicBezTo>
                    <a:pt x="2836" y="637"/>
                    <a:pt x="2836" y="604"/>
                    <a:pt x="2836" y="570"/>
                  </a:cubicBezTo>
                  <a:cubicBezTo>
                    <a:pt x="2802" y="504"/>
                    <a:pt x="2736" y="470"/>
                    <a:pt x="2669" y="437"/>
                  </a:cubicBezTo>
                  <a:cubicBezTo>
                    <a:pt x="2602" y="437"/>
                    <a:pt x="2469" y="337"/>
                    <a:pt x="2402" y="304"/>
                  </a:cubicBezTo>
                  <a:cubicBezTo>
                    <a:pt x="2202" y="203"/>
                    <a:pt x="2002" y="170"/>
                    <a:pt x="1802" y="70"/>
                  </a:cubicBezTo>
                  <a:cubicBezTo>
                    <a:pt x="1719" y="29"/>
                    <a:pt x="1637" y="0"/>
                    <a:pt x="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7108985" y="3373177"/>
              <a:ext cx="165373" cy="100672"/>
            </a:xfrm>
            <a:custGeom>
              <a:rect b="b" l="l" r="r" t="t"/>
              <a:pathLst>
                <a:path extrusionOk="0" h="2600" w="4271">
                  <a:moveTo>
                    <a:pt x="1485" y="0"/>
                  </a:moveTo>
                  <a:cubicBezTo>
                    <a:pt x="1410" y="0"/>
                    <a:pt x="1335" y="25"/>
                    <a:pt x="1268" y="75"/>
                  </a:cubicBezTo>
                  <a:cubicBezTo>
                    <a:pt x="1168" y="142"/>
                    <a:pt x="1101" y="275"/>
                    <a:pt x="1068" y="409"/>
                  </a:cubicBezTo>
                  <a:cubicBezTo>
                    <a:pt x="968" y="442"/>
                    <a:pt x="901" y="475"/>
                    <a:pt x="834" y="509"/>
                  </a:cubicBezTo>
                  <a:cubicBezTo>
                    <a:pt x="634" y="609"/>
                    <a:pt x="467" y="742"/>
                    <a:pt x="334" y="876"/>
                  </a:cubicBezTo>
                  <a:cubicBezTo>
                    <a:pt x="201" y="1009"/>
                    <a:pt x="101" y="1176"/>
                    <a:pt x="34" y="1343"/>
                  </a:cubicBezTo>
                  <a:cubicBezTo>
                    <a:pt x="0" y="1409"/>
                    <a:pt x="0" y="1476"/>
                    <a:pt x="34" y="1543"/>
                  </a:cubicBezTo>
                  <a:cubicBezTo>
                    <a:pt x="67" y="1610"/>
                    <a:pt x="101" y="1710"/>
                    <a:pt x="167" y="1743"/>
                  </a:cubicBezTo>
                  <a:cubicBezTo>
                    <a:pt x="267" y="1910"/>
                    <a:pt x="434" y="2010"/>
                    <a:pt x="601" y="2077"/>
                  </a:cubicBezTo>
                  <a:cubicBezTo>
                    <a:pt x="695" y="2100"/>
                    <a:pt x="806" y="2124"/>
                    <a:pt x="922" y="2124"/>
                  </a:cubicBezTo>
                  <a:cubicBezTo>
                    <a:pt x="970" y="2124"/>
                    <a:pt x="1019" y="2120"/>
                    <a:pt x="1068" y="2110"/>
                  </a:cubicBezTo>
                  <a:cubicBezTo>
                    <a:pt x="1268" y="2110"/>
                    <a:pt x="1468" y="2110"/>
                    <a:pt x="1668" y="2077"/>
                  </a:cubicBezTo>
                  <a:cubicBezTo>
                    <a:pt x="1702" y="2110"/>
                    <a:pt x="1735" y="2143"/>
                    <a:pt x="1768" y="2210"/>
                  </a:cubicBezTo>
                  <a:cubicBezTo>
                    <a:pt x="1802" y="2277"/>
                    <a:pt x="1868" y="2377"/>
                    <a:pt x="1969" y="2444"/>
                  </a:cubicBezTo>
                  <a:cubicBezTo>
                    <a:pt x="2015" y="2513"/>
                    <a:pt x="2143" y="2600"/>
                    <a:pt x="2250" y="2600"/>
                  </a:cubicBezTo>
                  <a:cubicBezTo>
                    <a:pt x="2297" y="2600"/>
                    <a:pt x="2339" y="2584"/>
                    <a:pt x="2369" y="2544"/>
                  </a:cubicBezTo>
                  <a:cubicBezTo>
                    <a:pt x="2402" y="2444"/>
                    <a:pt x="2436" y="2377"/>
                    <a:pt x="2436" y="2310"/>
                  </a:cubicBezTo>
                  <a:cubicBezTo>
                    <a:pt x="2436" y="2243"/>
                    <a:pt x="2469" y="2177"/>
                    <a:pt x="2502" y="2110"/>
                  </a:cubicBezTo>
                  <a:cubicBezTo>
                    <a:pt x="2536" y="2110"/>
                    <a:pt x="2569" y="2077"/>
                    <a:pt x="2602" y="2043"/>
                  </a:cubicBezTo>
                  <a:cubicBezTo>
                    <a:pt x="2602" y="2010"/>
                    <a:pt x="2536" y="1977"/>
                    <a:pt x="2502" y="1943"/>
                  </a:cubicBezTo>
                  <a:cubicBezTo>
                    <a:pt x="2436" y="1943"/>
                    <a:pt x="2369" y="1943"/>
                    <a:pt x="2335" y="1910"/>
                  </a:cubicBezTo>
                  <a:cubicBezTo>
                    <a:pt x="2402" y="1876"/>
                    <a:pt x="2469" y="1876"/>
                    <a:pt x="2536" y="1843"/>
                  </a:cubicBezTo>
                  <a:cubicBezTo>
                    <a:pt x="2602" y="1810"/>
                    <a:pt x="2669" y="1743"/>
                    <a:pt x="2769" y="1676"/>
                  </a:cubicBezTo>
                  <a:cubicBezTo>
                    <a:pt x="2903" y="1543"/>
                    <a:pt x="3103" y="1409"/>
                    <a:pt x="3303" y="1343"/>
                  </a:cubicBezTo>
                  <a:cubicBezTo>
                    <a:pt x="3386" y="1293"/>
                    <a:pt x="3478" y="1268"/>
                    <a:pt x="3574" y="1268"/>
                  </a:cubicBezTo>
                  <a:cubicBezTo>
                    <a:pt x="3670" y="1268"/>
                    <a:pt x="3770" y="1293"/>
                    <a:pt x="3870" y="1343"/>
                  </a:cubicBezTo>
                  <a:cubicBezTo>
                    <a:pt x="3937" y="1376"/>
                    <a:pt x="4003" y="1443"/>
                    <a:pt x="4103" y="1510"/>
                  </a:cubicBezTo>
                  <a:cubicBezTo>
                    <a:pt x="4103" y="1510"/>
                    <a:pt x="4146" y="1552"/>
                    <a:pt x="4197" y="1552"/>
                  </a:cubicBezTo>
                  <a:cubicBezTo>
                    <a:pt x="4210" y="1552"/>
                    <a:pt x="4224" y="1550"/>
                    <a:pt x="4237" y="1543"/>
                  </a:cubicBezTo>
                  <a:cubicBezTo>
                    <a:pt x="4270" y="1510"/>
                    <a:pt x="4237" y="1409"/>
                    <a:pt x="4237" y="1376"/>
                  </a:cubicBezTo>
                  <a:cubicBezTo>
                    <a:pt x="4237" y="1276"/>
                    <a:pt x="4203" y="1209"/>
                    <a:pt x="4137" y="1109"/>
                  </a:cubicBezTo>
                  <a:cubicBezTo>
                    <a:pt x="4103" y="1043"/>
                    <a:pt x="4037" y="976"/>
                    <a:pt x="4003" y="942"/>
                  </a:cubicBezTo>
                  <a:cubicBezTo>
                    <a:pt x="3937" y="876"/>
                    <a:pt x="3903" y="809"/>
                    <a:pt x="3970" y="742"/>
                  </a:cubicBezTo>
                  <a:cubicBezTo>
                    <a:pt x="3970" y="709"/>
                    <a:pt x="4003" y="676"/>
                    <a:pt x="4003" y="642"/>
                  </a:cubicBezTo>
                  <a:cubicBezTo>
                    <a:pt x="4070" y="442"/>
                    <a:pt x="4070" y="242"/>
                    <a:pt x="4003" y="75"/>
                  </a:cubicBezTo>
                  <a:cubicBezTo>
                    <a:pt x="3937" y="75"/>
                    <a:pt x="3837" y="142"/>
                    <a:pt x="3803" y="209"/>
                  </a:cubicBezTo>
                  <a:lnTo>
                    <a:pt x="3770" y="275"/>
                  </a:lnTo>
                  <a:cubicBezTo>
                    <a:pt x="3703" y="342"/>
                    <a:pt x="3670" y="409"/>
                    <a:pt x="3603" y="442"/>
                  </a:cubicBezTo>
                  <a:cubicBezTo>
                    <a:pt x="3436" y="576"/>
                    <a:pt x="3236" y="642"/>
                    <a:pt x="3036" y="642"/>
                  </a:cubicBezTo>
                  <a:cubicBezTo>
                    <a:pt x="2936" y="642"/>
                    <a:pt x="2836" y="609"/>
                    <a:pt x="2769" y="576"/>
                  </a:cubicBezTo>
                  <a:cubicBezTo>
                    <a:pt x="2769" y="542"/>
                    <a:pt x="2769" y="475"/>
                    <a:pt x="2769" y="475"/>
                  </a:cubicBezTo>
                  <a:cubicBezTo>
                    <a:pt x="2736" y="409"/>
                    <a:pt x="2636" y="375"/>
                    <a:pt x="2569" y="375"/>
                  </a:cubicBezTo>
                  <a:lnTo>
                    <a:pt x="2302" y="242"/>
                  </a:lnTo>
                  <a:cubicBezTo>
                    <a:pt x="2102" y="175"/>
                    <a:pt x="1868" y="142"/>
                    <a:pt x="1702" y="75"/>
                  </a:cubicBezTo>
                  <a:cubicBezTo>
                    <a:pt x="1635" y="25"/>
                    <a:pt x="1560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6308513" y="3445091"/>
              <a:ext cx="165334" cy="100362"/>
            </a:xfrm>
            <a:custGeom>
              <a:rect b="b" l="l" r="r" t="t"/>
              <a:pathLst>
                <a:path extrusionOk="0" h="2592" w="4270">
                  <a:moveTo>
                    <a:pt x="1489" y="1"/>
                  </a:moveTo>
                  <a:cubicBezTo>
                    <a:pt x="1418" y="1"/>
                    <a:pt x="1351" y="17"/>
                    <a:pt x="1301" y="51"/>
                  </a:cubicBezTo>
                  <a:cubicBezTo>
                    <a:pt x="1234" y="117"/>
                    <a:pt x="1168" y="184"/>
                    <a:pt x="1134" y="251"/>
                  </a:cubicBezTo>
                  <a:cubicBezTo>
                    <a:pt x="1101" y="318"/>
                    <a:pt x="1068" y="351"/>
                    <a:pt x="1068" y="384"/>
                  </a:cubicBezTo>
                  <a:cubicBezTo>
                    <a:pt x="967" y="418"/>
                    <a:pt x="901" y="451"/>
                    <a:pt x="834" y="484"/>
                  </a:cubicBezTo>
                  <a:cubicBezTo>
                    <a:pt x="667" y="618"/>
                    <a:pt x="500" y="718"/>
                    <a:pt x="367" y="885"/>
                  </a:cubicBezTo>
                  <a:cubicBezTo>
                    <a:pt x="200" y="1018"/>
                    <a:pt x="100" y="1152"/>
                    <a:pt x="33" y="1352"/>
                  </a:cubicBezTo>
                  <a:cubicBezTo>
                    <a:pt x="0" y="1418"/>
                    <a:pt x="0" y="1485"/>
                    <a:pt x="33" y="1552"/>
                  </a:cubicBezTo>
                  <a:cubicBezTo>
                    <a:pt x="67" y="1619"/>
                    <a:pt x="134" y="1685"/>
                    <a:pt x="200" y="1752"/>
                  </a:cubicBezTo>
                  <a:cubicBezTo>
                    <a:pt x="300" y="1885"/>
                    <a:pt x="434" y="1986"/>
                    <a:pt x="601" y="2052"/>
                  </a:cubicBezTo>
                  <a:cubicBezTo>
                    <a:pt x="767" y="2119"/>
                    <a:pt x="934" y="2119"/>
                    <a:pt x="1068" y="2119"/>
                  </a:cubicBezTo>
                  <a:cubicBezTo>
                    <a:pt x="1268" y="2119"/>
                    <a:pt x="1468" y="2086"/>
                    <a:pt x="1668" y="2086"/>
                  </a:cubicBezTo>
                  <a:lnTo>
                    <a:pt x="1768" y="2186"/>
                  </a:lnTo>
                  <a:cubicBezTo>
                    <a:pt x="1835" y="2286"/>
                    <a:pt x="1901" y="2352"/>
                    <a:pt x="1968" y="2453"/>
                  </a:cubicBezTo>
                  <a:cubicBezTo>
                    <a:pt x="2037" y="2498"/>
                    <a:pt x="2153" y="2591"/>
                    <a:pt x="2251" y="2591"/>
                  </a:cubicBezTo>
                  <a:cubicBezTo>
                    <a:pt x="2296" y="2591"/>
                    <a:pt x="2337" y="2572"/>
                    <a:pt x="2368" y="2519"/>
                  </a:cubicBezTo>
                  <a:cubicBezTo>
                    <a:pt x="2402" y="2453"/>
                    <a:pt x="2435" y="2386"/>
                    <a:pt x="2435" y="2286"/>
                  </a:cubicBezTo>
                  <a:cubicBezTo>
                    <a:pt x="2435" y="2219"/>
                    <a:pt x="2469" y="2152"/>
                    <a:pt x="2535" y="2119"/>
                  </a:cubicBezTo>
                  <a:cubicBezTo>
                    <a:pt x="2535" y="2086"/>
                    <a:pt x="2602" y="2086"/>
                    <a:pt x="2602" y="2052"/>
                  </a:cubicBezTo>
                  <a:cubicBezTo>
                    <a:pt x="2602" y="2019"/>
                    <a:pt x="2535" y="1952"/>
                    <a:pt x="2502" y="1952"/>
                  </a:cubicBezTo>
                  <a:cubicBezTo>
                    <a:pt x="2435" y="1952"/>
                    <a:pt x="2402" y="1919"/>
                    <a:pt x="2335" y="1919"/>
                  </a:cubicBezTo>
                  <a:cubicBezTo>
                    <a:pt x="2402" y="1885"/>
                    <a:pt x="2469" y="1852"/>
                    <a:pt x="2535" y="1819"/>
                  </a:cubicBezTo>
                  <a:cubicBezTo>
                    <a:pt x="2602" y="1785"/>
                    <a:pt x="2702" y="1752"/>
                    <a:pt x="2769" y="1685"/>
                  </a:cubicBezTo>
                  <a:cubicBezTo>
                    <a:pt x="2902" y="1519"/>
                    <a:pt x="3102" y="1385"/>
                    <a:pt x="3302" y="1318"/>
                  </a:cubicBezTo>
                  <a:cubicBezTo>
                    <a:pt x="3386" y="1268"/>
                    <a:pt x="3478" y="1243"/>
                    <a:pt x="3569" y="1243"/>
                  </a:cubicBezTo>
                  <a:cubicBezTo>
                    <a:pt x="3661" y="1243"/>
                    <a:pt x="3753" y="1268"/>
                    <a:pt x="3836" y="1318"/>
                  </a:cubicBezTo>
                  <a:cubicBezTo>
                    <a:pt x="3936" y="1352"/>
                    <a:pt x="4003" y="1418"/>
                    <a:pt x="4070" y="1485"/>
                  </a:cubicBezTo>
                  <a:cubicBezTo>
                    <a:pt x="4096" y="1485"/>
                    <a:pt x="4144" y="1528"/>
                    <a:pt x="4180" y="1528"/>
                  </a:cubicBezTo>
                  <a:cubicBezTo>
                    <a:pt x="4188" y="1528"/>
                    <a:pt x="4196" y="1525"/>
                    <a:pt x="4203" y="1519"/>
                  </a:cubicBezTo>
                  <a:cubicBezTo>
                    <a:pt x="4270" y="1485"/>
                    <a:pt x="4236" y="1385"/>
                    <a:pt x="4236" y="1352"/>
                  </a:cubicBezTo>
                  <a:cubicBezTo>
                    <a:pt x="4236" y="1285"/>
                    <a:pt x="4203" y="1185"/>
                    <a:pt x="4136" y="1118"/>
                  </a:cubicBezTo>
                  <a:cubicBezTo>
                    <a:pt x="4103" y="1018"/>
                    <a:pt x="4070" y="985"/>
                    <a:pt x="4003" y="918"/>
                  </a:cubicBezTo>
                  <a:cubicBezTo>
                    <a:pt x="3936" y="885"/>
                    <a:pt x="3903" y="785"/>
                    <a:pt x="3970" y="751"/>
                  </a:cubicBezTo>
                  <a:cubicBezTo>
                    <a:pt x="3970" y="685"/>
                    <a:pt x="4003" y="651"/>
                    <a:pt x="4036" y="618"/>
                  </a:cubicBezTo>
                  <a:cubicBezTo>
                    <a:pt x="4070" y="418"/>
                    <a:pt x="4070" y="251"/>
                    <a:pt x="4036" y="51"/>
                  </a:cubicBezTo>
                  <a:cubicBezTo>
                    <a:pt x="3936" y="84"/>
                    <a:pt x="3870" y="117"/>
                    <a:pt x="3803" y="218"/>
                  </a:cubicBezTo>
                  <a:lnTo>
                    <a:pt x="3769" y="251"/>
                  </a:lnTo>
                  <a:cubicBezTo>
                    <a:pt x="3703" y="318"/>
                    <a:pt x="3669" y="384"/>
                    <a:pt x="3603" y="451"/>
                  </a:cubicBezTo>
                  <a:cubicBezTo>
                    <a:pt x="3458" y="538"/>
                    <a:pt x="3314" y="624"/>
                    <a:pt x="3148" y="624"/>
                  </a:cubicBezTo>
                  <a:cubicBezTo>
                    <a:pt x="3122" y="624"/>
                    <a:pt x="3096" y="622"/>
                    <a:pt x="3069" y="618"/>
                  </a:cubicBezTo>
                  <a:cubicBezTo>
                    <a:pt x="2936" y="618"/>
                    <a:pt x="2869" y="618"/>
                    <a:pt x="2769" y="551"/>
                  </a:cubicBezTo>
                  <a:cubicBezTo>
                    <a:pt x="2802" y="518"/>
                    <a:pt x="2802" y="484"/>
                    <a:pt x="2769" y="451"/>
                  </a:cubicBezTo>
                  <a:cubicBezTo>
                    <a:pt x="2702" y="418"/>
                    <a:pt x="2669" y="351"/>
                    <a:pt x="2602" y="351"/>
                  </a:cubicBezTo>
                  <a:cubicBezTo>
                    <a:pt x="2502" y="318"/>
                    <a:pt x="2402" y="284"/>
                    <a:pt x="2302" y="218"/>
                  </a:cubicBezTo>
                  <a:cubicBezTo>
                    <a:pt x="2102" y="151"/>
                    <a:pt x="1901" y="117"/>
                    <a:pt x="1701" y="51"/>
                  </a:cubicBezTo>
                  <a:cubicBezTo>
                    <a:pt x="1635" y="17"/>
                    <a:pt x="1560" y="1"/>
                    <a:pt x="1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8119441" y="3445105"/>
              <a:ext cx="165334" cy="100324"/>
            </a:xfrm>
            <a:custGeom>
              <a:rect b="b" l="l" r="r" t="t"/>
              <a:pathLst>
                <a:path extrusionOk="0" h="2591" w="4270">
                  <a:moveTo>
                    <a:pt x="1485" y="1"/>
                  </a:moveTo>
                  <a:cubicBezTo>
                    <a:pt x="1410" y="1"/>
                    <a:pt x="1334" y="18"/>
                    <a:pt x="1268" y="51"/>
                  </a:cubicBezTo>
                  <a:cubicBezTo>
                    <a:pt x="1201" y="118"/>
                    <a:pt x="1134" y="184"/>
                    <a:pt x="1101" y="251"/>
                  </a:cubicBezTo>
                  <a:cubicBezTo>
                    <a:pt x="1101" y="284"/>
                    <a:pt x="1068" y="351"/>
                    <a:pt x="1068" y="384"/>
                  </a:cubicBezTo>
                  <a:cubicBezTo>
                    <a:pt x="968" y="418"/>
                    <a:pt x="901" y="451"/>
                    <a:pt x="834" y="485"/>
                  </a:cubicBezTo>
                  <a:cubicBezTo>
                    <a:pt x="634" y="585"/>
                    <a:pt x="467" y="718"/>
                    <a:pt x="334" y="885"/>
                  </a:cubicBezTo>
                  <a:cubicBezTo>
                    <a:pt x="200" y="985"/>
                    <a:pt x="100" y="1152"/>
                    <a:pt x="34" y="1318"/>
                  </a:cubicBezTo>
                  <a:cubicBezTo>
                    <a:pt x="0" y="1385"/>
                    <a:pt x="0" y="1485"/>
                    <a:pt x="34" y="1552"/>
                  </a:cubicBezTo>
                  <a:cubicBezTo>
                    <a:pt x="67" y="1619"/>
                    <a:pt x="100" y="1685"/>
                    <a:pt x="167" y="1752"/>
                  </a:cubicBezTo>
                  <a:cubicBezTo>
                    <a:pt x="300" y="1886"/>
                    <a:pt x="434" y="1986"/>
                    <a:pt x="601" y="2052"/>
                  </a:cubicBezTo>
                  <a:cubicBezTo>
                    <a:pt x="734" y="2086"/>
                    <a:pt x="901" y="2119"/>
                    <a:pt x="1068" y="2119"/>
                  </a:cubicBezTo>
                  <a:cubicBezTo>
                    <a:pt x="1268" y="2119"/>
                    <a:pt x="1468" y="2086"/>
                    <a:pt x="1668" y="2052"/>
                  </a:cubicBezTo>
                  <a:lnTo>
                    <a:pt x="1768" y="2186"/>
                  </a:lnTo>
                  <a:cubicBezTo>
                    <a:pt x="1801" y="2286"/>
                    <a:pt x="1868" y="2353"/>
                    <a:pt x="1968" y="2419"/>
                  </a:cubicBezTo>
                  <a:cubicBezTo>
                    <a:pt x="2015" y="2489"/>
                    <a:pt x="2141" y="2590"/>
                    <a:pt x="2248" y="2590"/>
                  </a:cubicBezTo>
                  <a:cubicBezTo>
                    <a:pt x="2295" y="2590"/>
                    <a:pt x="2338" y="2570"/>
                    <a:pt x="2369" y="2519"/>
                  </a:cubicBezTo>
                  <a:cubicBezTo>
                    <a:pt x="2402" y="2453"/>
                    <a:pt x="2435" y="2386"/>
                    <a:pt x="2435" y="2286"/>
                  </a:cubicBezTo>
                  <a:cubicBezTo>
                    <a:pt x="2435" y="2219"/>
                    <a:pt x="2469" y="2152"/>
                    <a:pt x="2535" y="2119"/>
                  </a:cubicBezTo>
                  <a:cubicBezTo>
                    <a:pt x="2535" y="2119"/>
                    <a:pt x="2569" y="2052"/>
                    <a:pt x="2602" y="2052"/>
                  </a:cubicBezTo>
                  <a:cubicBezTo>
                    <a:pt x="2602" y="2019"/>
                    <a:pt x="2535" y="1952"/>
                    <a:pt x="2502" y="1952"/>
                  </a:cubicBezTo>
                  <a:cubicBezTo>
                    <a:pt x="2435" y="1919"/>
                    <a:pt x="2402" y="1919"/>
                    <a:pt x="2335" y="1886"/>
                  </a:cubicBezTo>
                  <a:cubicBezTo>
                    <a:pt x="2402" y="1886"/>
                    <a:pt x="2469" y="1852"/>
                    <a:pt x="2535" y="1819"/>
                  </a:cubicBezTo>
                  <a:cubicBezTo>
                    <a:pt x="2602" y="1785"/>
                    <a:pt x="2702" y="1719"/>
                    <a:pt x="2769" y="1685"/>
                  </a:cubicBezTo>
                  <a:cubicBezTo>
                    <a:pt x="2902" y="1519"/>
                    <a:pt x="3102" y="1419"/>
                    <a:pt x="3303" y="1318"/>
                  </a:cubicBezTo>
                  <a:cubicBezTo>
                    <a:pt x="3386" y="1285"/>
                    <a:pt x="3478" y="1268"/>
                    <a:pt x="3574" y="1268"/>
                  </a:cubicBezTo>
                  <a:cubicBezTo>
                    <a:pt x="3669" y="1268"/>
                    <a:pt x="3770" y="1285"/>
                    <a:pt x="3870" y="1318"/>
                  </a:cubicBezTo>
                  <a:cubicBezTo>
                    <a:pt x="3936" y="1352"/>
                    <a:pt x="4003" y="1419"/>
                    <a:pt x="4103" y="1485"/>
                  </a:cubicBezTo>
                  <a:cubicBezTo>
                    <a:pt x="4136" y="1519"/>
                    <a:pt x="4170" y="1552"/>
                    <a:pt x="4237" y="1552"/>
                  </a:cubicBezTo>
                  <a:cubicBezTo>
                    <a:pt x="4270" y="1519"/>
                    <a:pt x="4237" y="1419"/>
                    <a:pt x="4237" y="1385"/>
                  </a:cubicBezTo>
                  <a:cubicBezTo>
                    <a:pt x="4237" y="1285"/>
                    <a:pt x="4203" y="1185"/>
                    <a:pt x="4136" y="1085"/>
                  </a:cubicBezTo>
                  <a:cubicBezTo>
                    <a:pt x="4103" y="1018"/>
                    <a:pt x="4036" y="952"/>
                    <a:pt x="4003" y="918"/>
                  </a:cubicBezTo>
                  <a:cubicBezTo>
                    <a:pt x="3936" y="851"/>
                    <a:pt x="3903" y="818"/>
                    <a:pt x="3970" y="751"/>
                  </a:cubicBezTo>
                  <a:cubicBezTo>
                    <a:pt x="4003" y="651"/>
                    <a:pt x="4003" y="651"/>
                    <a:pt x="4003" y="618"/>
                  </a:cubicBezTo>
                  <a:cubicBezTo>
                    <a:pt x="4070" y="418"/>
                    <a:pt x="4070" y="251"/>
                    <a:pt x="4003" y="51"/>
                  </a:cubicBezTo>
                  <a:cubicBezTo>
                    <a:pt x="3936" y="84"/>
                    <a:pt x="3836" y="118"/>
                    <a:pt x="3803" y="218"/>
                  </a:cubicBezTo>
                  <a:lnTo>
                    <a:pt x="3770" y="251"/>
                  </a:lnTo>
                  <a:cubicBezTo>
                    <a:pt x="3703" y="318"/>
                    <a:pt x="3669" y="384"/>
                    <a:pt x="3603" y="451"/>
                  </a:cubicBezTo>
                  <a:cubicBezTo>
                    <a:pt x="3458" y="538"/>
                    <a:pt x="3289" y="624"/>
                    <a:pt x="3116" y="624"/>
                  </a:cubicBezTo>
                  <a:cubicBezTo>
                    <a:pt x="3089" y="624"/>
                    <a:pt x="3063" y="622"/>
                    <a:pt x="3036" y="618"/>
                  </a:cubicBezTo>
                  <a:cubicBezTo>
                    <a:pt x="2936" y="618"/>
                    <a:pt x="2836" y="585"/>
                    <a:pt x="2769" y="551"/>
                  </a:cubicBezTo>
                  <a:cubicBezTo>
                    <a:pt x="2769" y="518"/>
                    <a:pt x="2769" y="485"/>
                    <a:pt x="2769" y="451"/>
                  </a:cubicBezTo>
                  <a:cubicBezTo>
                    <a:pt x="2702" y="384"/>
                    <a:pt x="2635" y="351"/>
                    <a:pt x="2569" y="351"/>
                  </a:cubicBezTo>
                  <a:cubicBezTo>
                    <a:pt x="2502" y="318"/>
                    <a:pt x="2402" y="251"/>
                    <a:pt x="2302" y="218"/>
                  </a:cubicBezTo>
                  <a:cubicBezTo>
                    <a:pt x="2102" y="151"/>
                    <a:pt x="1868" y="118"/>
                    <a:pt x="1701" y="51"/>
                  </a:cubicBezTo>
                  <a:cubicBezTo>
                    <a:pt x="1635" y="18"/>
                    <a:pt x="1560" y="1"/>
                    <a:pt x="1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6987126" y="4290502"/>
              <a:ext cx="165334" cy="102337"/>
            </a:xfrm>
            <a:custGeom>
              <a:rect b="b" l="l" r="r" t="t"/>
              <a:pathLst>
                <a:path extrusionOk="0" h="2643" w="4270">
                  <a:moveTo>
                    <a:pt x="1563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4" y="103"/>
                    <a:pt x="1268" y="170"/>
                    <a:pt x="1201" y="237"/>
                  </a:cubicBezTo>
                  <a:cubicBezTo>
                    <a:pt x="1201" y="270"/>
                    <a:pt x="1168" y="337"/>
                    <a:pt x="1134" y="370"/>
                  </a:cubicBezTo>
                  <a:cubicBezTo>
                    <a:pt x="1068" y="370"/>
                    <a:pt x="968" y="404"/>
                    <a:pt x="901" y="470"/>
                  </a:cubicBezTo>
                  <a:cubicBezTo>
                    <a:pt x="734" y="537"/>
                    <a:pt x="534" y="670"/>
                    <a:pt x="400" y="804"/>
                  </a:cubicBezTo>
                  <a:cubicBezTo>
                    <a:pt x="234" y="904"/>
                    <a:pt x="134" y="1037"/>
                    <a:pt x="34" y="1204"/>
                  </a:cubicBezTo>
                  <a:cubicBezTo>
                    <a:pt x="0" y="1271"/>
                    <a:pt x="0" y="1338"/>
                    <a:pt x="34" y="1404"/>
                  </a:cubicBezTo>
                  <a:cubicBezTo>
                    <a:pt x="34" y="1471"/>
                    <a:pt x="100" y="1571"/>
                    <a:pt x="134" y="1638"/>
                  </a:cubicBezTo>
                  <a:cubicBezTo>
                    <a:pt x="234" y="1771"/>
                    <a:pt x="400" y="1905"/>
                    <a:pt x="567" y="1971"/>
                  </a:cubicBezTo>
                  <a:cubicBezTo>
                    <a:pt x="701" y="2038"/>
                    <a:pt x="867" y="2071"/>
                    <a:pt x="1034" y="2071"/>
                  </a:cubicBezTo>
                  <a:lnTo>
                    <a:pt x="1635" y="2071"/>
                  </a:lnTo>
                  <a:cubicBezTo>
                    <a:pt x="1668" y="2105"/>
                    <a:pt x="1701" y="2172"/>
                    <a:pt x="1701" y="2205"/>
                  </a:cubicBezTo>
                  <a:cubicBezTo>
                    <a:pt x="1768" y="2305"/>
                    <a:pt x="1835" y="2372"/>
                    <a:pt x="1902" y="2472"/>
                  </a:cubicBezTo>
                  <a:cubicBezTo>
                    <a:pt x="1948" y="2541"/>
                    <a:pt x="2058" y="2643"/>
                    <a:pt x="2166" y="2643"/>
                  </a:cubicBezTo>
                  <a:cubicBezTo>
                    <a:pt x="2214" y="2643"/>
                    <a:pt x="2261" y="2623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369" y="2305"/>
                    <a:pt x="2402" y="2238"/>
                    <a:pt x="2469" y="2205"/>
                  </a:cubicBezTo>
                  <a:cubicBezTo>
                    <a:pt x="2502" y="2172"/>
                    <a:pt x="2535" y="2138"/>
                    <a:pt x="2535" y="2105"/>
                  </a:cubicBezTo>
                  <a:cubicBezTo>
                    <a:pt x="2569" y="2071"/>
                    <a:pt x="2502" y="2038"/>
                    <a:pt x="2469" y="2005"/>
                  </a:cubicBezTo>
                  <a:cubicBezTo>
                    <a:pt x="2402" y="2005"/>
                    <a:pt x="2335" y="2005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569" y="1871"/>
                    <a:pt x="2669" y="1838"/>
                    <a:pt x="2735" y="1771"/>
                  </a:cubicBezTo>
                  <a:cubicBezTo>
                    <a:pt x="2902" y="1638"/>
                    <a:pt x="3102" y="1538"/>
                    <a:pt x="3303" y="1471"/>
                  </a:cubicBezTo>
                  <a:cubicBezTo>
                    <a:pt x="3373" y="1447"/>
                    <a:pt x="3444" y="1436"/>
                    <a:pt x="3514" y="1436"/>
                  </a:cubicBezTo>
                  <a:cubicBezTo>
                    <a:pt x="3640" y="1436"/>
                    <a:pt x="3762" y="1473"/>
                    <a:pt x="3870" y="1538"/>
                  </a:cubicBezTo>
                  <a:cubicBezTo>
                    <a:pt x="3936" y="1571"/>
                    <a:pt x="4003" y="1638"/>
                    <a:pt x="4070" y="1705"/>
                  </a:cubicBezTo>
                  <a:cubicBezTo>
                    <a:pt x="4097" y="1732"/>
                    <a:pt x="4146" y="1780"/>
                    <a:pt x="4181" y="1780"/>
                  </a:cubicBezTo>
                  <a:cubicBezTo>
                    <a:pt x="4189" y="1780"/>
                    <a:pt x="4197" y="1778"/>
                    <a:pt x="4203" y="1771"/>
                  </a:cubicBezTo>
                  <a:cubicBezTo>
                    <a:pt x="4270" y="1738"/>
                    <a:pt x="4237" y="1671"/>
                    <a:pt x="4237" y="1604"/>
                  </a:cubicBezTo>
                  <a:cubicBezTo>
                    <a:pt x="4237" y="1504"/>
                    <a:pt x="4170" y="1404"/>
                    <a:pt x="4136" y="1338"/>
                  </a:cubicBezTo>
                  <a:cubicBezTo>
                    <a:pt x="4070" y="1238"/>
                    <a:pt x="4036" y="1171"/>
                    <a:pt x="3970" y="1137"/>
                  </a:cubicBezTo>
                  <a:cubicBezTo>
                    <a:pt x="3936" y="1071"/>
                    <a:pt x="3903" y="1004"/>
                    <a:pt x="3970" y="937"/>
                  </a:cubicBezTo>
                  <a:cubicBezTo>
                    <a:pt x="4003" y="904"/>
                    <a:pt x="4036" y="871"/>
                    <a:pt x="4070" y="837"/>
                  </a:cubicBezTo>
                  <a:cubicBezTo>
                    <a:pt x="4136" y="670"/>
                    <a:pt x="4136" y="470"/>
                    <a:pt x="4103" y="270"/>
                  </a:cubicBezTo>
                  <a:lnTo>
                    <a:pt x="4103" y="270"/>
                  </a:lnTo>
                  <a:cubicBezTo>
                    <a:pt x="4036" y="304"/>
                    <a:pt x="3936" y="337"/>
                    <a:pt x="3903" y="404"/>
                  </a:cubicBezTo>
                  <a:lnTo>
                    <a:pt x="3836" y="470"/>
                  </a:lnTo>
                  <a:cubicBezTo>
                    <a:pt x="3770" y="504"/>
                    <a:pt x="3736" y="570"/>
                    <a:pt x="3669" y="637"/>
                  </a:cubicBezTo>
                  <a:cubicBezTo>
                    <a:pt x="3532" y="719"/>
                    <a:pt x="3372" y="779"/>
                    <a:pt x="3209" y="779"/>
                  </a:cubicBezTo>
                  <a:cubicBezTo>
                    <a:pt x="3173" y="779"/>
                    <a:pt x="3138" y="776"/>
                    <a:pt x="3102" y="771"/>
                  </a:cubicBezTo>
                  <a:cubicBezTo>
                    <a:pt x="3002" y="737"/>
                    <a:pt x="2902" y="704"/>
                    <a:pt x="2802" y="670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5" y="470"/>
                    <a:pt x="2669" y="437"/>
                  </a:cubicBezTo>
                  <a:cubicBezTo>
                    <a:pt x="2602" y="404"/>
                    <a:pt x="2502" y="337"/>
                    <a:pt x="2402" y="304"/>
                  </a:cubicBezTo>
                  <a:cubicBezTo>
                    <a:pt x="2202" y="203"/>
                    <a:pt x="2002" y="170"/>
                    <a:pt x="1801" y="70"/>
                  </a:cubicBezTo>
                  <a:cubicBezTo>
                    <a:pt x="1740" y="29"/>
                    <a:pt x="1652" y="0"/>
                    <a:pt x="1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6652142" y="3666205"/>
              <a:ext cx="165373" cy="102066"/>
            </a:xfrm>
            <a:custGeom>
              <a:rect b="b" l="l" r="r" t="t"/>
              <a:pathLst>
                <a:path extrusionOk="0" h="2636" w="4271">
                  <a:moveTo>
                    <a:pt x="1598" y="1"/>
                  </a:moveTo>
                  <a:cubicBezTo>
                    <a:pt x="1527" y="1"/>
                    <a:pt x="1452" y="17"/>
                    <a:pt x="1368" y="51"/>
                  </a:cubicBezTo>
                  <a:cubicBezTo>
                    <a:pt x="1302" y="84"/>
                    <a:pt x="1268" y="151"/>
                    <a:pt x="1202" y="251"/>
                  </a:cubicBezTo>
                  <a:cubicBezTo>
                    <a:pt x="1168" y="284"/>
                    <a:pt x="1168" y="318"/>
                    <a:pt x="1135" y="351"/>
                  </a:cubicBezTo>
                  <a:cubicBezTo>
                    <a:pt x="1068" y="384"/>
                    <a:pt x="968" y="418"/>
                    <a:pt x="901" y="451"/>
                  </a:cubicBezTo>
                  <a:cubicBezTo>
                    <a:pt x="701" y="551"/>
                    <a:pt x="535" y="651"/>
                    <a:pt x="368" y="785"/>
                  </a:cubicBezTo>
                  <a:cubicBezTo>
                    <a:pt x="234" y="885"/>
                    <a:pt x="101" y="1052"/>
                    <a:pt x="34" y="1218"/>
                  </a:cubicBezTo>
                  <a:cubicBezTo>
                    <a:pt x="1" y="1252"/>
                    <a:pt x="1" y="1352"/>
                    <a:pt x="34" y="1418"/>
                  </a:cubicBezTo>
                  <a:cubicBezTo>
                    <a:pt x="68" y="1485"/>
                    <a:pt x="101" y="1552"/>
                    <a:pt x="168" y="1619"/>
                  </a:cubicBezTo>
                  <a:cubicBezTo>
                    <a:pt x="268" y="1785"/>
                    <a:pt x="401" y="1885"/>
                    <a:pt x="568" y="1952"/>
                  </a:cubicBezTo>
                  <a:cubicBezTo>
                    <a:pt x="735" y="2019"/>
                    <a:pt x="901" y="2052"/>
                    <a:pt x="1035" y="2052"/>
                  </a:cubicBezTo>
                  <a:cubicBezTo>
                    <a:pt x="1135" y="2069"/>
                    <a:pt x="1235" y="2077"/>
                    <a:pt x="1335" y="2077"/>
                  </a:cubicBezTo>
                  <a:cubicBezTo>
                    <a:pt x="1435" y="2077"/>
                    <a:pt x="1535" y="2069"/>
                    <a:pt x="1635" y="2052"/>
                  </a:cubicBezTo>
                  <a:lnTo>
                    <a:pt x="1735" y="2186"/>
                  </a:lnTo>
                  <a:cubicBezTo>
                    <a:pt x="1769" y="2286"/>
                    <a:pt x="1835" y="2386"/>
                    <a:pt x="1902" y="2453"/>
                  </a:cubicBezTo>
                  <a:cubicBezTo>
                    <a:pt x="1951" y="2526"/>
                    <a:pt x="2090" y="2636"/>
                    <a:pt x="2200" y="2636"/>
                  </a:cubicBezTo>
                  <a:cubicBezTo>
                    <a:pt x="2240" y="2636"/>
                    <a:pt x="2276" y="2621"/>
                    <a:pt x="2302" y="2586"/>
                  </a:cubicBezTo>
                  <a:cubicBezTo>
                    <a:pt x="2336" y="2519"/>
                    <a:pt x="2369" y="2419"/>
                    <a:pt x="2369" y="2352"/>
                  </a:cubicBezTo>
                  <a:cubicBezTo>
                    <a:pt x="2403" y="2286"/>
                    <a:pt x="2436" y="2219"/>
                    <a:pt x="2469" y="2186"/>
                  </a:cubicBezTo>
                  <a:cubicBezTo>
                    <a:pt x="2503" y="2186"/>
                    <a:pt x="2536" y="2152"/>
                    <a:pt x="2569" y="2119"/>
                  </a:cubicBezTo>
                  <a:cubicBezTo>
                    <a:pt x="2569" y="2086"/>
                    <a:pt x="2503" y="2019"/>
                    <a:pt x="2469" y="2019"/>
                  </a:cubicBezTo>
                  <a:cubicBezTo>
                    <a:pt x="2403" y="1986"/>
                    <a:pt x="2369" y="1986"/>
                    <a:pt x="2302" y="1952"/>
                  </a:cubicBezTo>
                  <a:cubicBezTo>
                    <a:pt x="2369" y="1952"/>
                    <a:pt x="2436" y="1919"/>
                    <a:pt x="2503" y="1919"/>
                  </a:cubicBezTo>
                  <a:cubicBezTo>
                    <a:pt x="2603" y="1852"/>
                    <a:pt x="2669" y="1819"/>
                    <a:pt x="2736" y="1752"/>
                  </a:cubicBezTo>
                  <a:cubicBezTo>
                    <a:pt x="2903" y="1619"/>
                    <a:pt x="3103" y="1519"/>
                    <a:pt x="3303" y="1452"/>
                  </a:cubicBezTo>
                  <a:cubicBezTo>
                    <a:pt x="3376" y="1440"/>
                    <a:pt x="3450" y="1432"/>
                    <a:pt x="3521" y="1432"/>
                  </a:cubicBezTo>
                  <a:cubicBezTo>
                    <a:pt x="3645" y="1432"/>
                    <a:pt x="3765" y="1455"/>
                    <a:pt x="3870" y="1519"/>
                  </a:cubicBezTo>
                  <a:cubicBezTo>
                    <a:pt x="3970" y="1585"/>
                    <a:pt x="4037" y="1619"/>
                    <a:pt x="4104" y="1719"/>
                  </a:cubicBezTo>
                  <a:cubicBezTo>
                    <a:pt x="4137" y="1719"/>
                    <a:pt x="4170" y="1785"/>
                    <a:pt x="4237" y="1785"/>
                  </a:cubicBezTo>
                  <a:cubicBezTo>
                    <a:pt x="4271" y="1752"/>
                    <a:pt x="4271" y="1652"/>
                    <a:pt x="4271" y="1619"/>
                  </a:cubicBezTo>
                  <a:cubicBezTo>
                    <a:pt x="4237" y="1519"/>
                    <a:pt x="4170" y="1418"/>
                    <a:pt x="4104" y="1318"/>
                  </a:cubicBezTo>
                  <a:cubicBezTo>
                    <a:pt x="4070" y="1252"/>
                    <a:pt x="4037" y="1185"/>
                    <a:pt x="3970" y="1118"/>
                  </a:cubicBezTo>
                  <a:cubicBezTo>
                    <a:pt x="3904" y="1052"/>
                    <a:pt x="3904" y="1018"/>
                    <a:pt x="3970" y="951"/>
                  </a:cubicBezTo>
                  <a:cubicBezTo>
                    <a:pt x="4004" y="918"/>
                    <a:pt x="4004" y="851"/>
                    <a:pt x="4037" y="818"/>
                  </a:cubicBezTo>
                  <a:cubicBezTo>
                    <a:pt x="4104" y="651"/>
                    <a:pt x="4137" y="451"/>
                    <a:pt x="4104" y="284"/>
                  </a:cubicBezTo>
                  <a:cubicBezTo>
                    <a:pt x="4004" y="284"/>
                    <a:pt x="3937" y="318"/>
                    <a:pt x="3870" y="384"/>
                  </a:cubicBezTo>
                  <a:lnTo>
                    <a:pt x="3837" y="451"/>
                  </a:lnTo>
                  <a:cubicBezTo>
                    <a:pt x="3770" y="518"/>
                    <a:pt x="3703" y="551"/>
                    <a:pt x="3637" y="618"/>
                  </a:cubicBezTo>
                  <a:cubicBezTo>
                    <a:pt x="3500" y="700"/>
                    <a:pt x="3340" y="760"/>
                    <a:pt x="3176" y="760"/>
                  </a:cubicBezTo>
                  <a:cubicBezTo>
                    <a:pt x="3141" y="760"/>
                    <a:pt x="3105" y="757"/>
                    <a:pt x="3070" y="751"/>
                  </a:cubicBezTo>
                  <a:cubicBezTo>
                    <a:pt x="2970" y="751"/>
                    <a:pt x="2870" y="718"/>
                    <a:pt x="2803" y="651"/>
                  </a:cubicBezTo>
                  <a:cubicBezTo>
                    <a:pt x="2836" y="651"/>
                    <a:pt x="2836" y="585"/>
                    <a:pt x="2803" y="551"/>
                  </a:cubicBezTo>
                  <a:cubicBezTo>
                    <a:pt x="2769" y="484"/>
                    <a:pt x="2736" y="451"/>
                    <a:pt x="2669" y="451"/>
                  </a:cubicBezTo>
                  <a:cubicBezTo>
                    <a:pt x="2569" y="384"/>
                    <a:pt x="2469" y="351"/>
                    <a:pt x="2369" y="284"/>
                  </a:cubicBezTo>
                  <a:cubicBezTo>
                    <a:pt x="2202" y="184"/>
                    <a:pt x="2002" y="151"/>
                    <a:pt x="1802" y="51"/>
                  </a:cubicBezTo>
                  <a:cubicBezTo>
                    <a:pt x="1735" y="17"/>
                    <a:pt x="1669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7643469" y="3573581"/>
              <a:ext cx="165373" cy="102105"/>
            </a:xfrm>
            <a:custGeom>
              <a:rect b="b" l="l" r="r" t="t"/>
              <a:pathLst>
                <a:path extrusionOk="0" h="2637" w="4271">
                  <a:moveTo>
                    <a:pt x="1565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5" y="103"/>
                    <a:pt x="1268" y="170"/>
                    <a:pt x="1235" y="237"/>
                  </a:cubicBezTo>
                  <a:cubicBezTo>
                    <a:pt x="1201" y="270"/>
                    <a:pt x="1168" y="304"/>
                    <a:pt x="1168" y="370"/>
                  </a:cubicBezTo>
                  <a:cubicBezTo>
                    <a:pt x="1068" y="370"/>
                    <a:pt x="1001" y="404"/>
                    <a:pt x="901" y="437"/>
                  </a:cubicBezTo>
                  <a:cubicBezTo>
                    <a:pt x="734" y="537"/>
                    <a:pt x="567" y="637"/>
                    <a:pt x="401" y="804"/>
                  </a:cubicBezTo>
                  <a:cubicBezTo>
                    <a:pt x="267" y="904"/>
                    <a:pt x="134" y="1037"/>
                    <a:pt x="67" y="1204"/>
                  </a:cubicBezTo>
                  <a:cubicBezTo>
                    <a:pt x="34" y="1271"/>
                    <a:pt x="0" y="1338"/>
                    <a:pt x="34" y="1404"/>
                  </a:cubicBezTo>
                  <a:cubicBezTo>
                    <a:pt x="67" y="1471"/>
                    <a:pt x="100" y="1571"/>
                    <a:pt x="167" y="1638"/>
                  </a:cubicBezTo>
                  <a:cubicBezTo>
                    <a:pt x="267" y="1771"/>
                    <a:pt x="401" y="1905"/>
                    <a:pt x="567" y="1971"/>
                  </a:cubicBezTo>
                  <a:cubicBezTo>
                    <a:pt x="734" y="2038"/>
                    <a:pt x="901" y="2072"/>
                    <a:pt x="1068" y="2072"/>
                  </a:cubicBezTo>
                  <a:lnTo>
                    <a:pt x="1668" y="2072"/>
                  </a:lnTo>
                  <a:lnTo>
                    <a:pt x="1735" y="2205"/>
                  </a:lnTo>
                  <a:cubicBezTo>
                    <a:pt x="1768" y="2305"/>
                    <a:pt x="1835" y="2372"/>
                    <a:pt x="1902" y="2472"/>
                  </a:cubicBezTo>
                  <a:cubicBezTo>
                    <a:pt x="1974" y="2520"/>
                    <a:pt x="2097" y="2637"/>
                    <a:pt x="2198" y="2637"/>
                  </a:cubicBezTo>
                  <a:cubicBezTo>
                    <a:pt x="2238" y="2637"/>
                    <a:pt x="2274" y="2619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402" y="2272"/>
                    <a:pt x="2435" y="2238"/>
                    <a:pt x="2469" y="2205"/>
                  </a:cubicBezTo>
                  <a:cubicBezTo>
                    <a:pt x="2502" y="2205"/>
                    <a:pt x="2536" y="2138"/>
                    <a:pt x="2569" y="2105"/>
                  </a:cubicBezTo>
                  <a:cubicBezTo>
                    <a:pt x="2569" y="2072"/>
                    <a:pt x="2502" y="2038"/>
                    <a:pt x="2469" y="2005"/>
                  </a:cubicBezTo>
                  <a:cubicBezTo>
                    <a:pt x="2402" y="2005"/>
                    <a:pt x="2369" y="1971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602" y="1871"/>
                    <a:pt x="2669" y="1805"/>
                    <a:pt x="2769" y="1771"/>
                  </a:cubicBezTo>
                  <a:cubicBezTo>
                    <a:pt x="2902" y="1638"/>
                    <a:pt x="3103" y="1538"/>
                    <a:pt x="3303" y="1471"/>
                  </a:cubicBezTo>
                  <a:cubicBezTo>
                    <a:pt x="3374" y="1447"/>
                    <a:pt x="3445" y="1436"/>
                    <a:pt x="3514" y="1436"/>
                  </a:cubicBezTo>
                  <a:cubicBezTo>
                    <a:pt x="3641" y="1436"/>
                    <a:pt x="3762" y="1473"/>
                    <a:pt x="3870" y="1538"/>
                  </a:cubicBezTo>
                  <a:cubicBezTo>
                    <a:pt x="3970" y="1571"/>
                    <a:pt x="4037" y="1638"/>
                    <a:pt x="4103" y="1705"/>
                  </a:cubicBezTo>
                  <a:cubicBezTo>
                    <a:pt x="4130" y="1732"/>
                    <a:pt x="4157" y="1780"/>
                    <a:pt x="4202" y="1780"/>
                  </a:cubicBezTo>
                  <a:cubicBezTo>
                    <a:pt x="4213" y="1780"/>
                    <a:pt x="4224" y="1778"/>
                    <a:pt x="4237" y="1771"/>
                  </a:cubicBezTo>
                  <a:cubicBezTo>
                    <a:pt x="4270" y="1771"/>
                    <a:pt x="4270" y="1638"/>
                    <a:pt x="4270" y="1605"/>
                  </a:cubicBezTo>
                  <a:cubicBezTo>
                    <a:pt x="4237" y="1504"/>
                    <a:pt x="4170" y="1404"/>
                    <a:pt x="4137" y="1338"/>
                  </a:cubicBezTo>
                  <a:cubicBezTo>
                    <a:pt x="4103" y="1238"/>
                    <a:pt x="4037" y="1171"/>
                    <a:pt x="4003" y="1138"/>
                  </a:cubicBezTo>
                  <a:cubicBezTo>
                    <a:pt x="3937" y="1071"/>
                    <a:pt x="3937" y="1004"/>
                    <a:pt x="4003" y="937"/>
                  </a:cubicBezTo>
                  <a:lnTo>
                    <a:pt x="4070" y="837"/>
                  </a:lnTo>
                  <a:cubicBezTo>
                    <a:pt x="4137" y="637"/>
                    <a:pt x="4137" y="470"/>
                    <a:pt x="4103" y="270"/>
                  </a:cubicBezTo>
                  <a:cubicBezTo>
                    <a:pt x="4037" y="270"/>
                    <a:pt x="3937" y="337"/>
                    <a:pt x="3903" y="404"/>
                  </a:cubicBezTo>
                  <a:lnTo>
                    <a:pt x="3836" y="437"/>
                  </a:lnTo>
                  <a:cubicBezTo>
                    <a:pt x="3770" y="504"/>
                    <a:pt x="3736" y="570"/>
                    <a:pt x="3670" y="604"/>
                  </a:cubicBezTo>
                  <a:cubicBezTo>
                    <a:pt x="3503" y="737"/>
                    <a:pt x="3303" y="771"/>
                    <a:pt x="3103" y="771"/>
                  </a:cubicBezTo>
                  <a:cubicBezTo>
                    <a:pt x="3003" y="737"/>
                    <a:pt x="2902" y="704"/>
                    <a:pt x="2802" y="671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6" y="470"/>
                    <a:pt x="2669" y="437"/>
                  </a:cubicBezTo>
                  <a:lnTo>
                    <a:pt x="2402" y="304"/>
                  </a:lnTo>
                  <a:cubicBezTo>
                    <a:pt x="2202" y="204"/>
                    <a:pt x="2002" y="170"/>
                    <a:pt x="1835" y="70"/>
                  </a:cubicBezTo>
                  <a:cubicBezTo>
                    <a:pt x="1753" y="29"/>
                    <a:pt x="1657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5898431" y="3573818"/>
              <a:ext cx="165373" cy="101601"/>
            </a:xfrm>
            <a:custGeom>
              <a:rect b="b" l="l" r="r" t="t"/>
              <a:pathLst>
                <a:path extrusionOk="0" h="2624" w="4271">
                  <a:moveTo>
                    <a:pt x="1518" y="0"/>
                  </a:moveTo>
                  <a:cubicBezTo>
                    <a:pt x="1443" y="0"/>
                    <a:pt x="1368" y="17"/>
                    <a:pt x="1302" y="50"/>
                  </a:cubicBezTo>
                  <a:cubicBezTo>
                    <a:pt x="1235" y="117"/>
                    <a:pt x="1201" y="184"/>
                    <a:pt x="1135" y="251"/>
                  </a:cubicBezTo>
                  <a:cubicBezTo>
                    <a:pt x="1135" y="284"/>
                    <a:pt x="1101" y="351"/>
                    <a:pt x="1068" y="384"/>
                  </a:cubicBezTo>
                  <a:cubicBezTo>
                    <a:pt x="1001" y="417"/>
                    <a:pt x="935" y="451"/>
                    <a:pt x="835" y="484"/>
                  </a:cubicBezTo>
                  <a:cubicBezTo>
                    <a:pt x="668" y="584"/>
                    <a:pt x="501" y="684"/>
                    <a:pt x="368" y="851"/>
                  </a:cubicBezTo>
                  <a:cubicBezTo>
                    <a:pt x="201" y="951"/>
                    <a:pt x="101" y="1118"/>
                    <a:pt x="34" y="1285"/>
                  </a:cubicBezTo>
                  <a:cubicBezTo>
                    <a:pt x="1" y="1351"/>
                    <a:pt x="1" y="1418"/>
                    <a:pt x="34" y="1485"/>
                  </a:cubicBezTo>
                  <a:cubicBezTo>
                    <a:pt x="67" y="1585"/>
                    <a:pt x="101" y="1652"/>
                    <a:pt x="167" y="1718"/>
                  </a:cubicBezTo>
                  <a:cubicBezTo>
                    <a:pt x="267" y="1852"/>
                    <a:pt x="434" y="1952"/>
                    <a:pt x="601" y="2019"/>
                  </a:cubicBezTo>
                  <a:cubicBezTo>
                    <a:pt x="734" y="2085"/>
                    <a:pt x="901" y="2119"/>
                    <a:pt x="1068" y="2119"/>
                  </a:cubicBezTo>
                  <a:cubicBezTo>
                    <a:pt x="1268" y="2119"/>
                    <a:pt x="1468" y="2085"/>
                    <a:pt x="1668" y="2085"/>
                  </a:cubicBezTo>
                  <a:cubicBezTo>
                    <a:pt x="1702" y="2119"/>
                    <a:pt x="1735" y="2152"/>
                    <a:pt x="1735" y="2185"/>
                  </a:cubicBezTo>
                  <a:cubicBezTo>
                    <a:pt x="1802" y="2285"/>
                    <a:pt x="1869" y="2385"/>
                    <a:pt x="1935" y="2452"/>
                  </a:cubicBezTo>
                  <a:cubicBezTo>
                    <a:pt x="2005" y="2522"/>
                    <a:pt x="2122" y="2623"/>
                    <a:pt x="2232" y="2623"/>
                  </a:cubicBezTo>
                  <a:cubicBezTo>
                    <a:pt x="2281" y="2623"/>
                    <a:pt x="2328" y="2603"/>
                    <a:pt x="2369" y="2552"/>
                  </a:cubicBezTo>
                  <a:cubicBezTo>
                    <a:pt x="2402" y="2486"/>
                    <a:pt x="2402" y="2385"/>
                    <a:pt x="2436" y="2319"/>
                  </a:cubicBezTo>
                  <a:cubicBezTo>
                    <a:pt x="2436" y="2252"/>
                    <a:pt x="2469" y="2185"/>
                    <a:pt x="2502" y="2152"/>
                  </a:cubicBezTo>
                  <a:cubicBezTo>
                    <a:pt x="2536" y="2119"/>
                    <a:pt x="2569" y="2119"/>
                    <a:pt x="2569" y="2085"/>
                  </a:cubicBezTo>
                  <a:cubicBezTo>
                    <a:pt x="2602" y="2052"/>
                    <a:pt x="2536" y="1985"/>
                    <a:pt x="2502" y="1985"/>
                  </a:cubicBezTo>
                  <a:cubicBezTo>
                    <a:pt x="2436" y="1985"/>
                    <a:pt x="2369" y="1952"/>
                    <a:pt x="2336" y="1918"/>
                  </a:cubicBezTo>
                  <a:cubicBezTo>
                    <a:pt x="2402" y="1918"/>
                    <a:pt x="2469" y="1885"/>
                    <a:pt x="2536" y="1852"/>
                  </a:cubicBezTo>
                  <a:cubicBezTo>
                    <a:pt x="2602" y="1818"/>
                    <a:pt x="2703" y="1785"/>
                    <a:pt x="2769" y="1718"/>
                  </a:cubicBezTo>
                  <a:cubicBezTo>
                    <a:pt x="2936" y="1585"/>
                    <a:pt x="3103" y="1451"/>
                    <a:pt x="3303" y="1385"/>
                  </a:cubicBezTo>
                  <a:cubicBezTo>
                    <a:pt x="3393" y="1355"/>
                    <a:pt x="3483" y="1338"/>
                    <a:pt x="3570" y="1338"/>
                  </a:cubicBezTo>
                  <a:cubicBezTo>
                    <a:pt x="3676" y="1338"/>
                    <a:pt x="3778" y="1363"/>
                    <a:pt x="3870" y="1418"/>
                  </a:cubicBezTo>
                  <a:cubicBezTo>
                    <a:pt x="3970" y="1451"/>
                    <a:pt x="4037" y="1518"/>
                    <a:pt x="4104" y="1585"/>
                  </a:cubicBezTo>
                  <a:cubicBezTo>
                    <a:pt x="4131" y="1612"/>
                    <a:pt x="4179" y="1661"/>
                    <a:pt x="4215" y="1661"/>
                  </a:cubicBezTo>
                  <a:cubicBezTo>
                    <a:pt x="4223" y="1661"/>
                    <a:pt x="4231" y="1658"/>
                    <a:pt x="4237" y="1652"/>
                  </a:cubicBezTo>
                  <a:cubicBezTo>
                    <a:pt x="4270" y="1618"/>
                    <a:pt x="4270" y="1518"/>
                    <a:pt x="4270" y="1485"/>
                  </a:cubicBezTo>
                  <a:cubicBezTo>
                    <a:pt x="4237" y="1385"/>
                    <a:pt x="4170" y="1251"/>
                    <a:pt x="4137" y="1185"/>
                  </a:cubicBezTo>
                  <a:cubicBezTo>
                    <a:pt x="4070" y="1118"/>
                    <a:pt x="4037" y="1051"/>
                    <a:pt x="3970" y="984"/>
                  </a:cubicBezTo>
                  <a:cubicBezTo>
                    <a:pt x="3937" y="918"/>
                    <a:pt x="3903" y="884"/>
                    <a:pt x="3937" y="818"/>
                  </a:cubicBezTo>
                  <a:cubicBezTo>
                    <a:pt x="3970" y="784"/>
                    <a:pt x="4003" y="718"/>
                    <a:pt x="4003" y="684"/>
                  </a:cubicBezTo>
                  <a:cubicBezTo>
                    <a:pt x="4070" y="517"/>
                    <a:pt x="4070" y="317"/>
                    <a:pt x="4037" y="117"/>
                  </a:cubicBezTo>
                  <a:lnTo>
                    <a:pt x="4037" y="117"/>
                  </a:lnTo>
                  <a:cubicBezTo>
                    <a:pt x="3937" y="151"/>
                    <a:pt x="3870" y="184"/>
                    <a:pt x="3803" y="284"/>
                  </a:cubicBezTo>
                  <a:lnTo>
                    <a:pt x="3770" y="317"/>
                  </a:lnTo>
                  <a:cubicBezTo>
                    <a:pt x="3703" y="384"/>
                    <a:pt x="3670" y="451"/>
                    <a:pt x="3603" y="484"/>
                  </a:cubicBezTo>
                  <a:cubicBezTo>
                    <a:pt x="3463" y="604"/>
                    <a:pt x="3287" y="664"/>
                    <a:pt x="3111" y="664"/>
                  </a:cubicBezTo>
                  <a:cubicBezTo>
                    <a:pt x="2993" y="664"/>
                    <a:pt x="2876" y="638"/>
                    <a:pt x="2769" y="584"/>
                  </a:cubicBezTo>
                  <a:cubicBezTo>
                    <a:pt x="2803" y="551"/>
                    <a:pt x="2803" y="517"/>
                    <a:pt x="2769" y="484"/>
                  </a:cubicBezTo>
                  <a:cubicBezTo>
                    <a:pt x="2736" y="417"/>
                    <a:pt x="2669" y="384"/>
                    <a:pt x="2602" y="384"/>
                  </a:cubicBezTo>
                  <a:cubicBezTo>
                    <a:pt x="2569" y="351"/>
                    <a:pt x="2436" y="284"/>
                    <a:pt x="2336" y="251"/>
                  </a:cubicBezTo>
                  <a:cubicBezTo>
                    <a:pt x="2135" y="151"/>
                    <a:pt x="1902" y="117"/>
                    <a:pt x="1735" y="50"/>
                  </a:cubicBezTo>
                  <a:cubicBezTo>
                    <a:pt x="1668" y="17"/>
                    <a:pt x="1593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51"/>
          <p:cNvSpPr/>
          <p:nvPr/>
        </p:nvSpPr>
        <p:spPr>
          <a:xfrm>
            <a:off x="6564836" y="4708398"/>
            <a:ext cx="2580631" cy="220394"/>
          </a:xfrm>
          <a:custGeom>
            <a:rect b="b" l="l" r="r" t="t"/>
            <a:pathLst>
              <a:path extrusionOk="0" h="6391" w="74828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1"/>
          <p:cNvSpPr/>
          <p:nvPr/>
        </p:nvSpPr>
        <p:spPr>
          <a:xfrm>
            <a:off x="-150" y="2815525"/>
            <a:ext cx="2508310" cy="226808"/>
          </a:xfrm>
          <a:custGeom>
            <a:rect b="b" l="l" r="r" t="t"/>
            <a:pathLst>
              <a:path extrusionOk="0" h="6577" w="72731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1"/>
          <p:cNvSpPr txBox="1"/>
          <p:nvPr>
            <p:ph idx="2"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13225" y="537600"/>
            <a:ext cx="6127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2"/>
          <p:cNvSpPr txBox="1"/>
          <p:nvPr>
            <p:ph type="title"/>
          </p:nvPr>
        </p:nvSpPr>
        <p:spPr>
          <a:xfrm>
            <a:off x="1185625" y="3221925"/>
            <a:ext cx="16752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42" name="Google Shape;842;p52"/>
          <p:cNvSpPr txBox="1"/>
          <p:nvPr>
            <p:ph idx="1" type="subTitle"/>
          </p:nvPr>
        </p:nvSpPr>
        <p:spPr>
          <a:xfrm>
            <a:off x="853375" y="3645774"/>
            <a:ext cx="2339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52"/>
          <p:cNvSpPr txBox="1"/>
          <p:nvPr>
            <p:ph idx="2" type="title"/>
          </p:nvPr>
        </p:nvSpPr>
        <p:spPr>
          <a:xfrm>
            <a:off x="713225" y="537600"/>
            <a:ext cx="50286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4" name="Google Shape;844;p52"/>
          <p:cNvSpPr txBox="1"/>
          <p:nvPr>
            <p:ph idx="3" type="title"/>
          </p:nvPr>
        </p:nvSpPr>
        <p:spPr>
          <a:xfrm>
            <a:off x="3734400" y="1576500"/>
            <a:ext cx="16752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45" name="Google Shape;845;p52"/>
          <p:cNvSpPr txBox="1"/>
          <p:nvPr>
            <p:ph idx="4" type="subTitle"/>
          </p:nvPr>
        </p:nvSpPr>
        <p:spPr>
          <a:xfrm>
            <a:off x="3402150" y="2000887"/>
            <a:ext cx="2339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52"/>
          <p:cNvSpPr txBox="1"/>
          <p:nvPr>
            <p:ph idx="5" type="title"/>
          </p:nvPr>
        </p:nvSpPr>
        <p:spPr>
          <a:xfrm>
            <a:off x="6283175" y="3221925"/>
            <a:ext cx="16752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47" name="Google Shape;847;p52"/>
          <p:cNvSpPr txBox="1"/>
          <p:nvPr>
            <p:ph idx="6" type="subTitle"/>
          </p:nvPr>
        </p:nvSpPr>
        <p:spPr>
          <a:xfrm>
            <a:off x="5950925" y="3645774"/>
            <a:ext cx="2339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8" name="Google Shape;848;p52"/>
          <p:cNvSpPr/>
          <p:nvPr/>
        </p:nvSpPr>
        <p:spPr>
          <a:xfrm>
            <a:off x="6376691" y="361400"/>
            <a:ext cx="4108170" cy="74575"/>
          </a:xfrm>
          <a:custGeom>
            <a:rect b="b" l="l" r="r" t="t"/>
            <a:pathLst>
              <a:path extrusionOk="0" h="673" w="37074">
                <a:moveTo>
                  <a:pt x="9314" y="320"/>
                </a:moveTo>
                <a:cubicBezTo>
                  <a:pt x="6368" y="320"/>
                  <a:pt x="1" y="666"/>
                  <a:pt x="1" y="666"/>
                </a:cubicBezTo>
                <a:lnTo>
                  <a:pt x="13976" y="666"/>
                </a:lnTo>
                <a:cubicBezTo>
                  <a:pt x="12819" y="628"/>
                  <a:pt x="11444" y="443"/>
                  <a:pt x="10415" y="349"/>
                </a:cubicBezTo>
                <a:cubicBezTo>
                  <a:pt x="10159" y="329"/>
                  <a:pt x="9779" y="320"/>
                  <a:pt x="9314" y="320"/>
                </a:cubicBezTo>
                <a:close/>
                <a:moveTo>
                  <a:pt x="18194" y="0"/>
                </a:moveTo>
                <a:cubicBezTo>
                  <a:pt x="17226" y="0"/>
                  <a:pt x="16376" y="93"/>
                  <a:pt x="16049" y="349"/>
                </a:cubicBezTo>
                <a:cubicBezTo>
                  <a:pt x="15792" y="551"/>
                  <a:pt x="15313" y="642"/>
                  <a:pt x="14720" y="666"/>
                </a:cubicBezTo>
                <a:lnTo>
                  <a:pt x="37073" y="666"/>
                </a:lnTo>
                <a:cubicBezTo>
                  <a:pt x="36293" y="519"/>
                  <a:pt x="35463" y="397"/>
                  <a:pt x="34659" y="349"/>
                </a:cubicBezTo>
                <a:cubicBezTo>
                  <a:pt x="34138" y="349"/>
                  <a:pt x="31808" y="489"/>
                  <a:pt x="29943" y="489"/>
                </a:cubicBezTo>
                <a:cubicBezTo>
                  <a:pt x="29011" y="489"/>
                  <a:pt x="28195" y="454"/>
                  <a:pt x="27781" y="349"/>
                </a:cubicBezTo>
                <a:cubicBezTo>
                  <a:pt x="27521" y="289"/>
                  <a:pt x="27172" y="267"/>
                  <a:pt x="26770" y="267"/>
                </a:cubicBezTo>
                <a:cubicBezTo>
                  <a:pt x="25634" y="267"/>
                  <a:pt x="24075" y="443"/>
                  <a:pt x="22920" y="443"/>
                </a:cubicBezTo>
                <a:cubicBezTo>
                  <a:pt x="22484" y="443"/>
                  <a:pt x="22106" y="418"/>
                  <a:pt x="21830" y="349"/>
                </a:cubicBezTo>
                <a:cubicBezTo>
                  <a:pt x="21107" y="179"/>
                  <a:pt x="19537" y="0"/>
                  <a:pt x="18194" y="0"/>
                </a:cubicBezTo>
                <a:close/>
                <a:moveTo>
                  <a:pt x="13976" y="666"/>
                </a:moveTo>
                <a:lnTo>
                  <a:pt x="13976" y="666"/>
                </a:lnTo>
                <a:cubicBezTo>
                  <a:pt x="14110" y="670"/>
                  <a:pt x="14241" y="672"/>
                  <a:pt x="14368" y="672"/>
                </a:cubicBezTo>
                <a:cubicBezTo>
                  <a:pt x="14489" y="672"/>
                  <a:pt x="14607" y="670"/>
                  <a:pt x="14720" y="6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2"/>
          <p:cNvSpPr/>
          <p:nvPr/>
        </p:nvSpPr>
        <p:spPr>
          <a:xfrm>
            <a:off x="-185975" y="4861275"/>
            <a:ext cx="2410139" cy="109675"/>
          </a:xfrm>
          <a:custGeom>
            <a:rect b="b" l="l" r="r" t="t"/>
            <a:pathLst>
              <a:path extrusionOk="0" h="1252" w="27513">
                <a:moveTo>
                  <a:pt x="17700" y="1"/>
                </a:moveTo>
                <a:cubicBezTo>
                  <a:pt x="17361" y="1"/>
                  <a:pt x="17043" y="51"/>
                  <a:pt x="16757" y="179"/>
                </a:cubicBezTo>
                <a:cubicBezTo>
                  <a:pt x="15931" y="528"/>
                  <a:pt x="13420" y="697"/>
                  <a:pt x="11895" y="697"/>
                </a:cubicBezTo>
                <a:cubicBezTo>
                  <a:pt x="11393" y="697"/>
                  <a:pt x="10999" y="678"/>
                  <a:pt x="10806" y="642"/>
                </a:cubicBezTo>
                <a:cubicBezTo>
                  <a:pt x="10159" y="557"/>
                  <a:pt x="9507" y="514"/>
                  <a:pt x="8854" y="514"/>
                </a:cubicBezTo>
                <a:cubicBezTo>
                  <a:pt x="8202" y="514"/>
                  <a:pt x="7550" y="557"/>
                  <a:pt x="6903" y="642"/>
                </a:cubicBezTo>
                <a:cubicBezTo>
                  <a:pt x="6715" y="671"/>
                  <a:pt x="6496" y="682"/>
                  <a:pt x="6259" y="682"/>
                </a:cubicBezTo>
                <a:cubicBezTo>
                  <a:pt x="5567" y="682"/>
                  <a:pt x="4713" y="590"/>
                  <a:pt x="3961" y="590"/>
                </a:cubicBezTo>
                <a:cubicBezTo>
                  <a:pt x="3669" y="590"/>
                  <a:pt x="3393" y="604"/>
                  <a:pt x="3147" y="642"/>
                </a:cubicBezTo>
                <a:cubicBezTo>
                  <a:pt x="2050" y="789"/>
                  <a:pt x="1" y="1252"/>
                  <a:pt x="1" y="1252"/>
                </a:cubicBezTo>
                <a:lnTo>
                  <a:pt x="27512" y="1252"/>
                </a:lnTo>
                <a:cubicBezTo>
                  <a:pt x="27512" y="1252"/>
                  <a:pt x="22196" y="959"/>
                  <a:pt x="20805" y="642"/>
                </a:cubicBezTo>
                <a:cubicBezTo>
                  <a:pt x="19778" y="408"/>
                  <a:pt x="18658" y="1"/>
                  <a:pt x="177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3"/>
          <p:cNvSpPr txBox="1"/>
          <p:nvPr>
            <p:ph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2" name="Google Shape;852;p53"/>
          <p:cNvSpPr txBox="1"/>
          <p:nvPr>
            <p:ph idx="2" type="title"/>
          </p:nvPr>
        </p:nvSpPr>
        <p:spPr>
          <a:xfrm>
            <a:off x="840425" y="3287275"/>
            <a:ext cx="15687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3" name="Google Shape;853;p53"/>
          <p:cNvSpPr txBox="1"/>
          <p:nvPr>
            <p:ph idx="1" type="subTitle"/>
          </p:nvPr>
        </p:nvSpPr>
        <p:spPr>
          <a:xfrm>
            <a:off x="840450" y="3711125"/>
            <a:ext cx="1568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53"/>
          <p:cNvSpPr txBox="1"/>
          <p:nvPr>
            <p:ph hasCustomPrompt="1" idx="3" type="title"/>
          </p:nvPr>
        </p:nvSpPr>
        <p:spPr>
          <a:xfrm>
            <a:off x="1364225" y="1258888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5" name="Google Shape;855;p53"/>
          <p:cNvSpPr txBox="1"/>
          <p:nvPr>
            <p:ph idx="4" type="title"/>
          </p:nvPr>
        </p:nvSpPr>
        <p:spPr>
          <a:xfrm>
            <a:off x="2789125" y="3287275"/>
            <a:ext cx="15687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6" name="Google Shape;856;p53"/>
          <p:cNvSpPr txBox="1"/>
          <p:nvPr>
            <p:ph idx="5" type="subTitle"/>
          </p:nvPr>
        </p:nvSpPr>
        <p:spPr>
          <a:xfrm>
            <a:off x="2789125" y="3711125"/>
            <a:ext cx="1568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53"/>
          <p:cNvSpPr txBox="1"/>
          <p:nvPr>
            <p:ph hasCustomPrompt="1" idx="6" type="title"/>
          </p:nvPr>
        </p:nvSpPr>
        <p:spPr>
          <a:xfrm>
            <a:off x="3312925" y="1258888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8" name="Google Shape;858;p53"/>
          <p:cNvSpPr txBox="1"/>
          <p:nvPr>
            <p:ph idx="7" type="title"/>
          </p:nvPr>
        </p:nvSpPr>
        <p:spPr>
          <a:xfrm>
            <a:off x="4737931" y="3287275"/>
            <a:ext cx="15687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9" name="Google Shape;859;p53"/>
          <p:cNvSpPr txBox="1"/>
          <p:nvPr>
            <p:ph idx="8" type="subTitle"/>
          </p:nvPr>
        </p:nvSpPr>
        <p:spPr>
          <a:xfrm>
            <a:off x="4737956" y="3711125"/>
            <a:ext cx="1568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53"/>
          <p:cNvSpPr txBox="1"/>
          <p:nvPr>
            <p:ph hasCustomPrompt="1" idx="9" type="title"/>
          </p:nvPr>
        </p:nvSpPr>
        <p:spPr>
          <a:xfrm>
            <a:off x="5261719" y="1258888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1" name="Google Shape;861;p53"/>
          <p:cNvSpPr txBox="1"/>
          <p:nvPr>
            <p:ph idx="13" type="title"/>
          </p:nvPr>
        </p:nvSpPr>
        <p:spPr>
          <a:xfrm>
            <a:off x="6686775" y="3287275"/>
            <a:ext cx="15687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62" name="Google Shape;862;p53"/>
          <p:cNvSpPr txBox="1"/>
          <p:nvPr>
            <p:ph idx="14" type="subTitle"/>
          </p:nvPr>
        </p:nvSpPr>
        <p:spPr>
          <a:xfrm>
            <a:off x="6686800" y="3711125"/>
            <a:ext cx="1568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53"/>
          <p:cNvSpPr txBox="1"/>
          <p:nvPr>
            <p:ph hasCustomPrompt="1" idx="15" type="title"/>
          </p:nvPr>
        </p:nvSpPr>
        <p:spPr>
          <a:xfrm>
            <a:off x="7210575" y="1258888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4"/>
          <p:cNvSpPr txBox="1"/>
          <p:nvPr>
            <p:ph type="title"/>
          </p:nvPr>
        </p:nvSpPr>
        <p:spPr>
          <a:xfrm>
            <a:off x="5415415" y="1299250"/>
            <a:ext cx="1317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66" name="Google Shape;866;p54"/>
          <p:cNvSpPr txBox="1"/>
          <p:nvPr>
            <p:ph idx="1" type="subTitle"/>
          </p:nvPr>
        </p:nvSpPr>
        <p:spPr>
          <a:xfrm>
            <a:off x="5415412" y="1709785"/>
            <a:ext cx="22728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54"/>
          <p:cNvSpPr txBox="1"/>
          <p:nvPr>
            <p:ph idx="2" type="title"/>
          </p:nvPr>
        </p:nvSpPr>
        <p:spPr>
          <a:xfrm>
            <a:off x="5415415" y="2439200"/>
            <a:ext cx="1317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68" name="Google Shape;868;p54"/>
          <p:cNvSpPr txBox="1"/>
          <p:nvPr>
            <p:ph idx="3" type="subTitle"/>
          </p:nvPr>
        </p:nvSpPr>
        <p:spPr>
          <a:xfrm>
            <a:off x="5415412" y="2849735"/>
            <a:ext cx="22728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54"/>
          <p:cNvSpPr txBox="1"/>
          <p:nvPr>
            <p:ph idx="4" type="title"/>
          </p:nvPr>
        </p:nvSpPr>
        <p:spPr>
          <a:xfrm>
            <a:off x="5415415" y="3579150"/>
            <a:ext cx="1317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70" name="Google Shape;870;p54"/>
          <p:cNvSpPr txBox="1"/>
          <p:nvPr>
            <p:ph idx="5" type="subTitle"/>
          </p:nvPr>
        </p:nvSpPr>
        <p:spPr>
          <a:xfrm>
            <a:off x="5415412" y="3989685"/>
            <a:ext cx="22728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54"/>
          <p:cNvSpPr txBox="1"/>
          <p:nvPr>
            <p:ph idx="6" type="title"/>
          </p:nvPr>
        </p:nvSpPr>
        <p:spPr>
          <a:xfrm flipH="1">
            <a:off x="2410673" y="1299250"/>
            <a:ext cx="1317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72" name="Google Shape;872;p54"/>
          <p:cNvSpPr txBox="1"/>
          <p:nvPr>
            <p:ph idx="7" type="subTitle"/>
          </p:nvPr>
        </p:nvSpPr>
        <p:spPr>
          <a:xfrm flipH="1">
            <a:off x="1455775" y="1709785"/>
            <a:ext cx="22728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54"/>
          <p:cNvSpPr txBox="1"/>
          <p:nvPr>
            <p:ph idx="8" type="title"/>
          </p:nvPr>
        </p:nvSpPr>
        <p:spPr>
          <a:xfrm flipH="1">
            <a:off x="2410673" y="2439200"/>
            <a:ext cx="1317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74" name="Google Shape;874;p54"/>
          <p:cNvSpPr txBox="1"/>
          <p:nvPr>
            <p:ph idx="9" type="subTitle"/>
          </p:nvPr>
        </p:nvSpPr>
        <p:spPr>
          <a:xfrm flipH="1">
            <a:off x="1455775" y="2849735"/>
            <a:ext cx="22728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54"/>
          <p:cNvSpPr txBox="1"/>
          <p:nvPr>
            <p:ph idx="13" type="title"/>
          </p:nvPr>
        </p:nvSpPr>
        <p:spPr>
          <a:xfrm flipH="1">
            <a:off x="2410673" y="3579150"/>
            <a:ext cx="1317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76" name="Google Shape;876;p54"/>
          <p:cNvSpPr txBox="1"/>
          <p:nvPr>
            <p:ph idx="14" type="subTitle"/>
          </p:nvPr>
        </p:nvSpPr>
        <p:spPr>
          <a:xfrm flipH="1">
            <a:off x="1455775" y="3989685"/>
            <a:ext cx="2272800" cy="4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54"/>
          <p:cNvSpPr/>
          <p:nvPr/>
        </p:nvSpPr>
        <p:spPr>
          <a:xfrm rot="10800000">
            <a:off x="6616075" y="428613"/>
            <a:ext cx="2527925" cy="221766"/>
          </a:xfrm>
          <a:custGeom>
            <a:rect b="b" l="l" r="r" t="t"/>
            <a:pathLst>
              <a:path extrusionOk="0" h="3952" w="45049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54"/>
          <p:cNvSpPr/>
          <p:nvPr/>
        </p:nvSpPr>
        <p:spPr>
          <a:xfrm>
            <a:off x="0" y="4759501"/>
            <a:ext cx="3212165" cy="290473"/>
          </a:xfrm>
          <a:custGeom>
            <a:rect b="b" l="l" r="r" t="t"/>
            <a:pathLst>
              <a:path extrusionOk="0" h="6577" w="72731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4"/>
          <p:cNvSpPr txBox="1"/>
          <p:nvPr>
            <p:ph idx="15" type="title"/>
          </p:nvPr>
        </p:nvSpPr>
        <p:spPr>
          <a:xfrm>
            <a:off x="713225" y="537600"/>
            <a:ext cx="4888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5"/>
          <p:cNvSpPr txBox="1"/>
          <p:nvPr>
            <p:ph type="title"/>
          </p:nvPr>
        </p:nvSpPr>
        <p:spPr>
          <a:xfrm>
            <a:off x="713225" y="537600"/>
            <a:ext cx="46089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2" name="Google Shape;882;p55"/>
          <p:cNvSpPr/>
          <p:nvPr/>
        </p:nvSpPr>
        <p:spPr>
          <a:xfrm>
            <a:off x="5143617" y="256125"/>
            <a:ext cx="4021473" cy="448394"/>
          </a:xfrm>
          <a:custGeom>
            <a:rect b="b" l="l" r="r" t="t"/>
            <a:pathLst>
              <a:path extrusionOk="0" h="11245" w="100852">
                <a:moveTo>
                  <a:pt x="100852" y="1"/>
                </a:moveTo>
                <a:cubicBezTo>
                  <a:pt x="100389" y="220"/>
                  <a:pt x="99876" y="391"/>
                  <a:pt x="99389" y="537"/>
                </a:cubicBezTo>
                <a:cubicBezTo>
                  <a:pt x="96291" y="1415"/>
                  <a:pt x="92316" y="1415"/>
                  <a:pt x="89072" y="1586"/>
                </a:cubicBezTo>
                <a:cubicBezTo>
                  <a:pt x="86497" y="1695"/>
                  <a:pt x="83915" y="1737"/>
                  <a:pt x="81333" y="1737"/>
                </a:cubicBezTo>
                <a:cubicBezTo>
                  <a:pt x="76993" y="1737"/>
                  <a:pt x="72652" y="1620"/>
                  <a:pt x="68341" y="1513"/>
                </a:cubicBezTo>
                <a:cubicBezTo>
                  <a:pt x="66762" y="1493"/>
                  <a:pt x="65184" y="1483"/>
                  <a:pt x="63606" y="1483"/>
                </a:cubicBezTo>
                <a:cubicBezTo>
                  <a:pt x="42340" y="1483"/>
                  <a:pt x="21139" y="3252"/>
                  <a:pt x="1" y="5001"/>
                </a:cubicBezTo>
                <a:cubicBezTo>
                  <a:pt x="1846" y="5266"/>
                  <a:pt x="3703" y="5368"/>
                  <a:pt x="5568" y="5368"/>
                </a:cubicBezTo>
                <a:cubicBezTo>
                  <a:pt x="11591" y="5368"/>
                  <a:pt x="17691" y="4310"/>
                  <a:pt x="23720" y="4310"/>
                </a:cubicBezTo>
                <a:cubicBezTo>
                  <a:pt x="25422" y="4310"/>
                  <a:pt x="27118" y="4394"/>
                  <a:pt x="28805" y="4611"/>
                </a:cubicBezTo>
                <a:cubicBezTo>
                  <a:pt x="32512" y="5074"/>
                  <a:pt x="36000" y="6147"/>
                  <a:pt x="39658" y="6732"/>
                </a:cubicBezTo>
                <a:cubicBezTo>
                  <a:pt x="42421" y="7157"/>
                  <a:pt x="45234" y="7293"/>
                  <a:pt x="48059" y="7293"/>
                </a:cubicBezTo>
                <a:cubicBezTo>
                  <a:pt x="50421" y="7293"/>
                  <a:pt x="52791" y="7198"/>
                  <a:pt x="55146" y="7098"/>
                </a:cubicBezTo>
                <a:lnTo>
                  <a:pt x="96681" y="5342"/>
                </a:lnTo>
                <a:lnTo>
                  <a:pt x="96681" y="5342"/>
                </a:lnTo>
                <a:cubicBezTo>
                  <a:pt x="84023" y="11245"/>
                  <a:pt x="67487" y="7293"/>
                  <a:pt x="53390" y="10684"/>
                </a:cubicBezTo>
                <a:lnTo>
                  <a:pt x="100852" y="11147"/>
                </a:lnTo>
                <a:lnTo>
                  <a:pt x="1008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55"/>
          <p:cNvSpPr/>
          <p:nvPr/>
        </p:nvSpPr>
        <p:spPr>
          <a:xfrm>
            <a:off x="-34350" y="4546104"/>
            <a:ext cx="895752" cy="115797"/>
          </a:xfrm>
          <a:custGeom>
            <a:rect b="b" l="l" r="r" t="t"/>
            <a:pathLst>
              <a:path extrusionOk="0" h="2904" w="22464">
                <a:moveTo>
                  <a:pt x="0" y="0"/>
                </a:moveTo>
                <a:lnTo>
                  <a:pt x="0" y="2659"/>
                </a:lnTo>
                <a:cubicBezTo>
                  <a:pt x="2022" y="2822"/>
                  <a:pt x="4045" y="2903"/>
                  <a:pt x="6066" y="2903"/>
                </a:cubicBezTo>
                <a:cubicBezTo>
                  <a:pt x="11579" y="2903"/>
                  <a:pt x="17073" y="2300"/>
                  <a:pt x="22463" y="1122"/>
                </a:cubicBezTo>
                <a:cubicBezTo>
                  <a:pt x="14951" y="1025"/>
                  <a:pt x="7463" y="65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6"/>
          <p:cNvSpPr txBox="1"/>
          <p:nvPr>
            <p:ph type="title"/>
          </p:nvPr>
        </p:nvSpPr>
        <p:spPr>
          <a:xfrm>
            <a:off x="713225" y="537600"/>
            <a:ext cx="561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6" name="Google Shape;886;p56"/>
          <p:cNvSpPr/>
          <p:nvPr/>
        </p:nvSpPr>
        <p:spPr>
          <a:xfrm>
            <a:off x="2705025" y="4809054"/>
            <a:ext cx="2578083" cy="119556"/>
          </a:xfrm>
          <a:custGeom>
            <a:rect b="b" l="l" r="r" t="t"/>
            <a:pathLst>
              <a:path extrusionOk="0" h="1277" w="27537">
                <a:moveTo>
                  <a:pt x="17700" y="1"/>
                </a:moveTo>
                <a:cubicBezTo>
                  <a:pt x="17361" y="1"/>
                  <a:pt x="17043" y="52"/>
                  <a:pt x="16757" y="179"/>
                </a:cubicBezTo>
                <a:cubicBezTo>
                  <a:pt x="15931" y="528"/>
                  <a:pt x="13420" y="697"/>
                  <a:pt x="11895" y="697"/>
                </a:cubicBezTo>
                <a:cubicBezTo>
                  <a:pt x="11393" y="697"/>
                  <a:pt x="10999" y="679"/>
                  <a:pt x="10805" y="642"/>
                </a:cubicBezTo>
                <a:cubicBezTo>
                  <a:pt x="10159" y="557"/>
                  <a:pt x="9507" y="514"/>
                  <a:pt x="8854" y="514"/>
                </a:cubicBezTo>
                <a:cubicBezTo>
                  <a:pt x="8202" y="514"/>
                  <a:pt x="7549" y="557"/>
                  <a:pt x="6903" y="642"/>
                </a:cubicBezTo>
                <a:cubicBezTo>
                  <a:pt x="6702" y="673"/>
                  <a:pt x="6467" y="685"/>
                  <a:pt x="6212" y="685"/>
                </a:cubicBezTo>
                <a:cubicBezTo>
                  <a:pt x="5513" y="685"/>
                  <a:pt x="4659" y="600"/>
                  <a:pt x="3912" y="600"/>
                </a:cubicBezTo>
                <a:cubicBezTo>
                  <a:pt x="3638" y="600"/>
                  <a:pt x="3379" y="611"/>
                  <a:pt x="3147" y="642"/>
                </a:cubicBezTo>
                <a:cubicBezTo>
                  <a:pt x="2050" y="789"/>
                  <a:pt x="1" y="1277"/>
                  <a:pt x="1" y="1277"/>
                </a:cubicBezTo>
                <a:lnTo>
                  <a:pt x="27537" y="1277"/>
                </a:lnTo>
                <a:cubicBezTo>
                  <a:pt x="27537" y="1277"/>
                  <a:pt x="22220" y="959"/>
                  <a:pt x="20830" y="642"/>
                </a:cubicBezTo>
                <a:cubicBezTo>
                  <a:pt x="19784" y="408"/>
                  <a:pt x="18659" y="1"/>
                  <a:pt x="177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6"/>
          <p:cNvSpPr/>
          <p:nvPr/>
        </p:nvSpPr>
        <p:spPr>
          <a:xfrm>
            <a:off x="7924606" y="4427966"/>
            <a:ext cx="2575742" cy="119556"/>
          </a:xfrm>
          <a:custGeom>
            <a:rect b="b" l="l" r="r" t="t"/>
            <a:pathLst>
              <a:path extrusionOk="0" h="1277" w="27512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56"/>
          <p:cNvSpPr/>
          <p:nvPr/>
        </p:nvSpPr>
        <p:spPr>
          <a:xfrm>
            <a:off x="8016450" y="660450"/>
            <a:ext cx="1208011" cy="56325"/>
          </a:xfrm>
          <a:custGeom>
            <a:rect b="b" l="l" r="r" t="t"/>
            <a:pathLst>
              <a:path extrusionOk="0" h="241" w="12903">
                <a:moveTo>
                  <a:pt x="3226" y="121"/>
                </a:moveTo>
                <a:cubicBezTo>
                  <a:pt x="2187" y="121"/>
                  <a:pt x="1" y="228"/>
                  <a:pt x="1" y="228"/>
                </a:cubicBezTo>
                <a:lnTo>
                  <a:pt x="4697" y="228"/>
                </a:lnTo>
                <a:cubicBezTo>
                  <a:pt x="4335" y="205"/>
                  <a:pt x="3938" y="154"/>
                  <a:pt x="3635" y="131"/>
                </a:cubicBezTo>
                <a:cubicBezTo>
                  <a:pt x="3541" y="124"/>
                  <a:pt x="3399" y="121"/>
                  <a:pt x="3226" y="121"/>
                </a:cubicBezTo>
                <a:close/>
                <a:moveTo>
                  <a:pt x="6365" y="0"/>
                </a:moveTo>
                <a:cubicBezTo>
                  <a:pt x="6014" y="0"/>
                  <a:pt x="5702" y="36"/>
                  <a:pt x="5586" y="131"/>
                </a:cubicBezTo>
                <a:cubicBezTo>
                  <a:pt x="5522" y="183"/>
                  <a:pt x="5413" y="213"/>
                  <a:pt x="5276" y="228"/>
                </a:cubicBezTo>
                <a:lnTo>
                  <a:pt x="12903" y="228"/>
                </a:lnTo>
                <a:cubicBezTo>
                  <a:pt x="12635" y="180"/>
                  <a:pt x="12342" y="155"/>
                  <a:pt x="12049" y="131"/>
                </a:cubicBezTo>
                <a:cubicBezTo>
                  <a:pt x="11887" y="131"/>
                  <a:pt x="11074" y="174"/>
                  <a:pt x="10420" y="174"/>
                </a:cubicBezTo>
                <a:cubicBezTo>
                  <a:pt x="10093" y="174"/>
                  <a:pt x="9805" y="163"/>
                  <a:pt x="9659" y="131"/>
                </a:cubicBezTo>
                <a:cubicBezTo>
                  <a:pt x="9558" y="103"/>
                  <a:pt x="9418" y="93"/>
                  <a:pt x="9256" y="93"/>
                </a:cubicBezTo>
                <a:cubicBezTo>
                  <a:pt x="8848" y="93"/>
                  <a:pt x="8302" y="157"/>
                  <a:pt x="7912" y="157"/>
                </a:cubicBezTo>
                <a:cubicBezTo>
                  <a:pt x="7783" y="157"/>
                  <a:pt x="7670" y="149"/>
                  <a:pt x="7586" y="131"/>
                </a:cubicBezTo>
                <a:cubicBezTo>
                  <a:pt x="7351" y="62"/>
                  <a:pt x="6825" y="0"/>
                  <a:pt x="6365" y="0"/>
                </a:cubicBezTo>
                <a:close/>
                <a:moveTo>
                  <a:pt x="4697" y="228"/>
                </a:moveTo>
                <a:lnTo>
                  <a:pt x="4697" y="228"/>
                </a:lnTo>
                <a:cubicBezTo>
                  <a:pt x="4811" y="236"/>
                  <a:pt x="4921" y="240"/>
                  <a:pt x="5024" y="240"/>
                </a:cubicBezTo>
                <a:cubicBezTo>
                  <a:pt x="5115" y="240"/>
                  <a:pt x="5200" y="237"/>
                  <a:pt x="5276" y="2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1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7"/>
          <p:cNvSpPr txBox="1"/>
          <p:nvPr>
            <p:ph type="title"/>
          </p:nvPr>
        </p:nvSpPr>
        <p:spPr>
          <a:xfrm>
            <a:off x="713225" y="537600"/>
            <a:ext cx="57909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1" name="Google Shape;891;p57"/>
          <p:cNvSpPr/>
          <p:nvPr/>
        </p:nvSpPr>
        <p:spPr>
          <a:xfrm rot="10800000">
            <a:off x="-114400" y="4604000"/>
            <a:ext cx="3023750" cy="416125"/>
          </a:xfrm>
          <a:custGeom>
            <a:rect b="b" l="l" r="r" t="t"/>
            <a:pathLst>
              <a:path extrusionOk="0" h="16645" w="120950">
                <a:moveTo>
                  <a:pt x="26830" y="0"/>
                </a:moveTo>
                <a:cubicBezTo>
                  <a:pt x="17860" y="0"/>
                  <a:pt x="8893" y="637"/>
                  <a:pt x="1" y="1903"/>
                </a:cubicBezTo>
                <a:cubicBezTo>
                  <a:pt x="1088" y="1891"/>
                  <a:pt x="2175" y="1884"/>
                  <a:pt x="3261" y="1884"/>
                </a:cubicBezTo>
                <a:cubicBezTo>
                  <a:pt x="17390" y="1884"/>
                  <a:pt x="31491" y="2915"/>
                  <a:pt x="45487" y="4976"/>
                </a:cubicBezTo>
                <a:cubicBezTo>
                  <a:pt x="47516" y="5278"/>
                  <a:pt x="49591" y="5591"/>
                  <a:pt x="51641" y="5591"/>
                </a:cubicBezTo>
                <a:cubicBezTo>
                  <a:pt x="52573" y="5591"/>
                  <a:pt x="53499" y="5526"/>
                  <a:pt x="54414" y="5366"/>
                </a:cubicBezTo>
                <a:cubicBezTo>
                  <a:pt x="56755" y="4951"/>
                  <a:pt x="58853" y="3927"/>
                  <a:pt x="61194" y="3561"/>
                </a:cubicBezTo>
                <a:cubicBezTo>
                  <a:pt x="62019" y="3425"/>
                  <a:pt x="62844" y="3372"/>
                  <a:pt x="63669" y="3372"/>
                </a:cubicBezTo>
                <a:cubicBezTo>
                  <a:pt x="65210" y="3372"/>
                  <a:pt x="66751" y="3557"/>
                  <a:pt x="68292" y="3732"/>
                </a:cubicBezTo>
                <a:cubicBezTo>
                  <a:pt x="81828" y="5269"/>
                  <a:pt x="95438" y="6073"/>
                  <a:pt x="109071" y="6171"/>
                </a:cubicBezTo>
                <a:lnTo>
                  <a:pt x="87828" y="9293"/>
                </a:lnTo>
                <a:cubicBezTo>
                  <a:pt x="90177" y="9235"/>
                  <a:pt x="92527" y="9206"/>
                  <a:pt x="94877" y="9206"/>
                </a:cubicBezTo>
                <a:cubicBezTo>
                  <a:pt x="102510" y="9206"/>
                  <a:pt x="110146" y="9512"/>
                  <a:pt x="117754" y="10146"/>
                </a:cubicBezTo>
                <a:cubicBezTo>
                  <a:pt x="119120" y="10268"/>
                  <a:pt x="120949" y="11268"/>
                  <a:pt x="119949" y="12024"/>
                </a:cubicBezTo>
                <a:cubicBezTo>
                  <a:pt x="116638" y="11686"/>
                  <a:pt x="113307" y="11558"/>
                  <a:pt x="109970" y="11558"/>
                </a:cubicBezTo>
                <a:cubicBezTo>
                  <a:pt x="104900" y="11558"/>
                  <a:pt x="99814" y="11852"/>
                  <a:pt x="94755" y="12146"/>
                </a:cubicBezTo>
                <a:lnTo>
                  <a:pt x="42878" y="15195"/>
                </a:lnTo>
                <a:cubicBezTo>
                  <a:pt x="49048" y="16463"/>
                  <a:pt x="55512" y="16610"/>
                  <a:pt x="61926" y="16634"/>
                </a:cubicBezTo>
                <a:cubicBezTo>
                  <a:pt x="62971" y="16641"/>
                  <a:pt x="64016" y="16645"/>
                  <a:pt x="65062" y="16645"/>
                </a:cubicBezTo>
                <a:cubicBezTo>
                  <a:pt x="71407" y="16645"/>
                  <a:pt x="77751" y="16516"/>
                  <a:pt x="84096" y="16244"/>
                </a:cubicBezTo>
                <a:cubicBezTo>
                  <a:pt x="90962" y="15930"/>
                  <a:pt x="97846" y="15418"/>
                  <a:pt x="104732" y="15418"/>
                </a:cubicBezTo>
                <a:cubicBezTo>
                  <a:pt x="105869" y="15418"/>
                  <a:pt x="107007" y="15432"/>
                  <a:pt x="108145" y="15463"/>
                </a:cubicBezTo>
                <a:cubicBezTo>
                  <a:pt x="112291" y="15561"/>
                  <a:pt x="116437" y="15902"/>
                  <a:pt x="120559" y="16463"/>
                </a:cubicBezTo>
                <a:lnTo>
                  <a:pt x="120559" y="464"/>
                </a:lnTo>
                <a:cubicBezTo>
                  <a:pt x="118090" y="297"/>
                  <a:pt x="115621" y="227"/>
                  <a:pt x="113150" y="227"/>
                </a:cubicBezTo>
                <a:cubicBezTo>
                  <a:pt x="99085" y="227"/>
                  <a:pt x="84990" y="2521"/>
                  <a:pt x="70878" y="2521"/>
                </a:cubicBezTo>
                <a:cubicBezTo>
                  <a:pt x="70398" y="2521"/>
                  <a:pt x="69918" y="2518"/>
                  <a:pt x="69438" y="2513"/>
                </a:cubicBezTo>
                <a:cubicBezTo>
                  <a:pt x="58829" y="2391"/>
                  <a:pt x="48341" y="903"/>
                  <a:pt x="37780" y="317"/>
                </a:cubicBezTo>
                <a:cubicBezTo>
                  <a:pt x="34133" y="106"/>
                  <a:pt x="30481" y="0"/>
                  <a:pt x="268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57"/>
          <p:cNvSpPr/>
          <p:nvPr/>
        </p:nvSpPr>
        <p:spPr>
          <a:xfrm rot="10800000">
            <a:off x="7600397" y="4536283"/>
            <a:ext cx="1543604" cy="135425"/>
          </a:xfrm>
          <a:custGeom>
            <a:rect b="b" l="l" r="r" t="t"/>
            <a:pathLst>
              <a:path extrusionOk="0" h="3952" w="45049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5_1_1_1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8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5" name="Google Shape;895;p58"/>
          <p:cNvSpPr/>
          <p:nvPr/>
        </p:nvSpPr>
        <p:spPr>
          <a:xfrm flipH="1">
            <a:off x="7765048" y="461025"/>
            <a:ext cx="1378953" cy="178277"/>
          </a:xfrm>
          <a:custGeom>
            <a:rect b="b" l="l" r="r" t="t"/>
            <a:pathLst>
              <a:path extrusionOk="0" h="2904" w="22464">
                <a:moveTo>
                  <a:pt x="0" y="0"/>
                </a:moveTo>
                <a:lnTo>
                  <a:pt x="0" y="2659"/>
                </a:lnTo>
                <a:cubicBezTo>
                  <a:pt x="2022" y="2822"/>
                  <a:pt x="4045" y="2903"/>
                  <a:pt x="6066" y="2903"/>
                </a:cubicBezTo>
                <a:cubicBezTo>
                  <a:pt x="11579" y="2903"/>
                  <a:pt x="17073" y="2300"/>
                  <a:pt x="22463" y="1122"/>
                </a:cubicBezTo>
                <a:cubicBezTo>
                  <a:pt x="14951" y="1025"/>
                  <a:pt x="7463" y="659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58"/>
          <p:cNvSpPr/>
          <p:nvPr/>
        </p:nvSpPr>
        <p:spPr>
          <a:xfrm>
            <a:off x="0" y="4709026"/>
            <a:ext cx="2443034" cy="220921"/>
          </a:xfrm>
          <a:custGeom>
            <a:rect b="b" l="l" r="r" t="t"/>
            <a:pathLst>
              <a:path extrusionOk="0" h="6577" w="72731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5_1_1_1_1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9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9" name="Google Shape;899;p59"/>
          <p:cNvSpPr/>
          <p:nvPr/>
        </p:nvSpPr>
        <p:spPr>
          <a:xfrm>
            <a:off x="6043499" y="4714062"/>
            <a:ext cx="3100498" cy="264811"/>
          </a:xfrm>
          <a:custGeom>
            <a:rect b="b" l="l" r="r" t="t"/>
            <a:pathLst>
              <a:path extrusionOk="0" h="6391" w="74828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9"/>
          <p:cNvSpPr/>
          <p:nvPr/>
        </p:nvSpPr>
        <p:spPr>
          <a:xfrm>
            <a:off x="-34349" y="199100"/>
            <a:ext cx="1866605" cy="163751"/>
          </a:xfrm>
          <a:custGeom>
            <a:rect b="b" l="l" r="r" t="t"/>
            <a:pathLst>
              <a:path extrusionOk="0" h="3952" w="45049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5_1_1_1_1_1"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0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5_1_1_1_1_1_1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1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5" name="Google Shape;905;p61"/>
          <p:cNvSpPr/>
          <p:nvPr/>
        </p:nvSpPr>
        <p:spPr>
          <a:xfrm flipH="1">
            <a:off x="3" y="4692001"/>
            <a:ext cx="3230542" cy="360205"/>
          </a:xfrm>
          <a:custGeom>
            <a:rect b="b" l="l" r="r" t="t"/>
            <a:pathLst>
              <a:path extrusionOk="0" h="11245" w="100852">
                <a:moveTo>
                  <a:pt x="100852" y="1"/>
                </a:moveTo>
                <a:cubicBezTo>
                  <a:pt x="100389" y="220"/>
                  <a:pt x="99876" y="391"/>
                  <a:pt x="99389" y="537"/>
                </a:cubicBezTo>
                <a:cubicBezTo>
                  <a:pt x="96291" y="1415"/>
                  <a:pt x="92316" y="1415"/>
                  <a:pt x="89072" y="1586"/>
                </a:cubicBezTo>
                <a:cubicBezTo>
                  <a:pt x="86497" y="1695"/>
                  <a:pt x="83915" y="1737"/>
                  <a:pt x="81333" y="1737"/>
                </a:cubicBezTo>
                <a:cubicBezTo>
                  <a:pt x="76993" y="1737"/>
                  <a:pt x="72652" y="1620"/>
                  <a:pt x="68341" y="1513"/>
                </a:cubicBezTo>
                <a:cubicBezTo>
                  <a:pt x="66762" y="1493"/>
                  <a:pt x="65184" y="1483"/>
                  <a:pt x="63606" y="1483"/>
                </a:cubicBezTo>
                <a:cubicBezTo>
                  <a:pt x="42340" y="1483"/>
                  <a:pt x="21139" y="3252"/>
                  <a:pt x="1" y="5001"/>
                </a:cubicBezTo>
                <a:cubicBezTo>
                  <a:pt x="1846" y="5266"/>
                  <a:pt x="3703" y="5368"/>
                  <a:pt x="5568" y="5368"/>
                </a:cubicBezTo>
                <a:cubicBezTo>
                  <a:pt x="11591" y="5368"/>
                  <a:pt x="17691" y="4310"/>
                  <a:pt x="23720" y="4310"/>
                </a:cubicBezTo>
                <a:cubicBezTo>
                  <a:pt x="25422" y="4310"/>
                  <a:pt x="27118" y="4394"/>
                  <a:pt x="28805" y="4611"/>
                </a:cubicBezTo>
                <a:cubicBezTo>
                  <a:pt x="32512" y="5074"/>
                  <a:pt x="36000" y="6147"/>
                  <a:pt x="39658" y="6732"/>
                </a:cubicBezTo>
                <a:cubicBezTo>
                  <a:pt x="42421" y="7157"/>
                  <a:pt x="45234" y="7293"/>
                  <a:pt x="48059" y="7293"/>
                </a:cubicBezTo>
                <a:cubicBezTo>
                  <a:pt x="50421" y="7293"/>
                  <a:pt x="52791" y="7198"/>
                  <a:pt x="55146" y="7098"/>
                </a:cubicBezTo>
                <a:lnTo>
                  <a:pt x="96681" y="5342"/>
                </a:lnTo>
                <a:lnTo>
                  <a:pt x="96681" y="5342"/>
                </a:lnTo>
                <a:cubicBezTo>
                  <a:pt x="84023" y="11245"/>
                  <a:pt x="67487" y="7293"/>
                  <a:pt x="53390" y="10684"/>
                </a:cubicBezTo>
                <a:lnTo>
                  <a:pt x="100852" y="11147"/>
                </a:lnTo>
                <a:lnTo>
                  <a:pt x="1008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1"/>
          <p:cNvSpPr/>
          <p:nvPr/>
        </p:nvSpPr>
        <p:spPr>
          <a:xfrm flipH="1">
            <a:off x="7382063" y="397825"/>
            <a:ext cx="2097424" cy="206101"/>
          </a:xfrm>
          <a:custGeom>
            <a:rect b="b" l="l" r="r" t="t"/>
            <a:pathLst>
              <a:path extrusionOk="0" h="1277" w="27537">
                <a:moveTo>
                  <a:pt x="17700" y="1"/>
                </a:moveTo>
                <a:cubicBezTo>
                  <a:pt x="17361" y="1"/>
                  <a:pt x="17043" y="52"/>
                  <a:pt x="16757" y="179"/>
                </a:cubicBezTo>
                <a:cubicBezTo>
                  <a:pt x="15931" y="528"/>
                  <a:pt x="13420" y="697"/>
                  <a:pt x="11895" y="697"/>
                </a:cubicBezTo>
                <a:cubicBezTo>
                  <a:pt x="11393" y="697"/>
                  <a:pt x="10999" y="679"/>
                  <a:pt x="10805" y="642"/>
                </a:cubicBezTo>
                <a:cubicBezTo>
                  <a:pt x="10159" y="557"/>
                  <a:pt x="9507" y="514"/>
                  <a:pt x="8854" y="514"/>
                </a:cubicBezTo>
                <a:cubicBezTo>
                  <a:pt x="8202" y="514"/>
                  <a:pt x="7549" y="557"/>
                  <a:pt x="6903" y="642"/>
                </a:cubicBezTo>
                <a:cubicBezTo>
                  <a:pt x="6702" y="673"/>
                  <a:pt x="6467" y="685"/>
                  <a:pt x="6212" y="685"/>
                </a:cubicBezTo>
                <a:cubicBezTo>
                  <a:pt x="5513" y="685"/>
                  <a:pt x="4659" y="600"/>
                  <a:pt x="3912" y="600"/>
                </a:cubicBezTo>
                <a:cubicBezTo>
                  <a:pt x="3638" y="600"/>
                  <a:pt x="3379" y="611"/>
                  <a:pt x="3147" y="642"/>
                </a:cubicBezTo>
                <a:cubicBezTo>
                  <a:pt x="2050" y="789"/>
                  <a:pt x="1" y="1277"/>
                  <a:pt x="1" y="1277"/>
                </a:cubicBezTo>
                <a:lnTo>
                  <a:pt x="27537" y="1277"/>
                </a:lnTo>
                <a:cubicBezTo>
                  <a:pt x="27537" y="1277"/>
                  <a:pt x="22220" y="959"/>
                  <a:pt x="20830" y="642"/>
                </a:cubicBezTo>
                <a:cubicBezTo>
                  <a:pt x="19784" y="408"/>
                  <a:pt x="18659" y="1"/>
                  <a:pt x="177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subTitle"/>
          </p:nvPr>
        </p:nvSpPr>
        <p:spPr>
          <a:xfrm>
            <a:off x="713225" y="1195075"/>
            <a:ext cx="3844800" cy="25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7"/>
          <p:cNvSpPr/>
          <p:nvPr/>
        </p:nvSpPr>
        <p:spPr>
          <a:xfrm>
            <a:off x="6432788" y="215200"/>
            <a:ext cx="3369358" cy="156251"/>
          </a:xfrm>
          <a:custGeom>
            <a:rect b="b" l="l" r="r" t="t"/>
            <a:pathLst>
              <a:path extrusionOk="0" h="1277" w="27537">
                <a:moveTo>
                  <a:pt x="17700" y="1"/>
                </a:moveTo>
                <a:cubicBezTo>
                  <a:pt x="17361" y="1"/>
                  <a:pt x="17043" y="52"/>
                  <a:pt x="16757" y="179"/>
                </a:cubicBezTo>
                <a:cubicBezTo>
                  <a:pt x="15931" y="528"/>
                  <a:pt x="13420" y="697"/>
                  <a:pt x="11895" y="697"/>
                </a:cubicBezTo>
                <a:cubicBezTo>
                  <a:pt x="11393" y="697"/>
                  <a:pt x="10999" y="679"/>
                  <a:pt x="10805" y="642"/>
                </a:cubicBezTo>
                <a:cubicBezTo>
                  <a:pt x="10159" y="557"/>
                  <a:pt x="9507" y="514"/>
                  <a:pt x="8854" y="514"/>
                </a:cubicBezTo>
                <a:cubicBezTo>
                  <a:pt x="8202" y="514"/>
                  <a:pt x="7549" y="557"/>
                  <a:pt x="6903" y="642"/>
                </a:cubicBezTo>
                <a:cubicBezTo>
                  <a:pt x="6702" y="673"/>
                  <a:pt x="6467" y="685"/>
                  <a:pt x="6212" y="685"/>
                </a:cubicBezTo>
                <a:cubicBezTo>
                  <a:pt x="5513" y="685"/>
                  <a:pt x="4659" y="600"/>
                  <a:pt x="3912" y="600"/>
                </a:cubicBezTo>
                <a:cubicBezTo>
                  <a:pt x="3638" y="600"/>
                  <a:pt x="3379" y="611"/>
                  <a:pt x="3147" y="642"/>
                </a:cubicBezTo>
                <a:cubicBezTo>
                  <a:pt x="2050" y="789"/>
                  <a:pt x="1" y="1277"/>
                  <a:pt x="1" y="1277"/>
                </a:cubicBezTo>
                <a:lnTo>
                  <a:pt x="27537" y="1277"/>
                </a:lnTo>
                <a:cubicBezTo>
                  <a:pt x="27537" y="1277"/>
                  <a:pt x="22220" y="959"/>
                  <a:pt x="20830" y="642"/>
                </a:cubicBezTo>
                <a:cubicBezTo>
                  <a:pt x="19784" y="408"/>
                  <a:pt x="18659" y="1"/>
                  <a:pt x="177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7197177" y="4770151"/>
            <a:ext cx="2836168" cy="242219"/>
          </a:xfrm>
          <a:custGeom>
            <a:rect b="b" l="l" r="r" t="t"/>
            <a:pathLst>
              <a:path extrusionOk="0" h="6391" w="74828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0" y="4779400"/>
            <a:ext cx="2473945" cy="223717"/>
          </a:xfrm>
          <a:custGeom>
            <a:rect b="b" l="l" r="r" t="t"/>
            <a:pathLst>
              <a:path extrusionOk="0" h="6577" w="72731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5_1_1_1_1_1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2"/>
          <p:cNvSpPr txBox="1"/>
          <p:nvPr>
            <p:ph type="title"/>
          </p:nvPr>
        </p:nvSpPr>
        <p:spPr>
          <a:xfrm>
            <a:off x="713225" y="537600"/>
            <a:ext cx="47463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9" name="Google Shape;909;p62"/>
          <p:cNvSpPr/>
          <p:nvPr/>
        </p:nvSpPr>
        <p:spPr>
          <a:xfrm>
            <a:off x="8349385" y="4230537"/>
            <a:ext cx="162779" cy="104312"/>
          </a:xfrm>
          <a:custGeom>
            <a:rect b="b" l="l" r="r" t="t"/>
            <a:pathLst>
              <a:path extrusionOk="0" h="2694" w="4204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62"/>
          <p:cNvSpPr/>
          <p:nvPr/>
        </p:nvSpPr>
        <p:spPr>
          <a:xfrm>
            <a:off x="4847698" y="4747962"/>
            <a:ext cx="162779" cy="104312"/>
          </a:xfrm>
          <a:custGeom>
            <a:rect b="b" l="l" r="r" t="t"/>
            <a:pathLst>
              <a:path extrusionOk="0" h="2694" w="4204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62"/>
          <p:cNvSpPr/>
          <p:nvPr/>
        </p:nvSpPr>
        <p:spPr>
          <a:xfrm flipH="1">
            <a:off x="318173" y="4499687"/>
            <a:ext cx="162779" cy="104312"/>
          </a:xfrm>
          <a:custGeom>
            <a:rect b="b" l="l" r="r" t="t"/>
            <a:pathLst>
              <a:path extrusionOk="0" h="2694" w="4204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62"/>
          <p:cNvSpPr/>
          <p:nvPr/>
        </p:nvSpPr>
        <p:spPr>
          <a:xfrm>
            <a:off x="7553961" y="768100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3"/>
          <p:cNvSpPr/>
          <p:nvPr/>
        </p:nvSpPr>
        <p:spPr>
          <a:xfrm>
            <a:off x="247375" y="190336"/>
            <a:ext cx="1167900" cy="1167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63"/>
          <p:cNvSpPr txBox="1"/>
          <p:nvPr>
            <p:ph hasCustomPrompt="1" type="title"/>
          </p:nvPr>
        </p:nvSpPr>
        <p:spPr>
          <a:xfrm>
            <a:off x="2726150" y="994875"/>
            <a:ext cx="3691800" cy="8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16" name="Google Shape;916;p63"/>
          <p:cNvSpPr txBox="1"/>
          <p:nvPr>
            <p:ph idx="1" type="subTitle"/>
          </p:nvPr>
        </p:nvSpPr>
        <p:spPr>
          <a:xfrm>
            <a:off x="2832000" y="1990925"/>
            <a:ext cx="3480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7" name="Google Shape;917;p63"/>
          <p:cNvSpPr txBox="1"/>
          <p:nvPr>
            <p:ph hasCustomPrompt="1" idx="2" type="title"/>
          </p:nvPr>
        </p:nvSpPr>
        <p:spPr>
          <a:xfrm>
            <a:off x="1023625" y="2844175"/>
            <a:ext cx="2859300" cy="8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18" name="Google Shape;918;p63"/>
          <p:cNvSpPr txBox="1"/>
          <p:nvPr>
            <p:ph idx="3" type="subTitle"/>
          </p:nvPr>
        </p:nvSpPr>
        <p:spPr>
          <a:xfrm>
            <a:off x="713275" y="3840225"/>
            <a:ext cx="3480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9" name="Google Shape;919;p63"/>
          <p:cNvSpPr txBox="1"/>
          <p:nvPr>
            <p:ph hasCustomPrompt="1" idx="4" type="title"/>
          </p:nvPr>
        </p:nvSpPr>
        <p:spPr>
          <a:xfrm>
            <a:off x="5261075" y="2844175"/>
            <a:ext cx="2859300" cy="8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20" name="Google Shape;920;p63"/>
          <p:cNvSpPr txBox="1"/>
          <p:nvPr>
            <p:ph idx="5" type="subTitle"/>
          </p:nvPr>
        </p:nvSpPr>
        <p:spPr>
          <a:xfrm>
            <a:off x="4950725" y="3840225"/>
            <a:ext cx="3480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63"/>
          <p:cNvSpPr/>
          <p:nvPr/>
        </p:nvSpPr>
        <p:spPr>
          <a:xfrm>
            <a:off x="917911" y="711287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3"/>
          <p:cNvSpPr/>
          <p:nvPr/>
        </p:nvSpPr>
        <p:spPr>
          <a:xfrm flipH="1">
            <a:off x="7574289" y="1063950"/>
            <a:ext cx="276146" cy="125983"/>
          </a:xfrm>
          <a:custGeom>
            <a:rect b="b" l="l" r="r" t="t"/>
            <a:pathLst>
              <a:path extrusionOk="0" h="3866" w="8474">
                <a:moveTo>
                  <a:pt x="1" y="0"/>
                </a:moveTo>
                <a:cubicBezTo>
                  <a:pt x="368" y="901"/>
                  <a:pt x="1569" y="1301"/>
                  <a:pt x="2036" y="1601"/>
                </a:cubicBezTo>
                <a:cubicBezTo>
                  <a:pt x="2336" y="1768"/>
                  <a:pt x="2903" y="2168"/>
                  <a:pt x="2870" y="2635"/>
                </a:cubicBezTo>
                <a:lnTo>
                  <a:pt x="1502" y="3102"/>
                </a:lnTo>
                <a:cubicBezTo>
                  <a:pt x="1702" y="3469"/>
                  <a:pt x="2336" y="3469"/>
                  <a:pt x="2736" y="3469"/>
                </a:cubicBezTo>
                <a:cubicBezTo>
                  <a:pt x="3036" y="3469"/>
                  <a:pt x="3070" y="3636"/>
                  <a:pt x="3370" y="3736"/>
                </a:cubicBezTo>
                <a:cubicBezTo>
                  <a:pt x="3623" y="3824"/>
                  <a:pt x="3885" y="3866"/>
                  <a:pt x="4145" y="3866"/>
                </a:cubicBezTo>
                <a:cubicBezTo>
                  <a:pt x="4776" y="3866"/>
                  <a:pt x="5399" y="3618"/>
                  <a:pt x="5872" y="3169"/>
                </a:cubicBezTo>
                <a:cubicBezTo>
                  <a:pt x="6072" y="3102"/>
                  <a:pt x="6272" y="3069"/>
                  <a:pt x="6472" y="3069"/>
                </a:cubicBezTo>
                <a:lnTo>
                  <a:pt x="5738" y="2735"/>
                </a:lnTo>
                <a:cubicBezTo>
                  <a:pt x="5940" y="2577"/>
                  <a:pt x="6247" y="2537"/>
                  <a:pt x="6582" y="2537"/>
                </a:cubicBezTo>
                <a:cubicBezTo>
                  <a:pt x="6929" y="2537"/>
                  <a:pt x="7306" y="2580"/>
                  <a:pt x="7626" y="2580"/>
                </a:cubicBezTo>
                <a:cubicBezTo>
                  <a:pt x="7713" y="2580"/>
                  <a:pt x="7796" y="2577"/>
                  <a:pt x="7873" y="2569"/>
                </a:cubicBezTo>
                <a:lnTo>
                  <a:pt x="8240" y="2435"/>
                </a:lnTo>
                <a:lnTo>
                  <a:pt x="8373" y="2302"/>
                </a:lnTo>
                <a:cubicBezTo>
                  <a:pt x="8373" y="2302"/>
                  <a:pt x="8373" y="2268"/>
                  <a:pt x="8373" y="2268"/>
                </a:cubicBezTo>
                <a:cubicBezTo>
                  <a:pt x="8474" y="2135"/>
                  <a:pt x="8440" y="2268"/>
                  <a:pt x="8474" y="2068"/>
                </a:cubicBezTo>
                <a:lnTo>
                  <a:pt x="8474" y="2068"/>
                </a:lnTo>
                <a:cubicBezTo>
                  <a:pt x="8107" y="2168"/>
                  <a:pt x="7731" y="2218"/>
                  <a:pt x="7352" y="2218"/>
                </a:cubicBezTo>
                <a:cubicBezTo>
                  <a:pt x="6972" y="2218"/>
                  <a:pt x="6589" y="2168"/>
                  <a:pt x="6205" y="2068"/>
                </a:cubicBezTo>
                <a:cubicBezTo>
                  <a:pt x="6092" y="2056"/>
                  <a:pt x="5994" y="2050"/>
                  <a:pt x="5908" y="2050"/>
                </a:cubicBezTo>
                <a:cubicBezTo>
                  <a:pt x="5147" y="2050"/>
                  <a:pt x="5376" y="2486"/>
                  <a:pt x="4726" y="2486"/>
                </a:cubicBezTo>
                <a:cubicBezTo>
                  <a:pt x="4653" y="2486"/>
                  <a:pt x="4569" y="2481"/>
                  <a:pt x="4471" y="2468"/>
                </a:cubicBezTo>
                <a:lnTo>
                  <a:pt x="4170" y="2068"/>
                </a:lnTo>
                <a:cubicBezTo>
                  <a:pt x="4162" y="2060"/>
                  <a:pt x="4158" y="2058"/>
                  <a:pt x="4155" y="2058"/>
                </a:cubicBezTo>
                <a:cubicBezTo>
                  <a:pt x="4152" y="2058"/>
                  <a:pt x="4150" y="2060"/>
                  <a:pt x="4145" y="2060"/>
                </a:cubicBezTo>
                <a:cubicBezTo>
                  <a:pt x="4137" y="2060"/>
                  <a:pt x="4120" y="2052"/>
                  <a:pt x="4070" y="2001"/>
                </a:cubicBezTo>
                <a:cubicBezTo>
                  <a:pt x="4020" y="1935"/>
                  <a:pt x="4012" y="1935"/>
                  <a:pt x="4012" y="1935"/>
                </a:cubicBezTo>
                <a:cubicBezTo>
                  <a:pt x="4012" y="1935"/>
                  <a:pt x="4020" y="1935"/>
                  <a:pt x="4004" y="1868"/>
                </a:cubicBezTo>
                <a:cubicBezTo>
                  <a:pt x="3804" y="1768"/>
                  <a:pt x="3670" y="1635"/>
                  <a:pt x="3470" y="1501"/>
                </a:cubicBezTo>
                <a:cubicBezTo>
                  <a:pt x="2603" y="1034"/>
                  <a:pt x="1202" y="66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3"/>
          <p:cNvSpPr/>
          <p:nvPr/>
        </p:nvSpPr>
        <p:spPr>
          <a:xfrm>
            <a:off x="4637123" y="257368"/>
            <a:ext cx="276146" cy="125983"/>
          </a:xfrm>
          <a:custGeom>
            <a:rect b="b" l="l" r="r" t="t"/>
            <a:pathLst>
              <a:path extrusionOk="0" h="3866" w="8474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63"/>
          <p:cNvGrpSpPr/>
          <p:nvPr/>
        </p:nvGrpSpPr>
        <p:grpSpPr>
          <a:xfrm>
            <a:off x="144387" y="4772783"/>
            <a:ext cx="8972822" cy="310243"/>
            <a:chOff x="144387" y="4772783"/>
            <a:chExt cx="8972822" cy="310243"/>
          </a:xfrm>
        </p:grpSpPr>
        <p:sp>
          <p:nvSpPr>
            <p:cNvPr id="925" name="Google Shape;925;p63"/>
            <p:cNvSpPr/>
            <p:nvPr/>
          </p:nvSpPr>
          <p:spPr>
            <a:xfrm>
              <a:off x="7665017" y="4924571"/>
              <a:ext cx="164057" cy="104621"/>
            </a:xfrm>
            <a:custGeom>
              <a:rect b="b" l="l" r="r" t="t"/>
              <a:pathLst>
                <a:path extrusionOk="0" h="2702" w="4237">
                  <a:moveTo>
                    <a:pt x="1618" y="1"/>
                  </a:moveTo>
                  <a:cubicBezTo>
                    <a:pt x="1567" y="1"/>
                    <a:pt x="1515" y="12"/>
                    <a:pt x="1468" y="35"/>
                  </a:cubicBezTo>
                  <a:cubicBezTo>
                    <a:pt x="1401" y="102"/>
                    <a:pt x="1334" y="169"/>
                    <a:pt x="1268" y="236"/>
                  </a:cubicBezTo>
                  <a:cubicBezTo>
                    <a:pt x="1234" y="269"/>
                    <a:pt x="1234" y="302"/>
                    <a:pt x="1201" y="336"/>
                  </a:cubicBezTo>
                  <a:cubicBezTo>
                    <a:pt x="1101" y="369"/>
                    <a:pt x="1034" y="369"/>
                    <a:pt x="968" y="402"/>
                  </a:cubicBezTo>
                  <a:cubicBezTo>
                    <a:pt x="767" y="502"/>
                    <a:pt x="567" y="602"/>
                    <a:pt x="434" y="736"/>
                  </a:cubicBezTo>
                  <a:cubicBezTo>
                    <a:pt x="267" y="836"/>
                    <a:pt x="134" y="969"/>
                    <a:pt x="34" y="1136"/>
                  </a:cubicBezTo>
                  <a:cubicBezTo>
                    <a:pt x="0" y="1203"/>
                    <a:pt x="0" y="1270"/>
                    <a:pt x="0" y="1336"/>
                  </a:cubicBezTo>
                  <a:cubicBezTo>
                    <a:pt x="34" y="1403"/>
                    <a:pt x="67" y="1503"/>
                    <a:pt x="134" y="1570"/>
                  </a:cubicBezTo>
                  <a:cubicBezTo>
                    <a:pt x="234" y="1703"/>
                    <a:pt x="334" y="1837"/>
                    <a:pt x="501" y="1937"/>
                  </a:cubicBezTo>
                  <a:cubicBezTo>
                    <a:pt x="667" y="2003"/>
                    <a:pt x="801" y="2037"/>
                    <a:pt x="968" y="2070"/>
                  </a:cubicBezTo>
                  <a:cubicBezTo>
                    <a:pt x="1168" y="2070"/>
                    <a:pt x="1368" y="2104"/>
                    <a:pt x="1568" y="2104"/>
                  </a:cubicBezTo>
                  <a:lnTo>
                    <a:pt x="1668" y="2237"/>
                  </a:lnTo>
                  <a:cubicBezTo>
                    <a:pt x="1701" y="2337"/>
                    <a:pt x="1735" y="2404"/>
                    <a:pt x="1801" y="2504"/>
                  </a:cubicBezTo>
                  <a:cubicBezTo>
                    <a:pt x="1874" y="2576"/>
                    <a:pt x="1981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1"/>
                    <a:pt x="2268" y="2504"/>
                    <a:pt x="2302" y="2437"/>
                  </a:cubicBezTo>
                  <a:cubicBezTo>
                    <a:pt x="2302" y="2370"/>
                    <a:pt x="2335" y="2304"/>
                    <a:pt x="2402" y="2270"/>
                  </a:cubicBezTo>
                  <a:cubicBezTo>
                    <a:pt x="2435" y="2270"/>
                    <a:pt x="2469" y="2237"/>
                    <a:pt x="2469" y="2204"/>
                  </a:cubicBezTo>
                  <a:cubicBezTo>
                    <a:pt x="2502" y="2170"/>
                    <a:pt x="2435" y="2104"/>
                    <a:pt x="2402" y="2070"/>
                  </a:cubicBezTo>
                  <a:cubicBezTo>
                    <a:pt x="2335" y="2070"/>
                    <a:pt x="2302" y="2037"/>
                    <a:pt x="2235" y="2037"/>
                  </a:cubicBezTo>
                  <a:cubicBezTo>
                    <a:pt x="2302" y="2003"/>
                    <a:pt x="2369" y="2003"/>
                    <a:pt x="2435" y="1970"/>
                  </a:cubicBezTo>
                  <a:cubicBezTo>
                    <a:pt x="2535" y="1937"/>
                    <a:pt x="2602" y="1903"/>
                    <a:pt x="2702" y="1870"/>
                  </a:cubicBezTo>
                  <a:cubicBezTo>
                    <a:pt x="2869" y="1737"/>
                    <a:pt x="3069" y="1637"/>
                    <a:pt x="3269" y="1570"/>
                  </a:cubicBezTo>
                  <a:cubicBezTo>
                    <a:pt x="3319" y="1561"/>
                    <a:pt x="3369" y="1557"/>
                    <a:pt x="3419" y="1557"/>
                  </a:cubicBezTo>
                  <a:cubicBezTo>
                    <a:pt x="3567" y="1557"/>
                    <a:pt x="3711" y="1595"/>
                    <a:pt x="3836" y="1670"/>
                  </a:cubicBezTo>
                  <a:cubicBezTo>
                    <a:pt x="3903" y="1737"/>
                    <a:pt x="3970" y="1803"/>
                    <a:pt x="4036" y="1870"/>
                  </a:cubicBezTo>
                  <a:cubicBezTo>
                    <a:pt x="4063" y="1897"/>
                    <a:pt x="4090" y="1946"/>
                    <a:pt x="4135" y="1946"/>
                  </a:cubicBezTo>
                  <a:cubicBezTo>
                    <a:pt x="4146" y="1946"/>
                    <a:pt x="4157" y="1943"/>
                    <a:pt x="4170" y="1937"/>
                  </a:cubicBezTo>
                  <a:cubicBezTo>
                    <a:pt x="4203" y="1937"/>
                    <a:pt x="4203" y="1837"/>
                    <a:pt x="4203" y="1803"/>
                  </a:cubicBezTo>
                  <a:cubicBezTo>
                    <a:pt x="4203" y="1703"/>
                    <a:pt x="4203" y="1603"/>
                    <a:pt x="4170" y="1503"/>
                  </a:cubicBezTo>
                  <a:cubicBezTo>
                    <a:pt x="4136" y="1436"/>
                    <a:pt x="4103" y="1370"/>
                    <a:pt x="4036" y="1303"/>
                  </a:cubicBezTo>
                  <a:cubicBezTo>
                    <a:pt x="3970" y="1236"/>
                    <a:pt x="3970" y="1170"/>
                    <a:pt x="4036" y="1103"/>
                  </a:cubicBezTo>
                  <a:cubicBezTo>
                    <a:pt x="4070" y="1069"/>
                    <a:pt x="4103" y="1036"/>
                    <a:pt x="4103" y="1003"/>
                  </a:cubicBezTo>
                  <a:cubicBezTo>
                    <a:pt x="4203" y="836"/>
                    <a:pt x="4237" y="636"/>
                    <a:pt x="4203" y="436"/>
                  </a:cubicBezTo>
                  <a:cubicBezTo>
                    <a:pt x="4103" y="436"/>
                    <a:pt x="4036" y="502"/>
                    <a:pt x="3970" y="569"/>
                  </a:cubicBezTo>
                  <a:lnTo>
                    <a:pt x="3903" y="602"/>
                  </a:lnTo>
                  <a:cubicBezTo>
                    <a:pt x="3870" y="669"/>
                    <a:pt x="3803" y="736"/>
                    <a:pt x="3736" y="769"/>
                  </a:cubicBezTo>
                  <a:cubicBezTo>
                    <a:pt x="3611" y="844"/>
                    <a:pt x="3448" y="882"/>
                    <a:pt x="3305" y="882"/>
                  </a:cubicBezTo>
                  <a:cubicBezTo>
                    <a:pt x="3257" y="882"/>
                    <a:pt x="3211" y="878"/>
                    <a:pt x="3169" y="869"/>
                  </a:cubicBezTo>
                  <a:cubicBezTo>
                    <a:pt x="3069" y="869"/>
                    <a:pt x="2969" y="803"/>
                    <a:pt x="2869" y="769"/>
                  </a:cubicBezTo>
                  <a:cubicBezTo>
                    <a:pt x="2902" y="736"/>
                    <a:pt x="2902" y="669"/>
                    <a:pt x="2869" y="636"/>
                  </a:cubicBezTo>
                  <a:cubicBezTo>
                    <a:pt x="2836" y="569"/>
                    <a:pt x="2769" y="536"/>
                    <a:pt x="2702" y="502"/>
                  </a:cubicBezTo>
                  <a:cubicBezTo>
                    <a:pt x="2669" y="469"/>
                    <a:pt x="2535" y="402"/>
                    <a:pt x="2435" y="336"/>
                  </a:cubicBezTo>
                  <a:cubicBezTo>
                    <a:pt x="2268" y="236"/>
                    <a:pt x="2068" y="202"/>
                    <a:pt x="1868" y="102"/>
                  </a:cubicBezTo>
                  <a:cubicBezTo>
                    <a:pt x="1804" y="37"/>
                    <a:pt x="1711" y="1"/>
                    <a:pt x="1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3"/>
            <p:cNvSpPr/>
            <p:nvPr/>
          </p:nvSpPr>
          <p:spPr>
            <a:xfrm flipH="1">
              <a:off x="6311939" y="4772783"/>
              <a:ext cx="165373" cy="103344"/>
            </a:xfrm>
            <a:custGeom>
              <a:rect b="b" l="l" r="r" t="t"/>
              <a:pathLst>
                <a:path extrusionOk="0" h="2669" w="4271">
                  <a:moveTo>
                    <a:pt x="1552" y="1"/>
                  </a:moveTo>
                  <a:cubicBezTo>
                    <a:pt x="1477" y="1"/>
                    <a:pt x="1401" y="17"/>
                    <a:pt x="1335" y="51"/>
                  </a:cubicBezTo>
                  <a:cubicBezTo>
                    <a:pt x="1268" y="117"/>
                    <a:pt x="1201" y="184"/>
                    <a:pt x="1168" y="251"/>
                  </a:cubicBezTo>
                  <a:cubicBezTo>
                    <a:pt x="1135" y="318"/>
                    <a:pt x="1101" y="351"/>
                    <a:pt x="1101" y="384"/>
                  </a:cubicBezTo>
                  <a:cubicBezTo>
                    <a:pt x="1001" y="418"/>
                    <a:pt x="934" y="451"/>
                    <a:pt x="868" y="484"/>
                  </a:cubicBezTo>
                  <a:cubicBezTo>
                    <a:pt x="668" y="584"/>
                    <a:pt x="501" y="685"/>
                    <a:pt x="367" y="818"/>
                  </a:cubicBezTo>
                  <a:cubicBezTo>
                    <a:pt x="201" y="951"/>
                    <a:pt x="101" y="1118"/>
                    <a:pt x="0" y="1285"/>
                  </a:cubicBezTo>
                  <a:cubicBezTo>
                    <a:pt x="0" y="1352"/>
                    <a:pt x="0" y="1418"/>
                    <a:pt x="0" y="1485"/>
                  </a:cubicBezTo>
                  <a:cubicBezTo>
                    <a:pt x="34" y="1552"/>
                    <a:pt x="101" y="1619"/>
                    <a:pt x="134" y="1685"/>
                  </a:cubicBezTo>
                  <a:cubicBezTo>
                    <a:pt x="267" y="1852"/>
                    <a:pt x="401" y="1952"/>
                    <a:pt x="568" y="2019"/>
                  </a:cubicBezTo>
                  <a:cubicBezTo>
                    <a:pt x="701" y="2086"/>
                    <a:pt x="868" y="2119"/>
                    <a:pt x="1035" y="2119"/>
                  </a:cubicBezTo>
                  <a:lnTo>
                    <a:pt x="1635" y="2119"/>
                  </a:lnTo>
                  <a:cubicBezTo>
                    <a:pt x="1668" y="2152"/>
                    <a:pt x="1702" y="2186"/>
                    <a:pt x="1735" y="2252"/>
                  </a:cubicBezTo>
                  <a:cubicBezTo>
                    <a:pt x="1768" y="2319"/>
                    <a:pt x="1835" y="2419"/>
                    <a:pt x="1902" y="2486"/>
                  </a:cubicBezTo>
                  <a:cubicBezTo>
                    <a:pt x="1975" y="2559"/>
                    <a:pt x="2103" y="2669"/>
                    <a:pt x="2218" y="2669"/>
                  </a:cubicBezTo>
                  <a:cubicBezTo>
                    <a:pt x="2260" y="2669"/>
                    <a:pt x="2300" y="2655"/>
                    <a:pt x="2335" y="2619"/>
                  </a:cubicBezTo>
                  <a:cubicBezTo>
                    <a:pt x="2369" y="2519"/>
                    <a:pt x="2369" y="2452"/>
                    <a:pt x="2402" y="2386"/>
                  </a:cubicBezTo>
                  <a:cubicBezTo>
                    <a:pt x="2402" y="2319"/>
                    <a:pt x="2436" y="2252"/>
                    <a:pt x="2502" y="2219"/>
                  </a:cubicBezTo>
                  <a:cubicBezTo>
                    <a:pt x="2502" y="2186"/>
                    <a:pt x="2536" y="2152"/>
                    <a:pt x="2569" y="2152"/>
                  </a:cubicBezTo>
                  <a:cubicBezTo>
                    <a:pt x="2569" y="2086"/>
                    <a:pt x="2502" y="2052"/>
                    <a:pt x="2469" y="2052"/>
                  </a:cubicBezTo>
                  <a:cubicBezTo>
                    <a:pt x="2436" y="2019"/>
                    <a:pt x="2369" y="2019"/>
                    <a:pt x="2302" y="1985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2" y="1885"/>
                    <a:pt x="2669" y="1852"/>
                    <a:pt x="2736" y="1785"/>
                  </a:cubicBezTo>
                  <a:cubicBezTo>
                    <a:pt x="2903" y="1652"/>
                    <a:pt x="3103" y="1518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8"/>
                  </a:cubicBezTo>
                  <a:cubicBezTo>
                    <a:pt x="3937" y="1552"/>
                    <a:pt x="4037" y="1619"/>
                    <a:pt x="4103" y="1685"/>
                  </a:cubicBezTo>
                  <a:cubicBezTo>
                    <a:pt x="4103" y="1712"/>
                    <a:pt x="4147" y="1761"/>
                    <a:pt x="4199" y="1761"/>
                  </a:cubicBezTo>
                  <a:cubicBezTo>
                    <a:pt x="4211" y="1761"/>
                    <a:pt x="4224" y="1758"/>
                    <a:pt x="4237" y="1752"/>
                  </a:cubicBezTo>
                  <a:cubicBezTo>
                    <a:pt x="4270" y="1719"/>
                    <a:pt x="4270" y="1619"/>
                    <a:pt x="4270" y="1585"/>
                  </a:cubicBezTo>
                  <a:cubicBezTo>
                    <a:pt x="4237" y="1452"/>
                    <a:pt x="4170" y="1352"/>
                    <a:pt x="4103" y="1252"/>
                  </a:cubicBezTo>
                  <a:cubicBezTo>
                    <a:pt x="4070" y="1185"/>
                    <a:pt x="4037" y="1118"/>
                    <a:pt x="3970" y="1051"/>
                  </a:cubicBezTo>
                  <a:cubicBezTo>
                    <a:pt x="3903" y="1018"/>
                    <a:pt x="3903" y="918"/>
                    <a:pt x="3937" y="885"/>
                  </a:cubicBezTo>
                  <a:cubicBezTo>
                    <a:pt x="3970" y="851"/>
                    <a:pt x="4003" y="785"/>
                    <a:pt x="4003" y="751"/>
                  </a:cubicBezTo>
                  <a:cubicBezTo>
                    <a:pt x="4070" y="584"/>
                    <a:pt x="4070" y="384"/>
                    <a:pt x="4037" y="184"/>
                  </a:cubicBezTo>
                  <a:lnTo>
                    <a:pt x="4037" y="184"/>
                  </a:lnTo>
                  <a:cubicBezTo>
                    <a:pt x="3970" y="218"/>
                    <a:pt x="3870" y="251"/>
                    <a:pt x="3837" y="351"/>
                  </a:cubicBezTo>
                  <a:lnTo>
                    <a:pt x="3770" y="384"/>
                  </a:lnTo>
                  <a:cubicBezTo>
                    <a:pt x="3736" y="451"/>
                    <a:pt x="3670" y="518"/>
                    <a:pt x="3603" y="551"/>
                  </a:cubicBezTo>
                  <a:cubicBezTo>
                    <a:pt x="3465" y="662"/>
                    <a:pt x="3304" y="726"/>
                    <a:pt x="3139" y="726"/>
                  </a:cubicBezTo>
                  <a:cubicBezTo>
                    <a:pt x="3105" y="726"/>
                    <a:pt x="3070" y="724"/>
                    <a:pt x="3036" y="718"/>
                  </a:cubicBezTo>
                  <a:cubicBezTo>
                    <a:pt x="2936" y="718"/>
                    <a:pt x="2836" y="685"/>
                    <a:pt x="2769" y="618"/>
                  </a:cubicBezTo>
                  <a:cubicBezTo>
                    <a:pt x="2802" y="618"/>
                    <a:pt x="2802" y="551"/>
                    <a:pt x="2769" y="518"/>
                  </a:cubicBezTo>
                  <a:cubicBezTo>
                    <a:pt x="2736" y="451"/>
                    <a:pt x="2669" y="418"/>
                    <a:pt x="2636" y="418"/>
                  </a:cubicBezTo>
                  <a:cubicBezTo>
                    <a:pt x="2536" y="384"/>
                    <a:pt x="2436" y="318"/>
                    <a:pt x="2335" y="284"/>
                  </a:cubicBezTo>
                  <a:cubicBezTo>
                    <a:pt x="2135" y="184"/>
                    <a:pt x="1935" y="151"/>
                    <a:pt x="1768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3"/>
            <p:cNvSpPr/>
            <p:nvPr/>
          </p:nvSpPr>
          <p:spPr>
            <a:xfrm flipH="1">
              <a:off x="5027942" y="4925201"/>
              <a:ext cx="165373" cy="103382"/>
            </a:xfrm>
            <a:custGeom>
              <a:rect b="b" l="l" r="r" t="t"/>
              <a:pathLst>
                <a:path extrusionOk="0" h="2670" w="4271">
                  <a:moveTo>
                    <a:pt x="1585" y="1"/>
                  </a:moveTo>
                  <a:cubicBezTo>
                    <a:pt x="1510" y="1"/>
                    <a:pt x="1435" y="18"/>
                    <a:pt x="1369" y="51"/>
                  </a:cubicBezTo>
                  <a:cubicBezTo>
                    <a:pt x="1302" y="118"/>
                    <a:pt x="1235" y="184"/>
                    <a:pt x="1202" y="285"/>
                  </a:cubicBezTo>
                  <a:cubicBezTo>
                    <a:pt x="1168" y="318"/>
                    <a:pt x="1135" y="351"/>
                    <a:pt x="1135" y="385"/>
                  </a:cubicBezTo>
                  <a:cubicBezTo>
                    <a:pt x="1035" y="418"/>
                    <a:pt x="968" y="451"/>
                    <a:pt x="902" y="485"/>
                  </a:cubicBezTo>
                  <a:cubicBezTo>
                    <a:pt x="701" y="585"/>
                    <a:pt x="535" y="685"/>
                    <a:pt x="401" y="818"/>
                  </a:cubicBezTo>
                  <a:cubicBezTo>
                    <a:pt x="234" y="952"/>
                    <a:pt x="134" y="1118"/>
                    <a:pt x="34" y="1285"/>
                  </a:cubicBezTo>
                  <a:cubicBezTo>
                    <a:pt x="1" y="1352"/>
                    <a:pt x="1" y="1419"/>
                    <a:pt x="34" y="1485"/>
                  </a:cubicBezTo>
                  <a:cubicBezTo>
                    <a:pt x="68" y="1552"/>
                    <a:pt x="101" y="1619"/>
                    <a:pt x="168" y="1686"/>
                  </a:cubicBezTo>
                  <a:cubicBezTo>
                    <a:pt x="268" y="1852"/>
                    <a:pt x="401" y="1952"/>
                    <a:pt x="568" y="2019"/>
                  </a:cubicBezTo>
                  <a:cubicBezTo>
                    <a:pt x="735" y="2086"/>
                    <a:pt x="902" y="2119"/>
                    <a:pt x="1068" y="2119"/>
                  </a:cubicBezTo>
                  <a:lnTo>
                    <a:pt x="1669" y="2119"/>
                  </a:lnTo>
                  <a:cubicBezTo>
                    <a:pt x="1702" y="2153"/>
                    <a:pt x="1702" y="2186"/>
                    <a:pt x="1736" y="2253"/>
                  </a:cubicBezTo>
                  <a:cubicBezTo>
                    <a:pt x="1802" y="2353"/>
                    <a:pt x="1836" y="2419"/>
                    <a:pt x="1936" y="2519"/>
                  </a:cubicBezTo>
                  <a:cubicBezTo>
                    <a:pt x="1984" y="2568"/>
                    <a:pt x="2104" y="2670"/>
                    <a:pt x="2217" y="2670"/>
                  </a:cubicBezTo>
                  <a:cubicBezTo>
                    <a:pt x="2259" y="2670"/>
                    <a:pt x="2300" y="2656"/>
                    <a:pt x="2336" y="2620"/>
                  </a:cubicBezTo>
                  <a:cubicBezTo>
                    <a:pt x="2369" y="2553"/>
                    <a:pt x="2403" y="2453"/>
                    <a:pt x="2403" y="2386"/>
                  </a:cubicBezTo>
                  <a:cubicBezTo>
                    <a:pt x="2436" y="2319"/>
                    <a:pt x="2469" y="2253"/>
                    <a:pt x="2503" y="2219"/>
                  </a:cubicBezTo>
                  <a:cubicBezTo>
                    <a:pt x="2536" y="2186"/>
                    <a:pt x="2569" y="2186"/>
                    <a:pt x="2569" y="2153"/>
                  </a:cubicBezTo>
                  <a:cubicBezTo>
                    <a:pt x="2603" y="2119"/>
                    <a:pt x="2536" y="2052"/>
                    <a:pt x="2503" y="2052"/>
                  </a:cubicBezTo>
                  <a:cubicBezTo>
                    <a:pt x="2436" y="2019"/>
                    <a:pt x="2369" y="2019"/>
                    <a:pt x="2336" y="1986"/>
                  </a:cubicBezTo>
                  <a:cubicBezTo>
                    <a:pt x="2403" y="1986"/>
                    <a:pt x="2469" y="1952"/>
                    <a:pt x="2536" y="1919"/>
                  </a:cubicBezTo>
                  <a:cubicBezTo>
                    <a:pt x="2603" y="1886"/>
                    <a:pt x="2703" y="1852"/>
                    <a:pt x="2770" y="1786"/>
                  </a:cubicBezTo>
                  <a:cubicBezTo>
                    <a:pt x="2936" y="1652"/>
                    <a:pt x="3103" y="1552"/>
                    <a:pt x="3337" y="1452"/>
                  </a:cubicBezTo>
                  <a:cubicBezTo>
                    <a:pt x="3398" y="1440"/>
                    <a:pt x="3463" y="1432"/>
                    <a:pt x="3530" y="1432"/>
                  </a:cubicBezTo>
                  <a:cubicBezTo>
                    <a:pt x="3646" y="1432"/>
                    <a:pt x="3765" y="1455"/>
                    <a:pt x="3870" y="1519"/>
                  </a:cubicBezTo>
                  <a:cubicBezTo>
                    <a:pt x="3970" y="1552"/>
                    <a:pt x="4037" y="1619"/>
                    <a:pt x="4104" y="1686"/>
                  </a:cubicBezTo>
                  <a:cubicBezTo>
                    <a:pt x="4131" y="1712"/>
                    <a:pt x="4180" y="1761"/>
                    <a:pt x="4215" y="1761"/>
                  </a:cubicBezTo>
                  <a:cubicBezTo>
                    <a:pt x="4223" y="1761"/>
                    <a:pt x="4231" y="1759"/>
                    <a:pt x="4237" y="1752"/>
                  </a:cubicBezTo>
                  <a:cubicBezTo>
                    <a:pt x="4271" y="1719"/>
                    <a:pt x="4271" y="1619"/>
                    <a:pt x="4271" y="1585"/>
                  </a:cubicBezTo>
                  <a:cubicBezTo>
                    <a:pt x="4237" y="1485"/>
                    <a:pt x="4204" y="1352"/>
                    <a:pt x="4137" y="1252"/>
                  </a:cubicBezTo>
                  <a:cubicBezTo>
                    <a:pt x="4104" y="1185"/>
                    <a:pt x="4071" y="1118"/>
                    <a:pt x="4004" y="1052"/>
                  </a:cubicBezTo>
                  <a:cubicBezTo>
                    <a:pt x="3970" y="1018"/>
                    <a:pt x="3937" y="952"/>
                    <a:pt x="3970" y="885"/>
                  </a:cubicBezTo>
                  <a:cubicBezTo>
                    <a:pt x="4004" y="852"/>
                    <a:pt x="4037" y="818"/>
                    <a:pt x="4037" y="752"/>
                  </a:cubicBezTo>
                  <a:cubicBezTo>
                    <a:pt x="4104" y="585"/>
                    <a:pt x="4137" y="385"/>
                    <a:pt x="4104" y="218"/>
                  </a:cubicBezTo>
                  <a:cubicBezTo>
                    <a:pt x="4004" y="218"/>
                    <a:pt x="3904" y="251"/>
                    <a:pt x="3870" y="351"/>
                  </a:cubicBezTo>
                  <a:lnTo>
                    <a:pt x="3804" y="385"/>
                  </a:lnTo>
                  <a:cubicBezTo>
                    <a:pt x="3770" y="451"/>
                    <a:pt x="3704" y="518"/>
                    <a:pt x="3637" y="551"/>
                  </a:cubicBezTo>
                  <a:cubicBezTo>
                    <a:pt x="3499" y="662"/>
                    <a:pt x="3338" y="727"/>
                    <a:pt x="3173" y="727"/>
                  </a:cubicBezTo>
                  <a:cubicBezTo>
                    <a:pt x="3139" y="727"/>
                    <a:pt x="3104" y="724"/>
                    <a:pt x="3070" y="718"/>
                  </a:cubicBezTo>
                  <a:cubicBezTo>
                    <a:pt x="2970" y="718"/>
                    <a:pt x="2870" y="685"/>
                    <a:pt x="2803" y="651"/>
                  </a:cubicBezTo>
                  <a:cubicBezTo>
                    <a:pt x="2836" y="618"/>
                    <a:pt x="2836" y="551"/>
                    <a:pt x="2803" y="518"/>
                  </a:cubicBezTo>
                  <a:cubicBezTo>
                    <a:pt x="2770" y="485"/>
                    <a:pt x="2703" y="418"/>
                    <a:pt x="2670" y="418"/>
                  </a:cubicBezTo>
                  <a:cubicBezTo>
                    <a:pt x="2569" y="385"/>
                    <a:pt x="2469" y="318"/>
                    <a:pt x="2369" y="285"/>
                  </a:cubicBezTo>
                  <a:cubicBezTo>
                    <a:pt x="2169" y="184"/>
                    <a:pt x="1936" y="151"/>
                    <a:pt x="1802" y="51"/>
                  </a:cubicBezTo>
                  <a:cubicBezTo>
                    <a:pt x="1736" y="18"/>
                    <a:pt x="1661" y="1"/>
                    <a:pt x="1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3"/>
            <p:cNvSpPr/>
            <p:nvPr/>
          </p:nvSpPr>
          <p:spPr>
            <a:xfrm flipH="1">
              <a:off x="144387" y="4876115"/>
              <a:ext cx="164057" cy="104583"/>
            </a:xfrm>
            <a:custGeom>
              <a:rect b="b" l="l" r="r" t="t"/>
              <a:pathLst>
                <a:path extrusionOk="0" h="2701" w="4237">
                  <a:moveTo>
                    <a:pt x="1618" y="0"/>
                  </a:moveTo>
                  <a:cubicBezTo>
                    <a:pt x="1567" y="0"/>
                    <a:pt x="1516" y="11"/>
                    <a:pt x="1468" y="35"/>
                  </a:cubicBezTo>
                  <a:cubicBezTo>
                    <a:pt x="1402" y="102"/>
                    <a:pt x="1335" y="168"/>
                    <a:pt x="1268" y="235"/>
                  </a:cubicBezTo>
                  <a:cubicBezTo>
                    <a:pt x="1235" y="268"/>
                    <a:pt x="1235" y="302"/>
                    <a:pt x="1201" y="335"/>
                  </a:cubicBezTo>
                  <a:cubicBezTo>
                    <a:pt x="1101" y="368"/>
                    <a:pt x="1035" y="402"/>
                    <a:pt x="968" y="402"/>
                  </a:cubicBezTo>
                  <a:cubicBezTo>
                    <a:pt x="768" y="502"/>
                    <a:pt x="601" y="602"/>
                    <a:pt x="434" y="735"/>
                  </a:cubicBezTo>
                  <a:cubicBezTo>
                    <a:pt x="267" y="835"/>
                    <a:pt x="134" y="969"/>
                    <a:pt x="67" y="1136"/>
                  </a:cubicBezTo>
                  <a:cubicBezTo>
                    <a:pt x="1" y="1202"/>
                    <a:pt x="1" y="1269"/>
                    <a:pt x="1" y="1336"/>
                  </a:cubicBezTo>
                  <a:cubicBezTo>
                    <a:pt x="34" y="1402"/>
                    <a:pt x="67" y="1503"/>
                    <a:pt x="134" y="1569"/>
                  </a:cubicBezTo>
                  <a:cubicBezTo>
                    <a:pt x="234" y="1736"/>
                    <a:pt x="367" y="1836"/>
                    <a:pt x="501" y="1936"/>
                  </a:cubicBezTo>
                  <a:cubicBezTo>
                    <a:pt x="668" y="2003"/>
                    <a:pt x="834" y="2036"/>
                    <a:pt x="968" y="2070"/>
                  </a:cubicBezTo>
                  <a:cubicBezTo>
                    <a:pt x="1168" y="2103"/>
                    <a:pt x="1368" y="2103"/>
                    <a:pt x="1602" y="2103"/>
                  </a:cubicBezTo>
                  <a:cubicBezTo>
                    <a:pt x="1602" y="2136"/>
                    <a:pt x="1635" y="2203"/>
                    <a:pt x="1668" y="2236"/>
                  </a:cubicBezTo>
                  <a:cubicBezTo>
                    <a:pt x="1702" y="2336"/>
                    <a:pt x="1735" y="2403"/>
                    <a:pt x="1802" y="2503"/>
                  </a:cubicBezTo>
                  <a:cubicBezTo>
                    <a:pt x="1874" y="2576"/>
                    <a:pt x="1982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0"/>
                    <a:pt x="2269" y="2503"/>
                    <a:pt x="2302" y="2437"/>
                  </a:cubicBezTo>
                  <a:cubicBezTo>
                    <a:pt x="2302" y="2370"/>
                    <a:pt x="2336" y="2303"/>
                    <a:pt x="2402" y="2270"/>
                  </a:cubicBezTo>
                  <a:cubicBezTo>
                    <a:pt x="2436" y="2270"/>
                    <a:pt x="2469" y="2236"/>
                    <a:pt x="2469" y="2203"/>
                  </a:cubicBezTo>
                  <a:cubicBezTo>
                    <a:pt x="2502" y="2170"/>
                    <a:pt x="2436" y="2103"/>
                    <a:pt x="2402" y="2103"/>
                  </a:cubicBezTo>
                  <a:cubicBezTo>
                    <a:pt x="2336" y="2070"/>
                    <a:pt x="2302" y="2070"/>
                    <a:pt x="2235" y="2036"/>
                  </a:cubicBezTo>
                  <a:cubicBezTo>
                    <a:pt x="2302" y="2036"/>
                    <a:pt x="2402" y="2003"/>
                    <a:pt x="2469" y="1970"/>
                  </a:cubicBezTo>
                  <a:cubicBezTo>
                    <a:pt x="2536" y="1970"/>
                    <a:pt x="2636" y="1903"/>
                    <a:pt x="2702" y="1869"/>
                  </a:cubicBezTo>
                  <a:cubicBezTo>
                    <a:pt x="2869" y="1736"/>
                    <a:pt x="3069" y="1636"/>
                    <a:pt x="3270" y="1603"/>
                  </a:cubicBezTo>
                  <a:cubicBezTo>
                    <a:pt x="3340" y="1579"/>
                    <a:pt x="3411" y="1568"/>
                    <a:pt x="3481" y="1568"/>
                  </a:cubicBezTo>
                  <a:cubicBezTo>
                    <a:pt x="3607" y="1568"/>
                    <a:pt x="3729" y="1605"/>
                    <a:pt x="3837" y="1669"/>
                  </a:cubicBezTo>
                  <a:cubicBezTo>
                    <a:pt x="3903" y="1736"/>
                    <a:pt x="3970" y="1803"/>
                    <a:pt x="4037" y="1869"/>
                  </a:cubicBezTo>
                  <a:cubicBezTo>
                    <a:pt x="4070" y="1903"/>
                    <a:pt x="4137" y="1970"/>
                    <a:pt x="4170" y="1970"/>
                  </a:cubicBezTo>
                  <a:cubicBezTo>
                    <a:pt x="4237" y="1936"/>
                    <a:pt x="4204" y="1836"/>
                    <a:pt x="4204" y="1803"/>
                  </a:cubicBezTo>
                  <a:cubicBezTo>
                    <a:pt x="4204" y="1669"/>
                    <a:pt x="4170" y="1569"/>
                    <a:pt x="4137" y="1469"/>
                  </a:cubicBezTo>
                  <a:cubicBezTo>
                    <a:pt x="4103" y="1402"/>
                    <a:pt x="4037" y="1336"/>
                    <a:pt x="4003" y="1269"/>
                  </a:cubicBezTo>
                  <a:cubicBezTo>
                    <a:pt x="3937" y="1202"/>
                    <a:pt x="3937" y="1136"/>
                    <a:pt x="4003" y="1102"/>
                  </a:cubicBezTo>
                  <a:cubicBezTo>
                    <a:pt x="4037" y="1036"/>
                    <a:pt x="4070" y="1002"/>
                    <a:pt x="4070" y="969"/>
                  </a:cubicBezTo>
                  <a:cubicBezTo>
                    <a:pt x="4137" y="802"/>
                    <a:pt x="4170" y="602"/>
                    <a:pt x="4170" y="435"/>
                  </a:cubicBezTo>
                  <a:cubicBezTo>
                    <a:pt x="4070" y="435"/>
                    <a:pt x="4003" y="468"/>
                    <a:pt x="3937" y="535"/>
                  </a:cubicBezTo>
                  <a:lnTo>
                    <a:pt x="3870" y="602"/>
                  </a:lnTo>
                  <a:cubicBezTo>
                    <a:pt x="3803" y="635"/>
                    <a:pt x="3770" y="702"/>
                    <a:pt x="3703" y="735"/>
                  </a:cubicBezTo>
                  <a:cubicBezTo>
                    <a:pt x="3539" y="818"/>
                    <a:pt x="3374" y="877"/>
                    <a:pt x="3209" y="877"/>
                  </a:cubicBezTo>
                  <a:cubicBezTo>
                    <a:pt x="3174" y="877"/>
                    <a:pt x="3138" y="875"/>
                    <a:pt x="3103" y="869"/>
                  </a:cubicBezTo>
                  <a:cubicBezTo>
                    <a:pt x="3003" y="835"/>
                    <a:pt x="2936" y="802"/>
                    <a:pt x="2836" y="735"/>
                  </a:cubicBezTo>
                  <a:cubicBezTo>
                    <a:pt x="2869" y="735"/>
                    <a:pt x="2903" y="669"/>
                    <a:pt x="2869" y="635"/>
                  </a:cubicBezTo>
                  <a:cubicBezTo>
                    <a:pt x="2836" y="569"/>
                    <a:pt x="2769" y="535"/>
                    <a:pt x="2702" y="502"/>
                  </a:cubicBezTo>
                  <a:cubicBezTo>
                    <a:pt x="2636" y="468"/>
                    <a:pt x="2536" y="402"/>
                    <a:pt x="2436" y="335"/>
                  </a:cubicBezTo>
                  <a:cubicBezTo>
                    <a:pt x="2269" y="235"/>
                    <a:pt x="2069" y="202"/>
                    <a:pt x="1869" y="102"/>
                  </a:cubicBezTo>
                  <a:cubicBezTo>
                    <a:pt x="1804" y="37"/>
                    <a:pt x="1712" y="0"/>
                    <a:pt x="1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3"/>
            <p:cNvSpPr/>
            <p:nvPr/>
          </p:nvSpPr>
          <p:spPr>
            <a:xfrm>
              <a:off x="1882891" y="4980689"/>
              <a:ext cx="165334" cy="102337"/>
            </a:xfrm>
            <a:custGeom>
              <a:rect b="b" l="l" r="r" t="t"/>
              <a:pathLst>
                <a:path extrusionOk="0" h="2643" w="4270">
                  <a:moveTo>
                    <a:pt x="1563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4" y="103"/>
                    <a:pt x="1268" y="170"/>
                    <a:pt x="1201" y="237"/>
                  </a:cubicBezTo>
                  <a:cubicBezTo>
                    <a:pt x="1201" y="270"/>
                    <a:pt x="1168" y="337"/>
                    <a:pt x="1134" y="370"/>
                  </a:cubicBezTo>
                  <a:cubicBezTo>
                    <a:pt x="1068" y="370"/>
                    <a:pt x="968" y="404"/>
                    <a:pt x="901" y="470"/>
                  </a:cubicBezTo>
                  <a:cubicBezTo>
                    <a:pt x="734" y="537"/>
                    <a:pt x="534" y="670"/>
                    <a:pt x="400" y="804"/>
                  </a:cubicBezTo>
                  <a:cubicBezTo>
                    <a:pt x="234" y="904"/>
                    <a:pt x="134" y="1037"/>
                    <a:pt x="34" y="1204"/>
                  </a:cubicBezTo>
                  <a:cubicBezTo>
                    <a:pt x="0" y="1271"/>
                    <a:pt x="0" y="1338"/>
                    <a:pt x="34" y="1404"/>
                  </a:cubicBezTo>
                  <a:cubicBezTo>
                    <a:pt x="34" y="1471"/>
                    <a:pt x="100" y="1571"/>
                    <a:pt x="134" y="1638"/>
                  </a:cubicBezTo>
                  <a:cubicBezTo>
                    <a:pt x="234" y="1771"/>
                    <a:pt x="400" y="1905"/>
                    <a:pt x="567" y="1971"/>
                  </a:cubicBezTo>
                  <a:cubicBezTo>
                    <a:pt x="701" y="2038"/>
                    <a:pt x="867" y="2071"/>
                    <a:pt x="1034" y="2071"/>
                  </a:cubicBezTo>
                  <a:lnTo>
                    <a:pt x="1635" y="2071"/>
                  </a:lnTo>
                  <a:cubicBezTo>
                    <a:pt x="1668" y="2105"/>
                    <a:pt x="1701" y="2172"/>
                    <a:pt x="1701" y="2205"/>
                  </a:cubicBezTo>
                  <a:cubicBezTo>
                    <a:pt x="1768" y="2305"/>
                    <a:pt x="1835" y="2372"/>
                    <a:pt x="1902" y="2472"/>
                  </a:cubicBezTo>
                  <a:cubicBezTo>
                    <a:pt x="1948" y="2541"/>
                    <a:pt x="2058" y="2643"/>
                    <a:pt x="2166" y="2643"/>
                  </a:cubicBezTo>
                  <a:cubicBezTo>
                    <a:pt x="2214" y="2643"/>
                    <a:pt x="2261" y="2623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369" y="2305"/>
                    <a:pt x="2402" y="2238"/>
                    <a:pt x="2469" y="2205"/>
                  </a:cubicBezTo>
                  <a:cubicBezTo>
                    <a:pt x="2502" y="2172"/>
                    <a:pt x="2535" y="2138"/>
                    <a:pt x="2535" y="2105"/>
                  </a:cubicBezTo>
                  <a:cubicBezTo>
                    <a:pt x="2569" y="2071"/>
                    <a:pt x="2502" y="2038"/>
                    <a:pt x="2469" y="2005"/>
                  </a:cubicBezTo>
                  <a:cubicBezTo>
                    <a:pt x="2402" y="2005"/>
                    <a:pt x="2335" y="2005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569" y="1871"/>
                    <a:pt x="2669" y="1838"/>
                    <a:pt x="2735" y="1771"/>
                  </a:cubicBezTo>
                  <a:cubicBezTo>
                    <a:pt x="2902" y="1638"/>
                    <a:pt x="3102" y="1538"/>
                    <a:pt x="3303" y="1471"/>
                  </a:cubicBezTo>
                  <a:cubicBezTo>
                    <a:pt x="3373" y="1447"/>
                    <a:pt x="3444" y="1436"/>
                    <a:pt x="3514" y="1436"/>
                  </a:cubicBezTo>
                  <a:cubicBezTo>
                    <a:pt x="3640" y="1436"/>
                    <a:pt x="3762" y="1473"/>
                    <a:pt x="3870" y="1538"/>
                  </a:cubicBezTo>
                  <a:cubicBezTo>
                    <a:pt x="3936" y="1571"/>
                    <a:pt x="4003" y="1638"/>
                    <a:pt x="4070" y="1705"/>
                  </a:cubicBezTo>
                  <a:cubicBezTo>
                    <a:pt x="4097" y="1732"/>
                    <a:pt x="4146" y="1780"/>
                    <a:pt x="4181" y="1780"/>
                  </a:cubicBezTo>
                  <a:cubicBezTo>
                    <a:pt x="4189" y="1780"/>
                    <a:pt x="4197" y="1778"/>
                    <a:pt x="4203" y="1771"/>
                  </a:cubicBezTo>
                  <a:cubicBezTo>
                    <a:pt x="4270" y="1738"/>
                    <a:pt x="4237" y="1671"/>
                    <a:pt x="4237" y="1604"/>
                  </a:cubicBezTo>
                  <a:cubicBezTo>
                    <a:pt x="4237" y="1504"/>
                    <a:pt x="4170" y="1404"/>
                    <a:pt x="4136" y="1338"/>
                  </a:cubicBezTo>
                  <a:cubicBezTo>
                    <a:pt x="4070" y="1238"/>
                    <a:pt x="4036" y="1171"/>
                    <a:pt x="3970" y="1137"/>
                  </a:cubicBezTo>
                  <a:cubicBezTo>
                    <a:pt x="3936" y="1071"/>
                    <a:pt x="3903" y="1004"/>
                    <a:pt x="3970" y="937"/>
                  </a:cubicBezTo>
                  <a:cubicBezTo>
                    <a:pt x="4003" y="904"/>
                    <a:pt x="4036" y="871"/>
                    <a:pt x="4070" y="837"/>
                  </a:cubicBezTo>
                  <a:cubicBezTo>
                    <a:pt x="4136" y="670"/>
                    <a:pt x="4136" y="470"/>
                    <a:pt x="4103" y="270"/>
                  </a:cubicBezTo>
                  <a:lnTo>
                    <a:pt x="4103" y="270"/>
                  </a:lnTo>
                  <a:cubicBezTo>
                    <a:pt x="4036" y="304"/>
                    <a:pt x="3936" y="337"/>
                    <a:pt x="3903" y="404"/>
                  </a:cubicBezTo>
                  <a:lnTo>
                    <a:pt x="3836" y="470"/>
                  </a:lnTo>
                  <a:cubicBezTo>
                    <a:pt x="3770" y="504"/>
                    <a:pt x="3736" y="570"/>
                    <a:pt x="3669" y="637"/>
                  </a:cubicBezTo>
                  <a:cubicBezTo>
                    <a:pt x="3532" y="719"/>
                    <a:pt x="3372" y="779"/>
                    <a:pt x="3209" y="779"/>
                  </a:cubicBezTo>
                  <a:cubicBezTo>
                    <a:pt x="3173" y="779"/>
                    <a:pt x="3138" y="776"/>
                    <a:pt x="3102" y="771"/>
                  </a:cubicBezTo>
                  <a:cubicBezTo>
                    <a:pt x="3002" y="737"/>
                    <a:pt x="2902" y="704"/>
                    <a:pt x="2802" y="670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5" y="470"/>
                    <a:pt x="2669" y="437"/>
                  </a:cubicBezTo>
                  <a:cubicBezTo>
                    <a:pt x="2602" y="404"/>
                    <a:pt x="2502" y="337"/>
                    <a:pt x="2402" y="304"/>
                  </a:cubicBezTo>
                  <a:cubicBezTo>
                    <a:pt x="2202" y="203"/>
                    <a:pt x="2002" y="170"/>
                    <a:pt x="1801" y="70"/>
                  </a:cubicBezTo>
                  <a:cubicBezTo>
                    <a:pt x="1740" y="29"/>
                    <a:pt x="1652" y="0"/>
                    <a:pt x="1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3"/>
            <p:cNvSpPr/>
            <p:nvPr/>
          </p:nvSpPr>
          <p:spPr>
            <a:xfrm flipH="1">
              <a:off x="8951836" y="4925855"/>
              <a:ext cx="165373" cy="102066"/>
            </a:xfrm>
            <a:custGeom>
              <a:rect b="b" l="l" r="r" t="t"/>
              <a:pathLst>
                <a:path extrusionOk="0" h="2636" w="4271">
                  <a:moveTo>
                    <a:pt x="1598" y="1"/>
                  </a:moveTo>
                  <a:cubicBezTo>
                    <a:pt x="1527" y="1"/>
                    <a:pt x="1452" y="17"/>
                    <a:pt x="1368" y="51"/>
                  </a:cubicBezTo>
                  <a:cubicBezTo>
                    <a:pt x="1302" y="84"/>
                    <a:pt x="1268" y="151"/>
                    <a:pt x="1202" y="251"/>
                  </a:cubicBezTo>
                  <a:cubicBezTo>
                    <a:pt x="1168" y="284"/>
                    <a:pt x="1168" y="318"/>
                    <a:pt x="1135" y="351"/>
                  </a:cubicBezTo>
                  <a:cubicBezTo>
                    <a:pt x="1068" y="384"/>
                    <a:pt x="968" y="418"/>
                    <a:pt x="901" y="451"/>
                  </a:cubicBezTo>
                  <a:cubicBezTo>
                    <a:pt x="701" y="551"/>
                    <a:pt x="535" y="651"/>
                    <a:pt x="368" y="785"/>
                  </a:cubicBezTo>
                  <a:cubicBezTo>
                    <a:pt x="234" y="885"/>
                    <a:pt x="101" y="1052"/>
                    <a:pt x="34" y="1218"/>
                  </a:cubicBezTo>
                  <a:cubicBezTo>
                    <a:pt x="1" y="1252"/>
                    <a:pt x="1" y="1352"/>
                    <a:pt x="34" y="1418"/>
                  </a:cubicBezTo>
                  <a:cubicBezTo>
                    <a:pt x="68" y="1485"/>
                    <a:pt x="101" y="1552"/>
                    <a:pt x="168" y="1619"/>
                  </a:cubicBezTo>
                  <a:cubicBezTo>
                    <a:pt x="268" y="1785"/>
                    <a:pt x="401" y="1885"/>
                    <a:pt x="568" y="1952"/>
                  </a:cubicBezTo>
                  <a:cubicBezTo>
                    <a:pt x="735" y="2019"/>
                    <a:pt x="901" y="2052"/>
                    <a:pt x="1035" y="2052"/>
                  </a:cubicBezTo>
                  <a:cubicBezTo>
                    <a:pt x="1135" y="2069"/>
                    <a:pt x="1235" y="2077"/>
                    <a:pt x="1335" y="2077"/>
                  </a:cubicBezTo>
                  <a:cubicBezTo>
                    <a:pt x="1435" y="2077"/>
                    <a:pt x="1535" y="2069"/>
                    <a:pt x="1635" y="2052"/>
                  </a:cubicBezTo>
                  <a:lnTo>
                    <a:pt x="1735" y="2186"/>
                  </a:lnTo>
                  <a:cubicBezTo>
                    <a:pt x="1769" y="2286"/>
                    <a:pt x="1835" y="2386"/>
                    <a:pt x="1902" y="2453"/>
                  </a:cubicBezTo>
                  <a:cubicBezTo>
                    <a:pt x="1951" y="2526"/>
                    <a:pt x="2090" y="2636"/>
                    <a:pt x="2200" y="2636"/>
                  </a:cubicBezTo>
                  <a:cubicBezTo>
                    <a:pt x="2240" y="2636"/>
                    <a:pt x="2276" y="2621"/>
                    <a:pt x="2302" y="2586"/>
                  </a:cubicBezTo>
                  <a:cubicBezTo>
                    <a:pt x="2336" y="2519"/>
                    <a:pt x="2369" y="2419"/>
                    <a:pt x="2369" y="2352"/>
                  </a:cubicBezTo>
                  <a:cubicBezTo>
                    <a:pt x="2403" y="2286"/>
                    <a:pt x="2436" y="2219"/>
                    <a:pt x="2469" y="2186"/>
                  </a:cubicBezTo>
                  <a:cubicBezTo>
                    <a:pt x="2503" y="2186"/>
                    <a:pt x="2536" y="2152"/>
                    <a:pt x="2569" y="2119"/>
                  </a:cubicBezTo>
                  <a:cubicBezTo>
                    <a:pt x="2569" y="2086"/>
                    <a:pt x="2503" y="2019"/>
                    <a:pt x="2469" y="2019"/>
                  </a:cubicBezTo>
                  <a:cubicBezTo>
                    <a:pt x="2403" y="1986"/>
                    <a:pt x="2369" y="1986"/>
                    <a:pt x="2302" y="1952"/>
                  </a:cubicBezTo>
                  <a:cubicBezTo>
                    <a:pt x="2369" y="1952"/>
                    <a:pt x="2436" y="1919"/>
                    <a:pt x="2503" y="1919"/>
                  </a:cubicBezTo>
                  <a:cubicBezTo>
                    <a:pt x="2603" y="1852"/>
                    <a:pt x="2669" y="1819"/>
                    <a:pt x="2736" y="1752"/>
                  </a:cubicBezTo>
                  <a:cubicBezTo>
                    <a:pt x="2903" y="1619"/>
                    <a:pt x="3103" y="1519"/>
                    <a:pt x="3303" y="1452"/>
                  </a:cubicBezTo>
                  <a:cubicBezTo>
                    <a:pt x="3376" y="1440"/>
                    <a:pt x="3450" y="1432"/>
                    <a:pt x="3521" y="1432"/>
                  </a:cubicBezTo>
                  <a:cubicBezTo>
                    <a:pt x="3645" y="1432"/>
                    <a:pt x="3765" y="1455"/>
                    <a:pt x="3870" y="1519"/>
                  </a:cubicBezTo>
                  <a:cubicBezTo>
                    <a:pt x="3970" y="1585"/>
                    <a:pt x="4037" y="1619"/>
                    <a:pt x="4104" y="1719"/>
                  </a:cubicBezTo>
                  <a:cubicBezTo>
                    <a:pt x="4137" y="1719"/>
                    <a:pt x="4170" y="1785"/>
                    <a:pt x="4237" y="1785"/>
                  </a:cubicBezTo>
                  <a:cubicBezTo>
                    <a:pt x="4271" y="1752"/>
                    <a:pt x="4271" y="1652"/>
                    <a:pt x="4271" y="1619"/>
                  </a:cubicBezTo>
                  <a:cubicBezTo>
                    <a:pt x="4237" y="1519"/>
                    <a:pt x="4170" y="1418"/>
                    <a:pt x="4104" y="1318"/>
                  </a:cubicBezTo>
                  <a:cubicBezTo>
                    <a:pt x="4070" y="1252"/>
                    <a:pt x="4037" y="1185"/>
                    <a:pt x="3970" y="1118"/>
                  </a:cubicBezTo>
                  <a:cubicBezTo>
                    <a:pt x="3904" y="1052"/>
                    <a:pt x="3904" y="1018"/>
                    <a:pt x="3970" y="951"/>
                  </a:cubicBezTo>
                  <a:cubicBezTo>
                    <a:pt x="4004" y="918"/>
                    <a:pt x="4004" y="851"/>
                    <a:pt x="4037" y="818"/>
                  </a:cubicBezTo>
                  <a:cubicBezTo>
                    <a:pt x="4104" y="651"/>
                    <a:pt x="4137" y="451"/>
                    <a:pt x="4104" y="284"/>
                  </a:cubicBezTo>
                  <a:cubicBezTo>
                    <a:pt x="4004" y="284"/>
                    <a:pt x="3937" y="318"/>
                    <a:pt x="3870" y="384"/>
                  </a:cubicBezTo>
                  <a:lnTo>
                    <a:pt x="3837" y="451"/>
                  </a:lnTo>
                  <a:cubicBezTo>
                    <a:pt x="3770" y="518"/>
                    <a:pt x="3703" y="551"/>
                    <a:pt x="3637" y="618"/>
                  </a:cubicBezTo>
                  <a:cubicBezTo>
                    <a:pt x="3500" y="700"/>
                    <a:pt x="3340" y="760"/>
                    <a:pt x="3176" y="760"/>
                  </a:cubicBezTo>
                  <a:cubicBezTo>
                    <a:pt x="3141" y="760"/>
                    <a:pt x="3105" y="757"/>
                    <a:pt x="3070" y="751"/>
                  </a:cubicBezTo>
                  <a:cubicBezTo>
                    <a:pt x="2970" y="751"/>
                    <a:pt x="2870" y="718"/>
                    <a:pt x="2803" y="651"/>
                  </a:cubicBezTo>
                  <a:cubicBezTo>
                    <a:pt x="2836" y="651"/>
                    <a:pt x="2836" y="585"/>
                    <a:pt x="2803" y="551"/>
                  </a:cubicBezTo>
                  <a:cubicBezTo>
                    <a:pt x="2769" y="484"/>
                    <a:pt x="2736" y="451"/>
                    <a:pt x="2669" y="451"/>
                  </a:cubicBezTo>
                  <a:cubicBezTo>
                    <a:pt x="2569" y="384"/>
                    <a:pt x="2469" y="351"/>
                    <a:pt x="2369" y="284"/>
                  </a:cubicBezTo>
                  <a:cubicBezTo>
                    <a:pt x="2202" y="184"/>
                    <a:pt x="2002" y="151"/>
                    <a:pt x="1802" y="51"/>
                  </a:cubicBezTo>
                  <a:cubicBezTo>
                    <a:pt x="1735" y="17"/>
                    <a:pt x="1669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3"/>
            <p:cNvSpPr/>
            <p:nvPr/>
          </p:nvSpPr>
          <p:spPr>
            <a:xfrm>
              <a:off x="3111435" y="4796193"/>
              <a:ext cx="165373" cy="102105"/>
            </a:xfrm>
            <a:custGeom>
              <a:rect b="b" l="l" r="r" t="t"/>
              <a:pathLst>
                <a:path extrusionOk="0" h="2637" w="4271">
                  <a:moveTo>
                    <a:pt x="1565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5" y="103"/>
                    <a:pt x="1268" y="170"/>
                    <a:pt x="1235" y="237"/>
                  </a:cubicBezTo>
                  <a:cubicBezTo>
                    <a:pt x="1201" y="270"/>
                    <a:pt x="1168" y="304"/>
                    <a:pt x="1168" y="370"/>
                  </a:cubicBezTo>
                  <a:cubicBezTo>
                    <a:pt x="1068" y="370"/>
                    <a:pt x="1001" y="404"/>
                    <a:pt x="901" y="437"/>
                  </a:cubicBezTo>
                  <a:cubicBezTo>
                    <a:pt x="734" y="537"/>
                    <a:pt x="567" y="637"/>
                    <a:pt x="401" y="804"/>
                  </a:cubicBezTo>
                  <a:cubicBezTo>
                    <a:pt x="267" y="904"/>
                    <a:pt x="134" y="1037"/>
                    <a:pt x="67" y="1204"/>
                  </a:cubicBezTo>
                  <a:cubicBezTo>
                    <a:pt x="34" y="1271"/>
                    <a:pt x="0" y="1338"/>
                    <a:pt x="34" y="1404"/>
                  </a:cubicBezTo>
                  <a:cubicBezTo>
                    <a:pt x="67" y="1471"/>
                    <a:pt x="100" y="1571"/>
                    <a:pt x="167" y="1638"/>
                  </a:cubicBezTo>
                  <a:cubicBezTo>
                    <a:pt x="267" y="1771"/>
                    <a:pt x="401" y="1905"/>
                    <a:pt x="567" y="1971"/>
                  </a:cubicBezTo>
                  <a:cubicBezTo>
                    <a:pt x="734" y="2038"/>
                    <a:pt x="901" y="2072"/>
                    <a:pt x="1068" y="2072"/>
                  </a:cubicBezTo>
                  <a:lnTo>
                    <a:pt x="1668" y="2072"/>
                  </a:lnTo>
                  <a:lnTo>
                    <a:pt x="1735" y="2205"/>
                  </a:lnTo>
                  <a:cubicBezTo>
                    <a:pt x="1768" y="2305"/>
                    <a:pt x="1835" y="2372"/>
                    <a:pt x="1902" y="2472"/>
                  </a:cubicBezTo>
                  <a:cubicBezTo>
                    <a:pt x="1974" y="2520"/>
                    <a:pt x="2097" y="2637"/>
                    <a:pt x="2198" y="2637"/>
                  </a:cubicBezTo>
                  <a:cubicBezTo>
                    <a:pt x="2238" y="2637"/>
                    <a:pt x="2274" y="2619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402" y="2272"/>
                    <a:pt x="2435" y="2238"/>
                    <a:pt x="2469" y="2205"/>
                  </a:cubicBezTo>
                  <a:cubicBezTo>
                    <a:pt x="2502" y="2205"/>
                    <a:pt x="2536" y="2138"/>
                    <a:pt x="2569" y="2105"/>
                  </a:cubicBezTo>
                  <a:cubicBezTo>
                    <a:pt x="2569" y="2072"/>
                    <a:pt x="2502" y="2038"/>
                    <a:pt x="2469" y="2005"/>
                  </a:cubicBezTo>
                  <a:cubicBezTo>
                    <a:pt x="2402" y="2005"/>
                    <a:pt x="2369" y="1971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602" y="1871"/>
                    <a:pt x="2669" y="1805"/>
                    <a:pt x="2769" y="1771"/>
                  </a:cubicBezTo>
                  <a:cubicBezTo>
                    <a:pt x="2902" y="1638"/>
                    <a:pt x="3103" y="1538"/>
                    <a:pt x="3303" y="1471"/>
                  </a:cubicBezTo>
                  <a:cubicBezTo>
                    <a:pt x="3374" y="1447"/>
                    <a:pt x="3445" y="1436"/>
                    <a:pt x="3514" y="1436"/>
                  </a:cubicBezTo>
                  <a:cubicBezTo>
                    <a:pt x="3641" y="1436"/>
                    <a:pt x="3762" y="1473"/>
                    <a:pt x="3870" y="1538"/>
                  </a:cubicBezTo>
                  <a:cubicBezTo>
                    <a:pt x="3970" y="1571"/>
                    <a:pt x="4037" y="1638"/>
                    <a:pt x="4103" y="1705"/>
                  </a:cubicBezTo>
                  <a:cubicBezTo>
                    <a:pt x="4130" y="1732"/>
                    <a:pt x="4157" y="1780"/>
                    <a:pt x="4202" y="1780"/>
                  </a:cubicBezTo>
                  <a:cubicBezTo>
                    <a:pt x="4213" y="1780"/>
                    <a:pt x="4224" y="1778"/>
                    <a:pt x="4237" y="1771"/>
                  </a:cubicBezTo>
                  <a:cubicBezTo>
                    <a:pt x="4270" y="1771"/>
                    <a:pt x="4270" y="1638"/>
                    <a:pt x="4270" y="1605"/>
                  </a:cubicBezTo>
                  <a:cubicBezTo>
                    <a:pt x="4237" y="1504"/>
                    <a:pt x="4170" y="1404"/>
                    <a:pt x="4137" y="1338"/>
                  </a:cubicBezTo>
                  <a:cubicBezTo>
                    <a:pt x="4103" y="1238"/>
                    <a:pt x="4037" y="1171"/>
                    <a:pt x="4003" y="1138"/>
                  </a:cubicBezTo>
                  <a:cubicBezTo>
                    <a:pt x="3937" y="1071"/>
                    <a:pt x="3937" y="1004"/>
                    <a:pt x="4003" y="937"/>
                  </a:cubicBezTo>
                  <a:lnTo>
                    <a:pt x="4070" y="837"/>
                  </a:lnTo>
                  <a:cubicBezTo>
                    <a:pt x="4137" y="637"/>
                    <a:pt x="4137" y="470"/>
                    <a:pt x="4103" y="270"/>
                  </a:cubicBezTo>
                  <a:cubicBezTo>
                    <a:pt x="4037" y="270"/>
                    <a:pt x="3937" y="337"/>
                    <a:pt x="3903" y="404"/>
                  </a:cubicBezTo>
                  <a:lnTo>
                    <a:pt x="3836" y="437"/>
                  </a:lnTo>
                  <a:cubicBezTo>
                    <a:pt x="3770" y="504"/>
                    <a:pt x="3736" y="570"/>
                    <a:pt x="3670" y="604"/>
                  </a:cubicBezTo>
                  <a:cubicBezTo>
                    <a:pt x="3503" y="737"/>
                    <a:pt x="3303" y="771"/>
                    <a:pt x="3103" y="771"/>
                  </a:cubicBezTo>
                  <a:cubicBezTo>
                    <a:pt x="3003" y="737"/>
                    <a:pt x="2902" y="704"/>
                    <a:pt x="2802" y="671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6" y="470"/>
                    <a:pt x="2669" y="437"/>
                  </a:cubicBezTo>
                  <a:lnTo>
                    <a:pt x="2402" y="304"/>
                  </a:lnTo>
                  <a:cubicBezTo>
                    <a:pt x="2202" y="204"/>
                    <a:pt x="2002" y="170"/>
                    <a:pt x="1835" y="70"/>
                  </a:cubicBezTo>
                  <a:cubicBezTo>
                    <a:pt x="1753" y="29"/>
                    <a:pt x="1657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2" name="Google Shape;932;p63"/>
          <p:cNvSpPr/>
          <p:nvPr/>
        </p:nvSpPr>
        <p:spPr>
          <a:xfrm>
            <a:off x="825" y="4426726"/>
            <a:ext cx="9144064" cy="1168017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64"/>
          <p:cNvSpPr txBox="1"/>
          <p:nvPr>
            <p:ph type="title"/>
          </p:nvPr>
        </p:nvSpPr>
        <p:spPr>
          <a:xfrm>
            <a:off x="713225" y="1626013"/>
            <a:ext cx="33912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5" name="Google Shape;935;p64"/>
          <p:cNvSpPr txBox="1"/>
          <p:nvPr>
            <p:ph idx="1" type="subTitle"/>
          </p:nvPr>
        </p:nvSpPr>
        <p:spPr>
          <a:xfrm>
            <a:off x="713400" y="2727588"/>
            <a:ext cx="3391200" cy="7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64"/>
          <p:cNvSpPr/>
          <p:nvPr/>
        </p:nvSpPr>
        <p:spPr>
          <a:xfrm>
            <a:off x="3733800" y="178754"/>
            <a:ext cx="721500" cy="721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4"/>
          <p:cNvSpPr/>
          <p:nvPr/>
        </p:nvSpPr>
        <p:spPr>
          <a:xfrm>
            <a:off x="4277361" y="657687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64"/>
          <p:cNvSpPr/>
          <p:nvPr/>
        </p:nvSpPr>
        <p:spPr>
          <a:xfrm flipH="1">
            <a:off x="495773" y="783693"/>
            <a:ext cx="276146" cy="125983"/>
          </a:xfrm>
          <a:custGeom>
            <a:rect b="b" l="l" r="r" t="t"/>
            <a:pathLst>
              <a:path extrusionOk="0" h="3866" w="8474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4"/>
          <p:cNvSpPr/>
          <p:nvPr/>
        </p:nvSpPr>
        <p:spPr>
          <a:xfrm>
            <a:off x="8632198" y="900243"/>
            <a:ext cx="276146" cy="125983"/>
          </a:xfrm>
          <a:custGeom>
            <a:rect b="b" l="l" r="r" t="t"/>
            <a:pathLst>
              <a:path extrusionOk="0" h="3866" w="8474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65"/>
          <p:cNvSpPr txBox="1"/>
          <p:nvPr>
            <p:ph idx="1" type="subTitle"/>
          </p:nvPr>
        </p:nvSpPr>
        <p:spPr>
          <a:xfrm>
            <a:off x="2622150" y="3935600"/>
            <a:ext cx="38997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2" name="Google Shape;942;p65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3" name="Google Shape;943;p65"/>
          <p:cNvSpPr/>
          <p:nvPr/>
        </p:nvSpPr>
        <p:spPr>
          <a:xfrm flipH="1">
            <a:off x="6795515" y="4778501"/>
            <a:ext cx="2348484" cy="212371"/>
          </a:xfrm>
          <a:custGeom>
            <a:rect b="b" l="l" r="r" t="t"/>
            <a:pathLst>
              <a:path extrusionOk="0" h="6577" w="72731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65"/>
          <p:cNvSpPr/>
          <p:nvPr/>
        </p:nvSpPr>
        <p:spPr>
          <a:xfrm>
            <a:off x="210509" y="1814646"/>
            <a:ext cx="3143968" cy="126024"/>
          </a:xfrm>
          <a:custGeom>
            <a:rect b="b" l="l" r="r" t="t"/>
            <a:pathLst>
              <a:path extrusionOk="0" h="673" w="37074">
                <a:moveTo>
                  <a:pt x="9314" y="320"/>
                </a:moveTo>
                <a:cubicBezTo>
                  <a:pt x="6368" y="320"/>
                  <a:pt x="1" y="666"/>
                  <a:pt x="1" y="666"/>
                </a:cubicBezTo>
                <a:lnTo>
                  <a:pt x="13976" y="666"/>
                </a:lnTo>
                <a:cubicBezTo>
                  <a:pt x="12819" y="628"/>
                  <a:pt x="11444" y="443"/>
                  <a:pt x="10415" y="349"/>
                </a:cubicBezTo>
                <a:cubicBezTo>
                  <a:pt x="10159" y="329"/>
                  <a:pt x="9779" y="320"/>
                  <a:pt x="9314" y="320"/>
                </a:cubicBezTo>
                <a:close/>
                <a:moveTo>
                  <a:pt x="18194" y="0"/>
                </a:moveTo>
                <a:cubicBezTo>
                  <a:pt x="17226" y="0"/>
                  <a:pt x="16376" y="93"/>
                  <a:pt x="16049" y="349"/>
                </a:cubicBezTo>
                <a:cubicBezTo>
                  <a:pt x="15792" y="551"/>
                  <a:pt x="15313" y="642"/>
                  <a:pt x="14720" y="666"/>
                </a:cubicBezTo>
                <a:lnTo>
                  <a:pt x="37073" y="666"/>
                </a:lnTo>
                <a:cubicBezTo>
                  <a:pt x="36293" y="519"/>
                  <a:pt x="35463" y="397"/>
                  <a:pt x="34659" y="349"/>
                </a:cubicBezTo>
                <a:cubicBezTo>
                  <a:pt x="34138" y="349"/>
                  <a:pt x="31808" y="489"/>
                  <a:pt x="29943" y="489"/>
                </a:cubicBezTo>
                <a:cubicBezTo>
                  <a:pt x="29011" y="489"/>
                  <a:pt x="28195" y="454"/>
                  <a:pt x="27781" y="349"/>
                </a:cubicBezTo>
                <a:cubicBezTo>
                  <a:pt x="27521" y="289"/>
                  <a:pt x="27172" y="267"/>
                  <a:pt x="26770" y="267"/>
                </a:cubicBezTo>
                <a:cubicBezTo>
                  <a:pt x="25634" y="267"/>
                  <a:pt x="24075" y="443"/>
                  <a:pt x="22920" y="443"/>
                </a:cubicBezTo>
                <a:cubicBezTo>
                  <a:pt x="22484" y="443"/>
                  <a:pt x="22106" y="418"/>
                  <a:pt x="21830" y="349"/>
                </a:cubicBezTo>
                <a:cubicBezTo>
                  <a:pt x="21107" y="179"/>
                  <a:pt x="19537" y="0"/>
                  <a:pt x="18194" y="0"/>
                </a:cubicBezTo>
                <a:close/>
                <a:moveTo>
                  <a:pt x="13976" y="666"/>
                </a:moveTo>
                <a:lnTo>
                  <a:pt x="13976" y="666"/>
                </a:lnTo>
                <a:cubicBezTo>
                  <a:pt x="14110" y="670"/>
                  <a:pt x="14241" y="672"/>
                  <a:pt x="14368" y="672"/>
                </a:cubicBezTo>
                <a:cubicBezTo>
                  <a:pt x="14489" y="672"/>
                  <a:pt x="14607" y="670"/>
                  <a:pt x="14720" y="6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65"/>
          <p:cNvSpPr/>
          <p:nvPr/>
        </p:nvSpPr>
        <p:spPr>
          <a:xfrm flipH="1">
            <a:off x="2226611" y="1779287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5"/>
          <p:cNvSpPr/>
          <p:nvPr/>
        </p:nvSpPr>
        <p:spPr>
          <a:xfrm>
            <a:off x="535348" y="1497543"/>
            <a:ext cx="276146" cy="125983"/>
          </a:xfrm>
          <a:custGeom>
            <a:rect b="b" l="l" r="r" t="t"/>
            <a:pathLst>
              <a:path extrusionOk="0" h="3866" w="8474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65"/>
          <p:cNvSpPr/>
          <p:nvPr/>
        </p:nvSpPr>
        <p:spPr>
          <a:xfrm flipH="1">
            <a:off x="7310161" y="2325062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65"/>
          <p:cNvSpPr/>
          <p:nvPr/>
        </p:nvSpPr>
        <p:spPr>
          <a:xfrm>
            <a:off x="8205886" y="3579087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1_1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66"/>
          <p:cNvSpPr txBox="1"/>
          <p:nvPr>
            <p:ph idx="1" type="subTitle"/>
          </p:nvPr>
        </p:nvSpPr>
        <p:spPr>
          <a:xfrm>
            <a:off x="2622150" y="3935600"/>
            <a:ext cx="38997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66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2" name="Google Shape;952;p66"/>
          <p:cNvSpPr/>
          <p:nvPr/>
        </p:nvSpPr>
        <p:spPr>
          <a:xfrm flipH="1">
            <a:off x="-8804450" y="2117826"/>
            <a:ext cx="26752899" cy="3048520"/>
          </a:xfrm>
          <a:custGeom>
            <a:rect b="b" l="l" r="r" t="t"/>
            <a:pathLst>
              <a:path extrusionOk="0" h="17369" w="152436">
                <a:moveTo>
                  <a:pt x="50508" y="1"/>
                </a:moveTo>
                <a:cubicBezTo>
                  <a:pt x="47549" y="1"/>
                  <a:pt x="44430" y="1151"/>
                  <a:pt x="41585" y="2247"/>
                </a:cubicBezTo>
                <a:cubicBezTo>
                  <a:pt x="28122" y="7515"/>
                  <a:pt x="14195" y="11490"/>
                  <a:pt x="0" y="14100"/>
                </a:cubicBezTo>
                <a:lnTo>
                  <a:pt x="0" y="17368"/>
                </a:lnTo>
                <a:lnTo>
                  <a:pt x="152436" y="17368"/>
                </a:lnTo>
                <a:lnTo>
                  <a:pt x="152436" y="9027"/>
                </a:lnTo>
                <a:cubicBezTo>
                  <a:pt x="151776" y="9188"/>
                  <a:pt x="151222" y="9272"/>
                  <a:pt x="150669" y="9272"/>
                </a:cubicBezTo>
                <a:cubicBezTo>
                  <a:pt x="149629" y="9272"/>
                  <a:pt x="148596" y="8973"/>
                  <a:pt x="146875" y="8320"/>
                </a:cubicBezTo>
                <a:cubicBezTo>
                  <a:pt x="144880" y="7555"/>
                  <a:pt x="142781" y="7169"/>
                  <a:pt x="140682" y="7169"/>
                </a:cubicBezTo>
                <a:cubicBezTo>
                  <a:pt x="138829" y="7169"/>
                  <a:pt x="136976" y="7470"/>
                  <a:pt x="135192" y="8076"/>
                </a:cubicBezTo>
                <a:cubicBezTo>
                  <a:pt x="134111" y="8429"/>
                  <a:pt x="133029" y="8922"/>
                  <a:pt x="131911" y="8922"/>
                </a:cubicBezTo>
                <a:cubicBezTo>
                  <a:pt x="131794" y="8922"/>
                  <a:pt x="131676" y="8916"/>
                  <a:pt x="131558" y="8905"/>
                </a:cubicBezTo>
                <a:cubicBezTo>
                  <a:pt x="129729" y="8759"/>
                  <a:pt x="128339" y="7246"/>
                  <a:pt x="126851" y="6124"/>
                </a:cubicBezTo>
                <a:cubicBezTo>
                  <a:pt x="124679" y="4538"/>
                  <a:pt x="122078" y="3720"/>
                  <a:pt x="119455" y="3720"/>
                </a:cubicBezTo>
                <a:cubicBezTo>
                  <a:pt x="117926" y="3720"/>
                  <a:pt x="116389" y="3998"/>
                  <a:pt x="114925" y="4564"/>
                </a:cubicBezTo>
                <a:cubicBezTo>
                  <a:pt x="112013" y="5723"/>
                  <a:pt x="109377" y="8009"/>
                  <a:pt x="106281" y="8009"/>
                </a:cubicBezTo>
                <a:cubicBezTo>
                  <a:pt x="106187" y="8009"/>
                  <a:pt x="106093" y="8007"/>
                  <a:pt x="105998" y="8002"/>
                </a:cubicBezTo>
                <a:cubicBezTo>
                  <a:pt x="104364" y="7929"/>
                  <a:pt x="102852" y="7198"/>
                  <a:pt x="101266" y="6807"/>
                </a:cubicBezTo>
                <a:cubicBezTo>
                  <a:pt x="100266" y="6570"/>
                  <a:pt x="99258" y="6476"/>
                  <a:pt x="98245" y="6476"/>
                </a:cubicBezTo>
                <a:cubicBezTo>
                  <a:pt x="94450" y="6476"/>
                  <a:pt x="90583" y="7793"/>
                  <a:pt x="86738" y="7793"/>
                </a:cubicBezTo>
                <a:cubicBezTo>
                  <a:pt x="86133" y="7793"/>
                  <a:pt x="85529" y="7761"/>
                  <a:pt x="84925" y="7685"/>
                </a:cubicBezTo>
                <a:cubicBezTo>
                  <a:pt x="80087" y="7078"/>
                  <a:pt x="75719" y="3715"/>
                  <a:pt x="70877" y="3715"/>
                </a:cubicBezTo>
                <a:cubicBezTo>
                  <a:pt x="70666" y="3715"/>
                  <a:pt x="70455" y="3721"/>
                  <a:pt x="70243" y="3734"/>
                </a:cubicBezTo>
                <a:cubicBezTo>
                  <a:pt x="67616" y="3887"/>
                  <a:pt x="65005" y="5063"/>
                  <a:pt x="62478" y="5063"/>
                </a:cubicBezTo>
                <a:cubicBezTo>
                  <a:pt x="61766" y="5063"/>
                  <a:pt x="61061" y="4970"/>
                  <a:pt x="60365" y="4734"/>
                </a:cubicBezTo>
                <a:cubicBezTo>
                  <a:pt x="58194" y="4003"/>
                  <a:pt x="56706" y="2051"/>
                  <a:pt x="54706" y="978"/>
                </a:cubicBezTo>
                <a:cubicBezTo>
                  <a:pt x="53380" y="279"/>
                  <a:pt x="51963" y="1"/>
                  <a:pt x="50508" y="1"/>
                </a:cubicBezTo>
                <a:close/>
              </a:path>
            </a:pathLst>
          </a:custGeom>
          <a:gradFill>
            <a:gsLst>
              <a:gs pos="0">
                <a:srgbClr val="D0F3FF">
                  <a:alpha val="71764"/>
                </a:srgbClr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6"/>
          <p:cNvSpPr/>
          <p:nvPr/>
        </p:nvSpPr>
        <p:spPr>
          <a:xfrm flipH="1">
            <a:off x="7841111" y="840287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66"/>
          <p:cNvSpPr/>
          <p:nvPr/>
        </p:nvSpPr>
        <p:spPr>
          <a:xfrm>
            <a:off x="235611" y="1196812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6"/>
          <p:cNvSpPr/>
          <p:nvPr/>
        </p:nvSpPr>
        <p:spPr>
          <a:xfrm flipH="1">
            <a:off x="512814" y="4217644"/>
            <a:ext cx="161462" cy="104312"/>
          </a:xfrm>
          <a:custGeom>
            <a:rect b="b" l="l" r="r" t="t"/>
            <a:pathLst>
              <a:path extrusionOk="0" h="2694" w="417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8"/>
                  <a:pt x="1268" y="214"/>
                </a:cubicBezTo>
                <a:cubicBezTo>
                  <a:pt x="1234" y="248"/>
                  <a:pt x="1201" y="281"/>
                  <a:pt x="1168" y="348"/>
                </a:cubicBezTo>
                <a:cubicBezTo>
                  <a:pt x="1101" y="348"/>
                  <a:pt x="1034" y="381"/>
                  <a:pt x="934" y="414"/>
                </a:cubicBezTo>
                <a:cubicBezTo>
                  <a:pt x="734" y="481"/>
                  <a:pt x="567" y="581"/>
                  <a:pt x="400" y="715"/>
                </a:cubicBezTo>
                <a:cubicBezTo>
                  <a:pt x="234" y="815"/>
                  <a:pt x="133" y="948"/>
                  <a:pt x="33" y="1115"/>
                </a:cubicBezTo>
                <a:cubicBezTo>
                  <a:pt x="0" y="1182"/>
                  <a:pt x="0" y="1248"/>
                  <a:pt x="0" y="1315"/>
                </a:cubicBezTo>
                <a:cubicBezTo>
                  <a:pt x="33" y="1415"/>
                  <a:pt x="67" y="1482"/>
                  <a:pt x="100" y="1549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6"/>
                </a:cubicBezTo>
                <a:cubicBezTo>
                  <a:pt x="1668" y="2316"/>
                  <a:pt x="1735" y="2416"/>
                  <a:pt x="1801" y="2483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02" y="2549"/>
                  <a:pt x="2235" y="2449"/>
                  <a:pt x="2235" y="2382"/>
                </a:cubicBezTo>
                <a:cubicBezTo>
                  <a:pt x="2235" y="2316"/>
                  <a:pt x="2268" y="2249"/>
                  <a:pt x="2335" y="2216"/>
                </a:cubicBezTo>
                <a:cubicBezTo>
                  <a:pt x="2335" y="2216"/>
                  <a:pt x="2402" y="2182"/>
                  <a:pt x="2402" y="2149"/>
                </a:cubicBezTo>
                <a:cubicBezTo>
                  <a:pt x="2402" y="2116"/>
                  <a:pt x="2368" y="2049"/>
                  <a:pt x="2335" y="2049"/>
                </a:cubicBezTo>
                <a:cubicBezTo>
                  <a:pt x="2268" y="2016"/>
                  <a:pt x="2202" y="1982"/>
                  <a:pt x="2168" y="1982"/>
                </a:cubicBezTo>
                <a:cubicBezTo>
                  <a:pt x="2235" y="1949"/>
                  <a:pt x="2302" y="1949"/>
                  <a:pt x="2368" y="1915"/>
                </a:cubicBezTo>
                <a:cubicBezTo>
                  <a:pt x="2468" y="1882"/>
                  <a:pt x="2535" y="1849"/>
                  <a:pt x="2635" y="1815"/>
                </a:cubicBezTo>
                <a:cubicBezTo>
                  <a:pt x="2802" y="1682"/>
                  <a:pt x="3002" y="1582"/>
                  <a:pt x="3202" y="1515"/>
                </a:cubicBezTo>
                <a:cubicBezTo>
                  <a:pt x="3252" y="1507"/>
                  <a:pt x="3302" y="1503"/>
                  <a:pt x="3352" y="1503"/>
                </a:cubicBezTo>
                <a:cubicBezTo>
                  <a:pt x="3500" y="1503"/>
                  <a:pt x="3644" y="1540"/>
                  <a:pt x="3769" y="1615"/>
                </a:cubicBezTo>
                <a:cubicBezTo>
                  <a:pt x="3836" y="1682"/>
                  <a:pt x="3903" y="1749"/>
                  <a:pt x="3970" y="1815"/>
                </a:cubicBezTo>
                <a:cubicBezTo>
                  <a:pt x="3997" y="1842"/>
                  <a:pt x="4024" y="1891"/>
                  <a:pt x="4068" y="1891"/>
                </a:cubicBezTo>
                <a:cubicBezTo>
                  <a:pt x="4079" y="1891"/>
                  <a:pt x="4090" y="1888"/>
                  <a:pt x="4103" y="1882"/>
                </a:cubicBezTo>
                <a:cubicBezTo>
                  <a:pt x="4136" y="1882"/>
                  <a:pt x="4136" y="1782"/>
                  <a:pt x="4136" y="1749"/>
                </a:cubicBezTo>
                <a:cubicBezTo>
                  <a:pt x="4136" y="1649"/>
                  <a:pt x="4136" y="1549"/>
                  <a:pt x="4103" y="1448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2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5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15"/>
                  <a:pt x="3736" y="681"/>
                  <a:pt x="3669" y="748"/>
                </a:cubicBezTo>
                <a:cubicBezTo>
                  <a:pt x="3544" y="823"/>
                  <a:pt x="3400" y="861"/>
                  <a:pt x="3252" y="861"/>
                </a:cubicBezTo>
                <a:cubicBezTo>
                  <a:pt x="3202" y="861"/>
                  <a:pt x="3152" y="856"/>
                  <a:pt x="3102" y="848"/>
                </a:cubicBezTo>
                <a:cubicBezTo>
                  <a:pt x="3002" y="815"/>
                  <a:pt x="2902" y="781"/>
                  <a:pt x="2835" y="748"/>
                </a:cubicBezTo>
                <a:cubicBezTo>
                  <a:pt x="2869" y="715"/>
                  <a:pt x="2869" y="648"/>
                  <a:pt x="2869" y="615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8"/>
                </a:cubicBezTo>
                <a:cubicBezTo>
                  <a:pt x="2235" y="248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6"/>
          <p:cNvSpPr/>
          <p:nvPr/>
        </p:nvSpPr>
        <p:spPr>
          <a:xfrm>
            <a:off x="8508623" y="3831287"/>
            <a:ext cx="162779" cy="104312"/>
          </a:xfrm>
          <a:custGeom>
            <a:rect b="b" l="l" r="r" t="t"/>
            <a:pathLst>
              <a:path extrusionOk="0" h="2694" w="4204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6"/>
          <p:cNvSpPr/>
          <p:nvPr/>
        </p:nvSpPr>
        <p:spPr>
          <a:xfrm>
            <a:off x="1400398" y="3726962"/>
            <a:ext cx="162779" cy="104312"/>
          </a:xfrm>
          <a:custGeom>
            <a:rect b="b" l="l" r="r" t="t"/>
            <a:pathLst>
              <a:path extrusionOk="0" h="2694" w="4204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6"/>
          <p:cNvSpPr/>
          <p:nvPr/>
        </p:nvSpPr>
        <p:spPr>
          <a:xfrm flipH="1">
            <a:off x="7559114" y="4603994"/>
            <a:ext cx="161462" cy="104312"/>
          </a:xfrm>
          <a:custGeom>
            <a:rect b="b" l="l" r="r" t="t"/>
            <a:pathLst>
              <a:path extrusionOk="0" h="2694" w="417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8"/>
                  <a:pt x="1268" y="214"/>
                </a:cubicBezTo>
                <a:cubicBezTo>
                  <a:pt x="1234" y="248"/>
                  <a:pt x="1201" y="281"/>
                  <a:pt x="1168" y="348"/>
                </a:cubicBezTo>
                <a:cubicBezTo>
                  <a:pt x="1101" y="348"/>
                  <a:pt x="1034" y="381"/>
                  <a:pt x="934" y="414"/>
                </a:cubicBezTo>
                <a:cubicBezTo>
                  <a:pt x="734" y="481"/>
                  <a:pt x="567" y="581"/>
                  <a:pt x="400" y="715"/>
                </a:cubicBezTo>
                <a:cubicBezTo>
                  <a:pt x="234" y="815"/>
                  <a:pt x="133" y="948"/>
                  <a:pt x="33" y="1115"/>
                </a:cubicBezTo>
                <a:cubicBezTo>
                  <a:pt x="0" y="1182"/>
                  <a:pt x="0" y="1248"/>
                  <a:pt x="0" y="1315"/>
                </a:cubicBezTo>
                <a:cubicBezTo>
                  <a:pt x="33" y="1415"/>
                  <a:pt x="67" y="1482"/>
                  <a:pt x="100" y="1549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6"/>
                </a:cubicBezTo>
                <a:cubicBezTo>
                  <a:pt x="1668" y="2316"/>
                  <a:pt x="1735" y="2416"/>
                  <a:pt x="1801" y="2483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02" y="2549"/>
                  <a:pt x="2235" y="2449"/>
                  <a:pt x="2235" y="2382"/>
                </a:cubicBezTo>
                <a:cubicBezTo>
                  <a:pt x="2235" y="2316"/>
                  <a:pt x="2268" y="2249"/>
                  <a:pt x="2335" y="2216"/>
                </a:cubicBezTo>
                <a:cubicBezTo>
                  <a:pt x="2335" y="2216"/>
                  <a:pt x="2402" y="2182"/>
                  <a:pt x="2402" y="2149"/>
                </a:cubicBezTo>
                <a:cubicBezTo>
                  <a:pt x="2402" y="2116"/>
                  <a:pt x="2368" y="2049"/>
                  <a:pt x="2335" y="2049"/>
                </a:cubicBezTo>
                <a:cubicBezTo>
                  <a:pt x="2268" y="2016"/>
                  <a:pt x="2202" y="1982"/>
                  <a:pt x="2168" y="1982"/>
                </a:cubicBezTo>
                <a:cubicBezTo>
                  <a:pt x="2235" y="1949"/>
                  <a:pt x="2302" y="1949"/>
                  <a:pt x="2368" y="1915"/>
                </a:cubicBezTo>
                <a:cubicBezTo>
                  <a:pt x="2468" y="1882"/>
                  <a:pt x="2535" y="1849"/>
                  <a:pt x="2635" y="1815"/>
                </a:cubicBezTo>
                <a:cubicBezTo>
                  <a:pt x="2802" y="1682"/>
                  <a:pt x="3002" y="1582"/>
                  <a:pt x="3202" y="1515"/>
                </a:cubicBezTo>
                <a:cubicBezTo>
                  <a:pt x="3252" y="1507"/>
                  <a:pt x="3302" y="1503"/>
                  <a:pt x="3352" y="1503"/>
                </a:cubicBezTo>
                <a:cubicBezTo>
                  <a:pt x="3500" y="1503"/>
                  <a:pt x="3644" y="1540"/>
                  <a:pt x="3769" y="1615"/>
                </a:cubicBezTo>
                <a:cubicBezTo>
                  <a:pt x="3836" y="1682"/>
                  <a:pt x="3903" y="1749"/>
                  <a:pt x="3970" y="1815"/>
                </a:cubicBezTo>
                <a:cubicBezTo>
                  <a:pt x="3997" y="1842"/>
                  <a:pt x="4024" y="1891"/>
                  <a:pt x="4068" y="1891"/>
                </a:cubicBezTo>
                <a:cubicBezTo>
                  <a:pt x="4079" y="1891"/>
                  <a:pt x="4090" y="1888"/>
                  <a:pt x="4103" y="1882"/>
                </a:cubicBezTo>
                <a:cubicBezTo>
                  <a:pt x="4136" y="1882"/>
                  <a:pt x="4136" y="1782"/>
                  <a:pt x="4136" y="1749"/>
                </a:cubicBezTo>
                <a:cubicBezTo>
                  <a:pt x="4136" y="1649"/>
                  <a:pt x="4136" y="1549"/>
                  <a:pt x="4103" y="1448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2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5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15"/>
                  <a:pt x="3736" y="681"/>
                  <a:pt x="3669" y="748"/>
                </a:cubicBezTo>
                <a:cubicBezTo>
                  <a:pt x="3544" y="823"/>
                  <a:pt x="3400" y="861"/>
                  <a:pt x="3252" y="861"/>
                </a:cubicBezTo>
                <a:cubicBezTo>
                  <a:pt x="3202" y="861"/>
                  <a:pt x="3152" y="856"/>
                  <a:pt x="3102" y="848"/>
                </a:cubicBezTo>
                <a:cubicBezTo>
                  <a:pt x="3002" y="815"/>
                  <a:pt x="2902" y="781"/>
                  <a:pt x="2835" y="748"/>
                </a:cubicBezTo>
                <a:cubicBezTo>
                  <a:pt x="2869" y="715"/>
                  <a:pt x="2869" y="648"/>
                  <a:pt x="2869" y="615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8"/>
                </a:cubicBezTo>
                <a:cubicBezTo>
                  <a:pt x="2235" y="248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6"/>
          <p:cNvSpPr/>
          <p:nvPr/>
        </p:nvSpPr>
        <p:spPr>
          <a:xfrm>
            <a:off x="8764996" y="4748725"/>
            <a:ext cx="2390918" cy="33192"/>
          </a:xfrm>
          <a:custGeom>
            <a:rect b="b" l="l" r="r" t="t"/>
            <a:pathLst>
              <a:path extrusionOk="0" h="496" w="35728">
                <a:moveTo>
                  <a:pt x="17871" y="0"/>
                </a:moveTo>
                <a:cubicBezTo>
                  <a:pt x="8001" y="0"/>
                  <a:pt x="0" y="248"/>
                  <a:pt x="0" y="248"/>
                </a:cubicBezTo>
                <a:cubicBezTo>
                  <a:pt x="0" y="248"/>
                  <a:pt x="8001" y="495"/>
                  <a:pt x="17871" y="495"/>
                </a:cubicBezTo>
                <a:cubicBezTo>
                  <a:pt x="27727" y="495"/>
                  <a:pt x="35727" y="248"/>
                  <a:pt x="35727" y="248"/>
                </a:cubicBezTo>
                <a:cubicBezTo>
                  <a:pt x="35727" y="248"/>
                  <a:pt x="27741" y="0"/>
                  <a:pt x="17871" y="0"/>
                </a:cubicBezTo>
                <a:close/>
              </a:path>
            </a:pathLst>
          </a:custGeom>
          <a:solidFill>
            <a:srgbClr val="E0F7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6"/>
          <p:cNvSpPr/>
          <p:nvPr/>
        </p:nvSpPr>
        <p:spPr>
          <a:xfrm>
            <a:off x="7971983" y="3291001"/>
            <a:ext cx="4791940" cy="32255"/>
          </a:xfrm>
          <a:custGeom>
            <a:rect b="b" l="l" r="r" t="t"/>
            <a:pathLst>
              <a:path extrusionOk="0" h="482" w="71607">
                <a:moveTo>
                  <a:pt x="35796" y="1"/>
                </a:moveTo>
                <a:cubicBezTo>
                  <a:pt x="16029" y="1"/>
                  <a:pt x="0" y="248"/>
                  <a:pt x="0" y="248"/>
                </a:cubicBezTo>
                <a:cubicBezTo>
                  <a:pt x="0" y="248"/>
                  <a:pt x="16029" y="482"/>
                  <a:pt x="35796" y="482"/>
                </a:cubicBezTo>
                <a:cubicBezTo>
                  <a:pt x="55578" y="482"/>
                  <a:pt x="71606" y="248"/>
                  <a:pt x="71606" y="248"/>
                </a:cubicBezTo>
                <a:cubicBezTo>
                  <a:pt x="71606" y="248"/>
                  <a:pt x="55578" y="1"/>
                  <a:pt x="35796" y="1"/>
                </a:cubicBezTo>
                <a:close/>
              </a:path>
            </a:pathLst>
          </a:custGeom>
          <a:solidFill>
            <a:srgbClr val="E0F7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6"/>
          <p:cNvSpPr/>
          <p:nvPr/>
        </p:nvSpPr>
        <p:spPr>
          <a:xfrm>
            <a:off x="-2857464" y="4718386"/>
            <a:ext cx="7141368" cy="93889"/>
          </a:xfrm>
          <a:custGeom>
            <a:rect b="b" l="l" r="r" t="t"/>
            <a:pathLst>
              <a:path extrusionOk="0" h="1403" w="106715">
                <a:moveTo>
                  <a:pt x="53365" y="1"/>
                </a:moveTo>
                <a:cubicBezTo>
                  <a:pt x="23892" y="1"/>
                  <a:pt x="0" y="702"/>
                  <a:pt x="0" y="702"/>
                </a:cubicBezTo>
                <a:cubicBezTo>
                  <a:pt x="0" y="702"/>
                  <a:pt x="23892" y="1403"/>
                  <a:pt x="53365" y="1403"/>
                </a:cubicBezTo>
                <a:cubicBezTo>
                  <a:pt x="82837" y="1403"/>
                  <a:pt x="106715" y="702"/>
                  <a:pt x="106715" y="702"/>
                </a:cubicBezTo>
                <a:cubicBezTo>
                  <a:pt x="106715" y="702"/>
                  <a:pt x="82837" y="1"/>
                  <a:pt x="533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7_1_1_1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7"/>
          <p:cNvSpPr txBox="1"/>
          <p:nvPr>
            <p:ph idx="1" type="subTitle"/>
          </p:nvPr>
        </p:nvSpPr>
        <p:spPr>
          <a:xfrm>
            <a:off x="2622150" y="3935600"/>
            <a:ext cx="3899700" cy="6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4" name="Google Shape;964;p67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5" name="Google Shape;965;p67"/>
          <p:cNvSpPr/>
          <p:nvPr/>
        </p:nvSpPr>
        <p:spPr>
          <a:xfrm>
            <a:off x="825" y="2747625"/>
            <a:ext cx="9144064" cy="2395888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6" name="Google Shape;966;p67"/>
          <p:cNvGrpSpPr/>
          <p:nvPr/>
        </p:nvGrpSpPr>
        <p:grpSpPr>
          <a:xfrm>
            <a:off x="426961" y="1540163"/>
            <a:ext cx="1546779" cy="2414616"/>
            <a:chOff x="259775" y="1853100"/>
            <a:chExt cx="1145932" cy="1789002"/>
          </a:xfrm>
        </p:grpSpPr>
        <p:sp>
          <p:nvSpPr>
            <p:cNvPr id="967" name="Google Shape;967;p67"/>
            <p:cNvSpPr/>
            <p:nvPr/>
          </p:nvSpPr>
          <p:spPr>
            <a:xfrm>
              <a:off x="259775" y="1853100"/>
              <a:ext cx="1145932" cy="894495"/>
            </a:xfrm>
            <a:custGeom>
              <a:rect b="b" l="l" r="r" t="t"/>
              <a:pathLst>
                <a:path extrusionOk="0" h="46401" w="59444">
                  <a:moveTo>
                    <a:pt x="26486" y="0"/>
                  </a:moveTo>
                  <a:lnTo>
                    <a:pt x="16046" y="10441"/>
                  </a:lnTo>
                  <a:lnTo>
                    <a:pt x="10008" y="23917"/>
                  </a:lnTo>
                  <a:lnTo>
                    <a:pt x="7173" y="40663"/>
                  </a:lnTo>
                  <a:lnTo>
                    <a:pt x="1" y="46400"/>
                  </a:lnTo>
                  <a:lnTo>
                    <a:pt x="59443" y="46400"/>
                  </a:lnTo>
                  <a:lnTo>
                    <a:pt x="52338" y="40663"/>
                  </a:lnTo>
                  <a:lnTo>
                    <a:pt x="49169" y="30389"/>
                  </a:lnTo>
                  <a:lnTo>
                    <a:pt x="41897" y="28187"/>
                  </a:lnTo>
                  <a:lnTo>
                    <a:pt x="35359" y="26586"/>
                  </a:lnTo>
                  <a:lnTo>
                    <a:pt x="32858" y="6538"/>
                  </a:lnTo>
                  <a:lnTo>
                    <a:pt x="26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7"/>
            <p:cNvSpPr/>
            <p:nvPr/>
          </p:nvSpPr>
          <p:spPr>
            <a:xfrm>
              <a:off x="259775" y="1853100"/>
              <a:ext cx="810908" cy="894495"/>
            </a:xfrm>
            <a:custGeom>
              <a:rect b="b" l="l" r="r" t="t"/>
              <a:pathLst>
                <a:path extrusionOk="0" h="46401" w="42065">
                  <a:moveTo>
                    <a:pt x="26486" y="0"/>
                  </a:moveTo>
                  <a:lnTo>
                    <a:pt x="16046" y="10441"/>
                  </a:lnTo>
                  <a:lnTo>
                    <a:pt x="10008" y="23917"/>
                  </a:lnTo>
                  <a:lnTo>
                    <a:pt x="7173" y="40663"/>
                  </a:lnTo>
                  <a:lnTo>
                    <a:pt x="1" y="46400"/>
                  </a:lnTo>
                  <a:lnTo>
                    <a:pt x="34759" y="46400"/>
                  </a:lnTo>
                  <a:lnTo>
                    <a:pt x="32758" y="35326"/>
                  </a:lnTo>
                  <a:lnTo>
                    <a:pt x="42064" y="33591"/>
                  </a:lnTo>
                  <a:lnTo>
                    <a:pt x="29722" y="32257"/>
                  </a:lnTo>
                  <a:lnTo>
                    <a:pt x="26486" y="26286"/>
                  </a:lnTo>
                  <a:lnTo>
                    <a:pt x="24885" y="12609"/>
                  </a:lnTo>
                  <a:lnTo>
                    <a:pt x="21049" y="10741"/>
                  </a:lnTo>
                  <a:lnTo>
                    <a:pt x="24885" y="10741"/>
                  </a:lnTo>
                  <a:lnTo>
                    <a:pt x="264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7"/>
            <p:cNvSpPr/>
            <p:nvPr/>
          </p:nvSpPr>
          <p:spPr>
            <a:xfrm>
              <a:off x="665560" y="2060167"/>
              <a:ext cx="198076" cy="53379"/>
            </a:xfrm>
            <a:custGeom>
              <a:rect b="b" l="l" r="r" t="t"/>
              <a:pathLst>
                <a:path extrusionOk="0" h="2769" w="10275">
                  <a:moveTo>
                    <a:pt x="0" y="0"/>
                  </a:moveTo>
                  <a:lnTo>
                    <a:pt x="3836" y="1868"/>
                  </a:lnTo>
                  <a:lnTo>
                    <a:pt x="10274" y="2769"/>
                  </a:lnTo>
                  <a:lnTo>
                    <a:pt x="10274" y="2769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7"/>
            <p:cNvSpPr/>
            <p:nvPr/>
          </p:nvSpPr>
          <p:spPr>
            <a:xfrm>
              <a:off x="383251" y="2636988"/>
              <a:ext cx="144061" cy="110634"/>
            </a:xfrm>
            <a:custGeom>
              <a:rect b="b" l="l" r="r" t="t"/>
              <a:pathLst>
                <a:path extrusionOk="0" h="5739" w="7473">
                  <a:moveTo>
                    <a:pt x="768" y="1"/>
                  </a:moveTo>
                  <a:lnTo>
                    <a:pt x="0" y="5738"/>
                  </a:lnTo>
                  <a:lnTo>
                    <a:pt x="7472" y="5738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7"/>
            <p:cNvSpPr/>
            <p:nvPr/>
          </p:nvSpPr>
          <p:spPr>
            <a:xfrm>
              <a:off x="1176140" y="2636988"/>
              <a:ext cx="129275" cy="110634"/>
            </a:xfrm>
            <a:custGeom>
              <a:rect b="b" l="l" r="r" t="t"/>
              <a:pathLst>
                <a:path extrusionOk="0" h="5739" w="6706">
                  <a:moveTo>
                    <a:pt x="4804" y="1"/>
                  </a:moveTo>
                  <a:lnTo>
                    <a:pt x="1" y="3503"/>
                  </a:lnTo>
                  <a:lnTo>
                    <a:pt x="3503" y="5738"/>
                  </a:lnTo>
                  <a:lnTo>
                    <a:pt x="2403" y="3370"/>
                  </a:lnTo>
                  <a:lnTo>
                    <a:pt x="3503" y="2869"/>
                  </a:lnTo>
                  <a:lnTo>
                    <a:pt x="6706" y="5738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7"/>
            <p:cNvSpPr/>
            <p:nvPr/>
          </p:nvSpPr>
          <p:spPr>
            <a:xfrm>
              <a:off x="398038" y="2060167"/>
              <a:ext cx="237306" cy="687436"/>
            </a:xfrm>
            <a:custGeom>
              <a:rect b="b" l="l" r="r" t="t"/>
              <a:pathLst>
                <a:path extrusionOk="0" h="35660" w="12310">
                  <a:moveTo>
                    <a:pt x="11242" y="0"/>
                  </a:moveTo>
                  <a:lnTo>
                    <a:pt x="4137" y="14144"/>
                  </a:lnTo>
                  <a:lnTo>
                    <a:pt x="2836" y="13176"/>
                  </a:lnTo>
                  <a:lnTo>
                    <a:pt x="1" y="29922"/>
                  </a:lnTo>
                  <a:lnTo>
                    <a:pt x="6705" y="35659"/>
                  </a:lnTo>
                  <a:lnTo>
                    <a:pt x="6172" y="15278"/>
                  </a:lnTo>
                  <a:lnTo>
                    <a:pt x="123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7"/>
            <p:cNvSpPr/>
            <p:nvPr/>
          </p:nvSpPr>
          <p:spPr>
            <a:xfrm>
              <a:off x="832759" y="2365609"/>
              <a:ext cx="237942" cy="135058"/>
            </a:xfrm>
            <a:custGeom>
              <a:rect b="b" l="l" r="r" t="t"/>
              <a:pathLst>
                <a:path extrusionOk="0" h="7006" w="12343">
                  <a:moveTo>
                    <a:pt x="5637" y="1"/>
                  </a:moveTo>
                  <a:lnTo>
                    <a:pt x="0" y="5672"/>
                  </a:lnTo>
                  <a:lnTo>
                    <a:pt x="12342" y="7006"/>
                  </a:lnTo>
                  <a:lnTo>
                    <a:pt x="56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7"/>
            <p:cNvSpPr/>
            <p:nvPr/>
          </p:nvSpPr>
          <p:spPr>
            <a:xfrm>
              <a:off x="756861" y="2359826"/>
              <a:ext cx="75915" cy="165921"/>
            </a:xfrm>
            <a:custGeom>
              <a:rect b="b" l="l" r="r" t="t"/>
              <a:pathLst>
                <a:path extrusionOk="0" h="8607" w="3938">
                  <a:moveTo>
                    <a:pt x="701" y="1"/>
                  </a:moveTo>
                  <a:lnTo>
                    <a:pt x="1" y="8607"/>
                  </a:lnTo>
                  <a:lnTo>
                    <a:pt x="3937" y="597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7"/>
            <p:cNvSpPr/>
            <p:nvPr/>
          </p:nvSpPr>
          <p:spPr>
            <a:xfrm>
              <a:off x="891268" y="2534100"/>
              <a:ext cx="167849" cy="213518"/>
            </a:xfrm>
            <a:custGeom>
              <a:rect b="b" l="l" r="r" t="t"/>
              <a:pathLst>
                <a:path extrusionOk="0" h="11076" w="8707">
                  <a:moveTo>
                    <a:pt x="1" y="1"/>
                  </a:moveTo>
                  <a:lnTo>
                    <a:pt x="2002" y="11075"/>
                  </a:lnTo>
                  <a:lnTo>
                    <a:pt x="8707" y="110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7"/>
            <p:cNvSpPr/>
            <p:nvPr/>
          </p:nvSpPr>
          <p:spPr>
            <a:xfrm>
              <a:off x="1059103" y="2680074"/>
              <a:ext cx="184582" cy="67548"/>
            </a:xfrm>
            <a:custGeom>
              <a:rect b="b" l="l" r="r" t="t"/>
              <a:pathLst>
                <a:path extrusionOk="0" h="3504" w="9575">
                  <a:moveTo>
                    <a:pt x="168" y="1"/>
                  </a:moveTo>
                  <a:lnTo>
                    <a:pt x="1" y="3503"/>
                  </a:lnTo>
                  <a:lnTo>
                    <a:pt x="9574" y="3503"/>
                  </a:lnTo>
                  <a:lnTo>
                    <a:pt x="6072" y="1268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7"/>
            <p:cNvSpPr/>
            <p:nvPr/>
          </p:nvSpPr>
          <p:spPr>
            <a:xfrm>
              <a:off x="891268" y="2500653"/>
              <a:ext cx="179435" cy="246964"/>
            </a:xfrm>
            <a:custGeom>
              <a:rect b="b" l="l" r="r" t="t"/>
              <a:pathLst>
                <a:path extrusionOk="0" h="12811" w="9308">
                  <a:moveTo>
                    <a:pt x="9307" y="1"/>
                  </a:moveTo>
                  <a:lnTo>
                    <a:pt x="1" y="1736"/>
                  </a:lnTo>
                  <a:lnTo>
                    <a:pt x="8707" y="12810"/>
                  </a:lnTo>
                  <a:lnTo>
                    <a:pt x="93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7"/>
            <p:cNvSpPr/>
            <p:nvPr/>
          </p:nvSpPr>
          <p:spPr>
            <a:xfrm>
              <a:off x="603812" y="2525734"/>
              <a:ext cx="153063" cy="221884"/>
            </a:xfrm>
            <a:custGeom>
              <a:rect b="b" l="l" r="r" t="t"/>
              <a:pathLst>
                <a:path extrusionOk="0" h="11510" w="7940">
                  <a:moveTo>
                    <a:pt x="1" y="1"/>
                  </a:moveTo>
                  <a:lnTo>
                    <a:pt x="3970" y="4204"/>
                  </a:lnTo>
                  <a:lnTo>
                    <a:pt x="3970" y="11509"/>
                  </a:lnTo>
                  <a:lnTo>
                    <a:pt x="7940" y="11509"/>
                  </a:lnTo>
                  <a:lnTo>
                    <a:pt x="6339" y="4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7"/>
            <p:cNvSpPr/>
            <p:nvPr/>
          </p:nvSpPr>
          <p:spPr>
            <a:xfrm flipH="1" rot="10800000">
              <a:off x="259775" y="2747607"/>
              <a:ext cx="1145932" cy="894495"/>
            </a:xfrm>
            <a:custGeom>
              <a:rect b="b" l="l" r="r" t="t"/>
              <a:pathLst>
                <a:path extrusionOk="0" h="46401" w="59444">
                  <a:moveTo>
                    <a:pt x="26486" y="0"/>
                  </a:moveTo>
                  <a:lnTo>
                    <a:pt x="16046" y="10441"/>
                  </a:lnTo>
                  <a:lnTo>
                    <a:pt x="10008" y="23917"/>
                  </a:lnTo>
                  <a:lnTo>
                    <a:pt x="7173" y="40663"/>
                  </a:lnTo>
                  <a:lnTo>
                    <a:pt x="1" y="46400"/>
                  </a:lnTo>
                  <a:lnTo>
                    <a:pt x="59443" y="46400"/>
                  </a:lnTo>
                  <a:lnTo>
                    <a:pt x="52338" y="40663"/>
                  </a:lnTo>
                  <a:lnTo>
                    <a:pt x="49169" y="30389"/>
                  </a:lnTo>
                  <a:lnTo>
                    <a:pt x="41897" y="28187"/>
                  </a:lnTo>
                  <a:lnTo>
                    <a:pt x="35359" y="26586"/>
                  </a:lnTo>
                  <a:lnTo>
                    <a:pt x="32858" y="6538"/>
                  </a:lnTo>
                  <a:lnTo>
                    <a:pt x="26486" y="0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67"/>
          <p:cNvGrpSpPr/>
          <p:nvPr/>
        </p:nvGrpSpPr>
        <p:grpSpPr>
          <a:xfrm flipH="1">
            <a:off x="7170683" y="2040869"/>
            <a:ext cx="1127907" cy="1413457"/>
            <a:chOff x="1542058" y="2040869"/>
            <a:chExt cx="1127907" cy="1413457"/>
          </a:xfrm>
        </p:grpSpPr>
        <p:sp>
          <p:nvSpPr>
            <p:cNvPr id="981" name="Google Shape;981;p67"/>
            <p:cNvSpPr/>
            <p:nvPr/>
          </p:nvSpPr>
          <p:spPr>
            <a:xfrm>
              <a:off x="1542058" y="2040869"/>
              <a:ext cx="1127907" cy="706732"/>
            </a:xfrm>
            <a:custGeom>
              <a:rect b="b" l="l" r="r" t="t"/>
              <a:pathLst>
                <a:path extrusionOk="0" h="36661" w="58509">
                  <a:moveTo>
                    <a:pt x="19647" y="1"/>
                  </a:moveTo>
                  <a:lnTo>
                    <a:pt x="12209" y="15211"/>
                  </a:lnTo>
                  <a:lnTo>
                    <a:pt x="3703" y="20382"/>
                  </a:lnTo>
                  <a:lnTo>
                    <a:pt x="0" y="36660"/>
                  </a:lnTo>
                  <a:lnTo>
                    <a:pt x="58509" y="36660"/>
                  </a:lnTo>
                  <a:lnTo>
                    <a:pt x="48501" y="30756"/>
                  </a:lnTo>
                  <a:lnTo>
                    <a:pt x="39261" y="15578"/>
                  </a:lnTo>
                  <a:lnTo>
                    <a:pt x="32090" y="9407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7"/>
            <p:cNvSpPr/>
            <p:nvPr/>
          </p:nvSpPr>
          <p:spPr>
            <a:xfrm>
              <a:off x="2133664" y="2590682"/>
              <a:ext cx="180707" cy="156938"/>
            </a:xfrm>
            <a:custGeom>
              <a:rect b="b" l="l" r="r" t="t"/>
              <a:pathLst>
                <a:path extrusionOk="0" h="8141" w="9374">
                  <a:moveTo>
                    <a:pt x="3937" y="1"/>
                  </a:moveTo>
                  <a:lnTo>
                    <a:pt x="1" y="8140"/>
                  </a:lnTo>
                  <a:lnTo>
                    <a:pt x="9374" y="8140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7"/>
            <p:cNvSpPr/>
            <p:nvPr/>
          </p:nvSpPr>
          <p:spPr>
            <a:xfrm>
              <a:off x="2181898" y="2341184"/>
              <a:ext cx="256584" cy="228940"/>
            </a:xfrm>
            <a:custGeom>
              <a:rect b="b" l="l" r="r" t="t"/>
              <a:pathLst>
                <a:path extrusionOk="0" h="11876" w="13310">
                  <a:moveTo>
                    <a:pt x="6071" y="0"/>
                  </a:moveTo>
                  <a:lnTo>
                    <a:pt x="0" y="868"/>
                  </a:lnTo>
                  <a:lnTo>
                    <a:pt x="2202" y="4804"/>
                  </a:lnTo>
                  <a:lnTo>
                    <a:pt x="3436" y="2269"/>
                  </a:lnTo>
                  <a:lnTo>
                    <a:pt x="5271" y="2269"/>
                  </a:lnTo>
                  <a:lnTo>
                    <a:pt x="13310" y="11876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7"/>
            <p:cNvSpPr/>
            <p:nvPr/>
          </p:nvSpPr>
          <p:spPr>
            <a:xfrm>
              <a:off x="1773549" y="2040869"/>
              <a:ext cx="332479" cy="706732"/>
            </a:xfrm>
            <a:custGeom>
              <a:rect b="b" l="l" r="r" t="t"/>
              <a:pathLst>
                <a:path extrusionOk="0" h="36661" w="17247">
                  <a:moveTo>
                    <a:pt x="7639" y="1"/>
                  </a:moveTo>
                  <a:lnTo>
                    <a:pt x="201" y="15211"/>
                  </a:lnTo>
                  <a:lnTo>
                    <a:pt x="1" y="20015"/>
                  </a:lnTo>
                  <a:lnTo>
                    <a:pt x="1" y="29221"/>
                  </a:lnTo>
                  <a:lnTo>
                    <a:pt x="1668" y="36660"/>
                  </a:lnTo>
                  <a:lnTo>
                    <a:pt x="9941" y="36660"/>
                  </a:lnTo>
                  <a:lnTo>
                    <a:pt x="13243" y="30422"/>
                  </a:lnTo>
                  <a:lnTo>
                    <a:pt x="13243" y="22850"/>
                  </a:lnTo>
                  <a:lnTo>
                    <a:pt x="13243" y="13410"/>
                  </a:lnTo>
                  <a:lnTo>
                    <a:pt x="1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7"/>
            <p:cNvSpPr/>
            <p:nvPr/>
          </p:nvSpPr>
          <p:spPr>
            <a:xfrm>
              <a:off x="1805705" y="2066586"/>
              <a:ext cx="236651" cy="681016"/>
            </a:xfrm>
            <a:custGeom>
              <a:rect b="b" l="l" r="r" t="t"/>
              <a:pathLst>
                <a:path extrusionOk="0" h="35327" w="12276">
                  <a:moveTo>
                    <a:pt x="12276" y="1"/>
                  </a:moveTo>
                  <a:lnTo>
                    <a:pt x="6138" y="16079"/>
                  </a:lnTo>
                  <a:lnTo>
                    <a:pt x="6138" y="27187"/>
                  </a:lnTo>
                  <a:lnTo>
                    <a:pt x="0" y="35326"/>
                  </a:lnTo>
                  <a:lnTo>
                    <a:pt x="8273" y="35326"/>
                  </a:lnTo>
                  <a:lnTo>
                    <a:pt x="8740" y="28121"/>
                  </a:lnTo>
                  <a:lnTo>
                    <a:pt x="8740" y="14444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7"/>
            <p:cNvSpPr/>
            <p:nvPr/>
          </p:nvSpPr>
          <p:spPr>
            <a:xfrm>
              <a:off x="1542058" y="2334109"/>
              <a:ext cx="263658" cy="413502"/>
            </a:xfrm>
            <a:custGeom>
              <a:rect b="b" l="l" r="r" t="t"/>
              <a:pathLst>
                <a:path extrusionOk="0" h="21450" w="13677">
                  <a:moveTo>
                    <a:pt x="12209" y="0"/>
                  </a:moveTo>
                  <a:lnTo>
                    <a:pt x="8006" y="11008"/>
                  </a:lnTo>
                  <a:lnTo>
                    <a:pt x="8006" y="18747"/>
                  </a:lnTo>
                  <a:lnTo>
                    <a:pt x="0" y="21449"/>
                  </a:lnTo>
                  <a:lnTo>
                    <a:pt x="13676" y="21449"/>
                  </a:lnTo>
                  <a:lnTo>
                    <a:pt x="12009" y="14010"/>
                  </a:lnTo>
                  <a:lnTo>
                    <a:pt x="12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7"/>
            <p:cNvSpPr/>
            <p:nvPr/>
          </p:nvSpPr>
          <p:spPr>
            <a:xfrm>
              <a:off x="1965193" y="2299389"/>
              <a:ext cx="113834" cy="448221"/>
            </a:xfrm>
            <a:custGeom>
              <a:rect b="b" l="l" r="r" t="t"/>
              <a:pathLst>
                <a:path extrusionOk="0" h="23251" w="5905">
                  <a:moveTo>
                    <a:pt x="3302" y="0"/>
                  </a:moveTo>
                  <a:lnTo>
                    <a:pt x="3302" y="17012"/>
                  </a:lnTo>
                  <a:lnTo>
                    <a:pt x="0" y="23250"/>
                  </a:lnTo>
                  <a:lnTo>
                    <a:pt x="4003" y="23250"/>
                  </a:lnTo>
                  <a:lnTo>
                    <a:pt x="5904" y="17346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7"/>
            <p:cNvSpPr/>
            <p:nvPr/>
          </p:nvSpPr>
          <p:spPr>
            <a:xfrm>
              <a:off x="2181898" y="2433777"/>
              <a:ext cx="132475" cy="313838"/>
            </a:xfrm>
            <a:custGeom>
              <a:rect b="b" l="l" r="r" t="t"/>
              <a:pathLst>
                <a:path extrusionOk="0" h="16280" w="6872">
                  <a:moveTo>
                    <a:pt x="0" y="1"/>
                  </a:moveTo>
                  <a:lnTo>
                    <a:pt x="1435" y="8140"/>
                  </a:lnTo>
                  <a:lnTo>
                    <a:pt x="6872" y="162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7"/>
            <p:cNvSpPr/>
            <p:nvPr/>
          </p:nvSpPr>
          <p:spPr>
            <a:xfrm flipH="1" rot="10800000">
              <a:off x="1542058" y="2747594"/>
              <a:ext cx="1127907" cy="706732"/>
            </a:xfrm>
            <a:custGeom>
              <a:rect b="b" l="l" r="r" t="t"/>
              <a:pathLst>
                <a:path extrusionOk="0" h="36661" w="58509">
                  <a:moveTo>
                    <a:pt x="19647" y="1"/>
                  </a:moveTo>
                  <a:lnTo>
                    <a:pt x="12209" y="15211"/>
                  </a:lnTo>
                  <a:lnTo>
                    <a:pt x="3703" y="20382"/>
                  </a:lnTo>
                  <a:lnTo>
                    <a:pt x="0" y="36660"/>
                  </a:lnTo>
                  <a:lnTo>
                    <a:pt x="58509" y="36660"/>
                  </a:lnTo>
                  <a:lnTo>
                    <a:pt x="48501" y="30756"/>
                  </a:lnTo>
                  <a:lnTo>
                    <a:pt x="39261" y="15578"/>
                  </a:lnTo>
                  <a:lnTo>
                    <a:pt x="32090" y="9407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0" name="Google Shape;990;p67"/>
          <p:cNvSpPr/>
          <p:nvPr/>
        </p:nvSpPr>
        <p:spPr>
          <a:xfrm>
            <a:off x="6688900" y="4875368"/>
            <a:ext cx="2455107" cy="209689"/>
          </a:xfrm>
          <a:custGeom>
            <a:rect b="b" l="l" r="r" t="t"/>
            <a:pathLst>
              <a:path extrusionOk="0" h="6391" w="74828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7"/>
          <p:cNvSpPr/>
          <p:nvPr/>
        </p:nvSpPr>
        <p:spPr>
          <a:xfrm>
            <a:off x="827" y="4289851"/>
            <a:ext cx="2180020" cy="668403"/>
          </a:xfrm>
          <a:custGeom>
            <a:rect b="b" l="l" r="r" t="t"/>
            <a:pathLst>
              <a:path extrusionOk="0" h="16078" w="52439">
                <a:moveTo>
                  <a:pt x="9459" y="1"/>
                </a:moveTo>
                <a:cubicBezTo>
                  <a:pt x="6308" y="1"/>
                  <a:pt x="3158" y="68"/>
                  <a:pt x="0" y="200"/>
                </a:cubicBezTo>
                <a:lnTo>
                  <a:pt x="0" y="16078"/>
                </a:lnTo>
                <a:lnTo>
                  <a:pt x="2342" y="15736"/>
                </a:lnTo>
                <a:cubicBezTo>
                  <a:pt x="2951" y="15639"/>
                  <a:pt x="3634" y="15517"/>
                  <a:pt x="4000" y="15127"/>
                </a:cubicBezTo>
                <a:cubicBezTo>
                  <a:pt x="4439" y="14639"/>
                  <a:pt x="4244" y="13956"/>
                  <a:pt x="4537" y="13419"/>
                </a:cubicBezTo>
                <a:cubicBezTo>
                  <a:pt x="4961" y="12624"/>
                  <a:pt x="6114" y="12431"/>
                  <a:pt x="7292" y="12431"/>
                </a:cubicBezTo>
                <a:cubicBezTo>
                  <a:pt x="7741" y="12431"/>
                  <a:pt x="8193" y="12459"/>
                  <a:pt x="8610" y="12492"/>
                </a:cubicBezTo>
                <a:cubicBezTo>
                  <a:pt x="9150" y="12528"/>
                  <a:pt x="9691" y="12546"/>
                  <a:pt x="10231" y="12546"/>
                </a:cubicBezTo>
                <a:cubicBezTo>
                  <a:pt x="13350" y="12546"/>
                  <a:pt x="16452" y="11949"/>
                  <a:pt x="19341" y="10785"/>
                </a:cubicBezTo>
                <a:cubicBezTo>
                  <a:pt x="14219" y="10566"/>
                  <a:pt x="9146" y="9956"/>
                  <a:pt x="4122" y="8956"/>
                </a:cubicBezTo>
                <a:lnTo>
                  <a:pt x="6024" y="8249"/>
                </a:lnTo>
                <a:cubicBezTo>
                  <a:pt x="6024" y="7005"/>
                  <a:pt x="7293" y="5932"/>
                  <a:pt x="8781" y="5493"/>
                </a:cubicBezTo>
                <a:cubicBezTo>
                  <a:pt x="10127" y="5073"/>
                  <a:pt x="11612" y="5053"/>
                  <a:pt x="13057" y="5053"/>
                </a:cubicBezTo>
                <a:cubicBezTo>
                  <a:pt x="13210" y="5053"/>
                  <a:pt x="13361" y="5054"/>
                  <a:pt x="13512" y="5054"/>
                </a:cubicBezTo>
                <a:cubicBezTo>
                  <a:pt x="13989" y="5056"/>
                  <a:pt x="14465" y="5058"/>
                  <a:pt x="14942" y="5058"/>
                </a:cubicBezTo>
                <a:cubicBezTo>
                  <a:pt x="27489" y="5058"/>
                  <a:pt x="40032" y="4129"/>
                  <a:pt x="52438" y="2273"/>
                </a:cubicBezTo>
                <a:lnTo>
                  <a:pt x="52438" y="2273"/>
                </a:lnTo>
                <a:lnTo>
                  <a:pt x="33878" y="2395"/>
                </a:lnTo>
                <a:lnTo>
                  <a:pt x="27122" y="2444"/>
                </a:lnTo>
                <a:cubicBezTo>
                  <a:pt x="24756" y="2468"/>
                  <a:pt x="22366" y="2468"/>
                  <a:pt x="19975" y="2468"/>
                </a:cubicBezTo>
                <a:cubicBezTo>
                  <a:pt x="14171" y="2468"/>
                  <a:pt x="8342" y="2371"/>
                  <a:pt x="2537" y="2200"/>
                </a:cubicBezTo>
                <a:cubicBezTo>
                  <a:pt x="7333" y="857"/>
                  <a:pt x="12295" y="151"/>
                  <a:pt x="17283" y="151"/>
                </a:cubicBezTo>
                <a:cubicBezTo>
                  <a:pt x="17367" y="151"/>
                  <a:pt x="17452" y="151"/>
                  <a:pt x="17536" y="151"/>
                </a:cubicBezTo>
                <a:cubicBezTo>
                  <a:pt x="14840" y="50"/>
                  <a:pt x="12149" y="1"/>
                  <a:pt x="9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8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8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4" name="Google Shape;994;p68"/>
          <p:cNvSpPr txBox="1"/>
          <p:nvPr>
            <p:ph idx="2" type="title"/>
          </p:nvPr>
        </p:nvSpPr>
        <p:spPr>
          <a:xfrm>
            <a:off x="1817400" y="3221925"/>
            <a:ext cx="16752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5" name="Google Shape;995;p68"/>
          <p:cNvSpPr txBox="1"/>
          <p:nvPr>
            <p:ph idx="1" type="subTitle"/>
          </p:nvPr>
        </p:nvSpPr>
        <p:spPr>
          <a:xfrm>
            <a:off x="1485150" y="3645774"/>
            <a:ext cx="2339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6" name="Google Shape;996;p68"/>
          <p:cNvSpPr txBox="1"/>
          <p:nvPr>
            <p:ph idx="3" type="title"/>
          </p:nvPr>
        </p:nvSpPr>
        <p:spPr>
          <a:xfrm>
            <a:off x="5651400" y="3221925"/>
            <a:ext cx="16752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7" name="Google Shape;997;p68"/>
          <p:cNvSpPr txBox="1"/>
          <p:nvPr>
            <p:ph idx="4" type="subTitle"/>
          </p:nvPr>
        </p:nvSpPr>
        <p:spPr>
          <a:xfrm>
            <a:off x="5319150" y="3645774"/>
            <a:ext cx="23397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_1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9"/>
          <p:cNvSpPr txBox="1"/>
          <p:nvPr>
            <p:ph type="title"/>
          </p:nvPr>
        </p:nvSpPr>
        <p:spPr>
          <a:xfrm>
            <a:off x="2098350" y="2044563"/>
            <a:ext cx="49473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0" name="Google Shape;1000;p69"/>
          <p:cNvSpPr txBox="1"/>
          <p:nvPr>
            <p:ph idx="1" type="subTitle"/>
          </p:nvPr>
        </p:nvSpPr>
        <p:spPr>
          <a:xfrm>
            <a:off x="2098350" y="838488"/>
            <a:ext cx="4947300" cy="11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1" name="Google Shape;1001;p69"/>
          <p:cNvSpPr/>
          <p:nvPr/>
        </p:nvSpPr>
        <p:spPr>
          <a:xfrm>
            <a:off x="7262675" y="2570550"/>
            <a:ext cx="1526400" cy="1526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2" name="Google Shape;1002;p69"/>
          <p:cNvGrpSpPr/>
          <p:nvPr/>
        </p:nvGrpSpPr>
        <p:grpSpPr>
          <a:xfrm>
            <a:off x="-556900" y="2318817"/>
            <a:ext cx="2540247" cy="2381442"/>
            <a:chOff x="0" y="2372765"/>
            <a:chExt cx="2893550" cy="2712657"/>
          </a:xfrm>
        </p:grpSpPr>
        <p:sp>
          <p:nvSpPr>
            <p:cNvPr id="1003" name="Google Shape;1003;p69"/>
            <p:cNvSpPr/>
            <p:nvPr/>
          </p:nvSpPr>
          <p:spPr>
            <a:xfrm>
              <a:off x="0" y="2372765"/>
              <a:ext cx="2893550" cy="1361820"/>
            </a:xfrm>
            <a:custGeom>
              <a:rect b="b" l="l" r="r" t="t"/>
              <a:pathLst>
                <a:path extrusionOk="0" h="27788" w="59043">
                  <a:moveTo>
                    <a:pt x="31223" y="1"/>
                  </a:moveTo>
                  <a:lnTo>
                    <a:pt x="18814" y="18380"/>
                  </a:lnTo>
                  <a:lnTo>
                    <a:pt x="2569" y="22683"/>
                  </a:lnTo>
                  <a:lnTo>
                    <a:pt x="1" y="27787"/>
                  </a:lnTo>
                  <a:lnTo>
                    <a:pt x="59043" y="27787"/>
                  </a:lnTo>
                  <a:lnTo>
                    <a:pt x="49203" y="24818"/>
                  </a:lnTo>
                  <a:lnTo>
                    <a:pt x="45767" y="18380"/>
                  </a:lnTo>
                  <a:lnTo>
                    <a:pt x="45767" y="11542"/>
                  </a:lnTo>
                  <a:lnTo>
                    <a:pt x="31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9"/>
            <p:cNvSpPr/>
            <p:nvPr/>
          </p:nvSpPr>
          <p:spPr>
            <a:xfrm>
              <a:off x="922020" y="2372765"/>
              <a:ext cx="608183" cy="1361820"/>
            </a:xfrm>
            <a:custGeom>
              <a:rect b="b" l="l" r="r" t="t"/>
              <a:pathLst>
                <a:path extrusionOk="0" h="27788" w="12410">
                  <a:moveTo>
                    <a:pt x="12409" y="1"/>
                  </a:moveTo>
                  <a:lnTo>
                    <a:pt x="0" y="18380"/>
                  </a:lnTo>
                  <a:lnTo>
                    <a:pt x="2235" y="27787"/>
                  </a:lnTo>
                  <a:lnTo>
                    <a:pt x="7572" y="19448"/>
                  </a:lnTo>
                  <a:lnTo>
                    <a:pt x="124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9"/>
            <p:cNvSpPr/>
            <p:nvPr/>
          </p:nvSpPr>
          <p:spPr>
            <a:xfrm>
              <a:off x="0" y="3484394"/>
              <a:ext cx="580396" cy="250183"/>
            </a:xfrm>
            <a:custGeom>
              <a:rect b="b" l="l" r="r" t="t"/>
              <a:pathLst>
                <a:path extrusionOk="0" h="5105" w="11843">
                  <a:moveTo>
                    <a:pt x="2569" y="0"/>
                  </a:moveTo>
                  <a:lnTo>
                    <a:pt x="1" y="5104"/>
                  </a:lnTo>
                  <a:lnTo>
                    <a:pt x="11843" y="5104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9"/>
            <p:cNvSpPr/>
            <p:nvPr/>
          </p:nvSpPr>
          <p:spPr>
            <a:xfrm>
              <a:off x="1031551" y="3325807"/>
              <a:ext cx="498651" cy="408772"/>
            </a:xfrm>
            <a:custGeom>
              <a:rect b="b" l="l" r="r" t="t"/>
              <a:pathLst>
                <a:path extrusionOk="0" h="8341" w="10175">
                  <a:moveTo>
                    <a:pt x="5337" y="1"/>
                  </a:moveTo>
                  <a:lnTo>
                    <a:pt x="0" y="8340"/>
                  </a:lnTo>
                  <a:lnTo>
                    <a:pt x="10174" y="8340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9"/>
            <p:cNvSpPr/>
            <p:nvPr/>
          </p:nvSpPr>
          <p:spPr>
            <a:xfrm>
              <a:off x="1968223" y="3273516"/>
              <a:ext cx="443077" cy="461063"/>
            </a:xfrm>
            <a:custGeom>
              <a:rect b="b" l="l" r="r" t="t"/>
              <a:pathLst>
                <a:path extrusionOk="0" h="9408" w="9041">
                  <a:moveTo>
                    <a:pt x="5605" y="0"/>
                  </a:moveTo>
                  <a:lnTo>
                    <a:pt x="1" y="9407"/>
                  </a:lnTo>
                  <a:lnTo>
                    <a:pt x="8740" y="9407"/>
                  </a:lnTo>
                  <a:lnTo>
                    <a:pt x="9041" y="6438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9"/>
            <p:cNvSpPr/>
            <p:nvPr/>
          </p:nvSpPr>
          <p:spPr>
            <a:xfrm>
              <a:off x="1968223" y="3273516"/>
              <a:ext cx="274687" cy="461063"/>
            </a:xfrm>
            <a:custGeom>
              <a:rect b="b" l="l" r="r" t="t"/>
              <a:pathLst>
                <a:path extrusionOk="0" h="9408" w="5605">
                  <a:moveTo>
                    <a:pt x="5605" y="0"/>
                  </a:moveTo>
                  <a:lnTo>
                    <a:pt x="1" y="9407"/>
                  </a:lnTo>
                  <a:lnTo>
                    <a:pt x="4504" y="9407"/>
                  </a:lnTo>
                  <a:cubicBezTo>
                    <a:pt x="3870" y="9407"/>
                    <a:pt x="5605" y="1"/>
                    <a:pt x="5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9"/>
            <p:cNvSpPr/>
            <p:nvPr/>
          </p:nvSpPr>
          <p:spPr>
            <a:xfrm>
              <a:off x="580342" y="3273516"/>
              <a:ext cx="451261" cy="461063"/>
            </a:xfrm>
            <a:custGeom>
              <a:rect b="b" l="l" r="r" t="t"/>
              <a:pathLst>
                <a:path extrusionOk="0" h="9408" w="9208">
                  <a:moveTo>
                    <a:pt x="6972" y="0"/>
                  </a:moveTo>
                  <a:lnTo>
                    <a:pt x="1" y="1835"/>
                  </a:lnTo>
                  <a:lnTo>
                    <a:pt x="6072" y="7172"/>
                  </a:lnTo>
                  <a:lnTo>
                    <a:pt x="6972" y="4303"/>
                  </a:lnTo>
                  <a:lnTo>
                    <a:pt x="9207" y="9407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9"/>
            <p:cNvSpPr/>
            <p:nvPr/>
          </p:nvSpPr>
          <p:spPr>
            <a:xfrm>
              <a:off x="1293101" y="2372765"/>
              <a:ext cx="675176" cy="1157459"/>
            </a:xfrm>
            <a:custGeom>
              <a:rect b="b" l="l" r="r" t="t"/>
              <a:pathLst>
                <a:path extrusionOk="0" h="23618" w="13777">
                  <a:moveTo>
                    <a:pt x="4837" y="1"/>
                  </a:moveTo>
                  <a:lnTo>
                    <a:pt x="0" y="19448"/>
                  </a:lnTo>
                  <a:lnTo>
                    <a:pt x="3136" y="12343"/>
                  </a:lnTo>
                  <a:lnTo>
                    <a:pt x="5638" y="11709"/>
                  </a:lnTo>
                  <a:lnTo>
                    <a:pt x="8606" y="17513"/>
                  </a:lnTo>
                  <a:lnTo>
                    <a:pt x="13777" y="23617"/>
                  </a:lnTo>
                  <a:lnTo>
                    <a:pt x="11308" y="17380"/>
                  </a:lnTo>
                  <a:lnTo>
                    <a:pt x="10675" y="11709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9"/>
            <p:cNvSpPr/>
            <p:nvPr/>
          </p:nvSpPr>
          <p:spPr>
            <a:xfrm>
              <a:off x="1293101" y="2946541"/>
              <a:ext cx="276304" cy="788041"/>
            </a:xfrm>
            <a:custGeom>
              <a:rect b="b" l="l" r="r" t="t"/>
              <a:pathLst>
                <a:path extrusionOk="0" h="16080" w="5638">
                  <a:moveTo>
                    <a:pt x="5638" y="1"/>
                  </a:moveTo>
                  <a:lnTo>
                    <a:pt x="3136" y="635"/>
                  </a:lnTo>
                  <a:lnTo>
                    <a:pt x="0" y="7740"/>
                  </a:lnTo>
                  <a:lnTo>
                    <a:pt x="4837" y="16079"/>
                  </a:lnTo>
                  <a:lnTo>
                    <a:pt x="3136" y="9441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9"/>
            <p:cNvSpPr/>
            <p:nvPr/>
          </p:nvSpPr>
          <p:spPr>
            <a:xfrm>
              <a:off x="125899" y="3484394"/>
              <a:ext cx="251801" cy="250183"/>
            </a:xfrm>
            <a:custGeom>
              <a:rect b="b" l="l" r="r" t="t"/>
              <a:pathLst>
                <a:path extrusionOk="0" h="5105" w="5138">
                  <a:moveTo>
                    <a:pt x="0" y="0"/>
                  </a:moveTo>
                  <a:lnTo>
                    <a:pt x="2802" y="5104"/>
                  </a:lnTo>
                  <a:lnTo>
                    <a:pt x="5137" y="5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9"/>
            <p:cNvSpPr/>
            <p:nvPr/>
          </p:nvSpPr>
          <p:spPr>
            <a:xfrm flipH="1" rot="10800000">
              <a:off x="0" y="3723602"/>
              <a:ext cx="2893550" cy="1361820"/>
            </a:xfrm>
            <a:custGeom>
              <a:rect b="b" l="l" r="r" t="t"/>
              <a:pathLst>
                <a:path extrusionOk="0" h="27788" w="59043">
                  <a:moveTo>
                    <a:pt x="31223" y="1"/>
                  </a:moveTo>
                  <a:lnTo>
                    <a:pt x="18814" y="18380"/>
                  </a:lnTo>
                  <a:lnTo>
                    <a:pt x="2569" y="22683"/>
                  </a:lnTo>
                  <a:lnTo>
                    <a:pt x="1" y="27787"/>
                  </a:lnTo>
                  <a:lnTo>
                    <a:pt x="59043" y="27787"/>
                  </a:lnTo>
                  <a:lnTo>
                    <a:pt x="49203" y="24818"/>
                  </a:lnTo>
                  <a:lnTo>
                    <a:pt x="45767" y="18380"/>
                  </a:lnTo>
                  <a:lnTo>
                    <a:pt x="45767" y="11542"/>
                  </a:lnTo>
                  <a:lnTo>
                    <a:pt x="31223" y="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69"/>
          <p:cNvSpPr/>
          <p:nvPr/>
        </p:nvSpPr>
        <p:spPr>
          <a:xfrm>
            <a:off x="825" y="3517500"/>
            <a:ext cx="9144064" cy="1626058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9"/>
          <p:cNvSpPr/>
          <p:nvPr/>
        </p:nvSpPr>
        <p:spPr>
          <a:xfrm>
            <a:off x="180511" y="1541975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9"/>
          <p:cNvSpPr/>
          <p:nvPr/>
        </p:nvSpPr>
        <p:spPr>
          <a:xfrm flipH="1">
            <a:off x="1129311" y="1973712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9"/>
          <p:cNvSpPr/>
          <p:nvPr/>
        </p:nvSpPr>
        <p:spPr>
          <a:xfrm>
            <a:off x="8430786" y="2836262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70"/>
          <p:cNvSpPr txBox="1"/>
          <p:nvPr>
            <p:ph type="title"/>
          </p:nvPr>
        </p:nvSpPr>
        <p:spPr>
          <a:xfrm>
            <a:off x="1432925" y="752800"/>
            <a:ext cx="3306600" cy="8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0" name="Google Shape;1020;p70"/>
          <p:cNvSpPr txBox="1"/>
          <p:nvPr/>
        </p:nvSpPr>
        <p:spPr>
          <a:xfrm>
            <a:off x="1325850" y="3430587"/>
            <a:ext cx="3528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1" name="Google Shape;1021;p70"/>
          <p:cNvSpPr txBox="1"/>
          <p:nvPr>
            <p:ph idx="1" type="subTitle"/>
          </p:nvPr>
        </p:nvSpPr>
        <p:spPr>
          <a:xfrm>
            <a:off x="1437816" y="1952596"/>
            <a:ext cx="33066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2" name="Google Shape;1022;p70"/>
          <p:cNvSpPr/>
          <p:nvPr/>
        </p:nvSpPr>
        <p:spPr>
          <a:xfrm>
            <a:off x="825" y="2561800"/>
            <a:ext cx="9144064" cy="2581709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3" name="Google Shape;1023;p70"/>
          <p:cNvGrpSpPr/>
          <p:nvPr/>
        </p:nvGrpSpPr>
        <p:grpSpPr>
          <a:xfrm>
            <a:off x="5104494" y="1347281"/>
            <a:ext cx="1774420" cy="2448972"/>
            <a:chOff x="4833750" y="783525"/>
            <a:chExt cx="2141467" cy="2955553"/>
          </a:xfrm>
        </p:grpSpPr>
        <p:sp>
          <p:nvSpPr>
            <p:cNvPr id="1024" name="Google Shape;1024;p70"/>
            <p:cNvSpPr/>
            <p:nvPr/>
          </p:nvSpPr>
          <p:spPr>
            <a:xfrm>
              <a:off x="4833750" y="783525"/>
              <a:ext cx="2141467" cy="1477778"/>
            </a:xfrm>
            <a:custGeom>
              <a:rect b="b" l="l" r="r" t="t"/>
              <a:pathLst>
                <a:path extrusionOk="0" h="36394" w="52739">
                  <a:moveTo>
                    <a:pt x="13477" y="1"/>
                  </a:moveTo>
                  <a:lnTo>
                    <a:pt x="4704" y="7006"/>
                  </a:lnTo>
                  <a:lnTo>
                    <a:pt x="4004" y="16313"/>
                  </a:lnTo>
                  <a:lnTo>
                    <a:pt x="1" y="23885"/>
                  </a:lnTo>
                  <a:lnTo>
                    <a:pt x="1" y="36394"/>
                  </a:lnTo>
                  <a:lnTo>
                    <a:pt x="52739" y="36394"/>
                  </a:lnTo>
                  <a:lnTo>
                    <a:pt x="50070" y="32057"/>
                  </a:lnTo>
                  <a:lnTo>
                    <a:pt x="46901" y="28355"/>
                  </a:lnTo>
                  <a:lnTo>
                    <a:pt x="44199" y="15545"/>
                  </a:lnTo>
                  <a:lnTo>
                    <a:pt x="36594" y="7006"/>
                  </a:lnTo>
                  <a:lnTo>
                    <a:pt x="32824" y="7006"/>
                  </a:lnTo>
                  <a:lnTo>
                    <a:pt x="27721" y="1302"/>
                  </a:lnTo>
                  <a:lnTo>
                    <a:pt x="21249" y="1"/>
                  </a:lnTo>
                  <a:lnTo>
                    <a:pt x="16880" y="3770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0"/>
            <p:cNvSpPr/>
            <p:nvPr/>
          </p:nvSpPr>
          <p:spPr>
            <a:xfrm>
              <a:off x="4833750" y="783525"/>
              <a:ext cx="1148634" cy="1477778"/>
            </a:xfrm>
            <a:custGeom>
              <a:rect b="b" l="l" r="r" t="t"/>
              <a:pathLst>
                <a:path extrusionOk="0" h="36394" w="28288">
                  <a:moveTo>
                    <a:pt x="13477" y="1"/>
                  </a:moveTo>
                  <a:lnTo>
                    <a:pt x="4704" y="7006"/>
                  </a:lnTo>
                  <a:lnTo>
                    <a:pt x="4004" y="16313"/>
                  </a:lnTo>
                  <a:lnTo>
                    <a:pt x="1" y="23885"/>
                  </a:lnTo>
                  <a:lnTo>
                    <a:pt x="1" y="36394"/>
                  </a:lnTo>
                  <a:lnTo>
                    <a:pt x="28288" y="36394"/>
                  </a:lnTo>
                  <a:lnTo>
                    <a:pt x="21116" y="27988"/>
                  </a:lnTo>
                  <a:lnTo>
                    <a:pt x="14678" y="24352"/>
                  </a:lnTo>
                  <a:lnTo>
                    <a:pt x="15378" y="12777"/>
                  </a:lnTo>
                  <a:lnTo>
                    <a:pt x="11709" y="6039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0"/>
            <p:cNvSpPr/>
            <p:nvPr/>
          </p:nvSpPr>
          <p:spPr>
            <a:xfrm>
              <a:off x="6166571" y="1067964"/>
              <a:ext cx="274977" cy="302101"/>
            </a:xfrm>
            <a:custGeom>
              <a:rect b="b" l="l" r="r" t="t"/>
              <a:pathLst>
                <a:path extrusionOk="0" h="7440" w="6772">
                  <a:moveTo>
                    <a:pt x="0" y="1"/>
                  </a:moveTo>
                  <a:lnTo>
                    <a:pt x="2535" y="802"/>
                  </a:lnTo>
                  <a:lnTo>
                    <a:pt x="6772" y="7440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0"/>
            <p:cNvSpPr/>
            <p:nvPr/>
          </p:nvSpPr>
          <p:spPr>
            <a:xfrm>
              <a:off x="5519123" y="783525"/>
              <a:ext cx="283139" cy="284479"/>
            </a:xfrm>
            <a:custGeom>
              <a:rect b="b" l="l" r="r" t="t"/>
              <a:pathLst>
                <a:path extrusionOk="0" h="7006" w="6973">
                  <a:moveTo>
                    <a:pt x="4370" y="1"/>
                  </a:moveTo>
                  <a:lnTo>
                    <a:pt x="1" y="3770"/>
                  </a:lnTo>
                  <a:lnTo>
                    <a:pt x="6972" y="7006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0"/>
            <p:cNvSpPr/>
            <p:nvPr/>
          </p:nvSpPr>
          <p:spPr>
            <a:xfrm>
              <a:off x="6738168" y="1934842"/>
              <a:ext cx="128677" cy="205908"/>
            </a:xfrm>
            <a:custGeom>
              <a:rect b="b" l="l" r="r" t="t"/>
              <a:pathLst>
                <a:path extrusionOk="0" h="5071" w="3169">
                  <a:moveTo>
                    <a:pt x="0" y="1"/>
                  </a:moveTo>
                  <a:lnTo>
                    <a:pt x="2202" y="5071"/>
                  </a:lnTo>
                  <a:lnTo>
                    <a:pt x="3169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0"/>
            <p:cNvSpPr/>
            <p:nvPr/>
          </p:nvSpPr>
          <p:spPr>
            <a:xfrm>
              <a:off x="5454114" y="1302296"/>
              <a:ext cx="423997" cy="67770"/>
            </a:xfrm>
            <a:custGeom>
              <a:rect b="b" l="l" r="r" t="t"/>
              <a:pathLst>
                <a:path extrusionOk="0" h="1669" w="10442">
                  <a:moveTo>
                    <a:pt x="100" y="1"/>
                  </a:moveTo>
                  <a:lnTo>
                    <a:pt x="0" y="1669"/>
                  </a:lnTo>
                  <a:lnTo>
                    <a:pt x="10441" y="1669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0"/>
            <p:cNvSpPr/>
            <p:nvPr/>
          </p:nvSpPr>
          <p:spPr>
            <a:xfrm>
              <a:off x="6285746" y="1471619"/>
              <a:ext cx="426718" cy="789686"/>
            </a:xfrm>
            <a:custGeom>
              <a:rect b="b" l="l" r="r" t="t"/>
              <a:pathLst>
                <a:path extrusionOk="0" h="19448" w="10509">
                  <a:moveTo>
                    <a:pt x="1" y="0"/>
                  </a:moveTo>
                  <a:lnTo>
                    <a:pt x="3837" y="3503"/>
                  </a:lnTo>
                  <a:lnTo>
                    <a:pt x="5238" y="12543"/>
                  </a:lnTo>
                  <a:lnTo>
                    <a:pt x="2469" y="6939"/>
                  </a:lnTo>
                  <a:lnTo>
                    <a:pt x="5238" y="19448"/>
                  </a:lnTo>
                  <a:lnTo>
                    <a:pt x="10508" y="19448"/>
                  </a:lnTo>
                  <a:lnTo>
                    <a:pt x="4404" y="25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0"/>
            <p:cNvSpPr/>
            <p:nvPr/>
          </p:nvSpPr>
          <p:spPr>
            <a:xfrm>
              <a:off x="5429710" y="1370025"/>
              <a:ext cx="448401" cy="549954"/>
            </a:xfrm>
            <a:custGeom>
              <a:rect b="b" l="l" r="r" t="t"/>
              <a:pathLst>
                <a:path extrusionOk="0" h="13544" w="11043">
                  <a:moveTo>
                    <a:pt x="601" y="1"/>
                  </a:moveTo>
                  <a:lnTo>
                    <a:pt x="1" y="9908"/>
                  </a:lnTo>
                  <a:lnTo>
                    <a:pt x="6439" y="13544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0"/>
            <p:cNvSpPr/>
            <p:nvPr/>
          </p:nvSpPr>
          <p:spPr>
            <a:xfrm>
              <a:off x="5937639" y="944727"/>
              <a:ext cx="251995" cy="415876"/>
            </a:xfrm>
            <a:custGeom>
              <a:rect b="b" l="l" r="r" t="t"/>
              <a:pathLst>
                <a:path extrusionOk="0" h="10242" w="6206">
                  <a:moveTo>
                    <a:pt x="1" y="0"/>
                  </a:moveTo>
                  <a:lnTo>
                    <a:pt x="1502" y="3336"/>
                  </a:lnTo>
                  <a:lnTo>
                    <a:pt x="2102" y="3036"/>
                  </a:lnTo>
                  <a:lnTo>
                    <a:pt x="6205" y="10241"/>
                  </a:lnTo>
                  <a:lnTo>
                    <a:pt x="3470" y="30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0"/>
            <p:cNvSpPr/>
            <p:nvPr/>
          </p:nvSpPr>
          <p:spPr>
            <a:xfrm>
              <a:off x="5429710" y="894620"/>
              <a:ext cx="331905" cy="456481"/>
            </a:xfrm>
            <a:custGeom>
              <a:rect b="b" l="l" r="r" t="t"/>
              <a:pathLst>
                <a:path extrusionOk="0" h="11242" w="8174">
                  <a:moveTo>
                    <a:pt x="1" y="0"/>
                  </a:moveTo>
                  <a:lnTo>
                    <a:pt x="2203" y="4804"/>
                  </a:lnTo>
                  <a:lnTo>
                    <a:pt x="5538" y="10808"/>
                  </a:lnTo>
                  <a:lnTo>
                    <a:pt x="8173" y="11242"/>
                  </a:lnTo>
                  <a:lnTo>
                    <a:pt x="2970" y="48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0"/>
            <p:cNvSpPr/>
            <p:nvPr/>
          </p:nvSpPr>
          <p:spPr>
            <a:xfrm>
              <a:off x="5454114" y="1784481"/>
              <a:ext cx="331865" cy="476825"/>
            </a:xfrm>
            <a:custGeom>
              <a:rect b="b" l="l" r="r" t="t"/>
              <a:pathLst>
                <a:path extrusionOk="0" h="11743" w="8173">
                  <a:moveTo>
                    <a:pt x="0" y="1"/>
                  </a:moveTo>
                  <a:lnTo>
                    <a:pt x="2736" y="4337"/>
                  </a:lnTo>
                  <a:lnTo>
                    <a:pt x="2736" y="11743"/>
                  </a:lnTo>
                  <a:lnTo>
                    <a:pt x="8173" y="11743"/>
                  </a:lnTo>
                  <a:lnTo>
                    <a:pt x="4337" y="37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0"/>
            <p:cNvSpPr/>
            <p:nvPr/>
          </p:nvSpPr>
          <p:spPr>
            <a:xfrm>
              <a:off x="4958367" y="1445875"/>
              <a:ext cx="237093" cy="77231"/>
            </a:xfrm>
            <a:custGeom>
              <a:rect b="b" l="l" r="r" t="t"/>
              <a:pathLst>
                <a:path extrusionOk="0" h="1902" w="5839">
                  <a:moveTo>
                    <a:pt x="935" y="1"/>
                  </a:moveTo>
                  <a:lnTo>
                    <a:pt x="1" y="1735"/>
                  </a:lnTo>
                  <a:lnTo>
                    <a:pt x="5838" y="19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0"/>
            <p:cNvSpPr/>
            <p:nvPr/>
          </p:nvSpPr>
          <p:spPr>
            <a:xfrm>
              <a:off x="5982345" y="1645003"/>
              <a:ext cx="233032" cy="616303"/>
            </a:xfrm>
            <a:custGeom>
              <a:rect b="b" l="l" r="r" t="t"/>
              <a:pathLst>
                <a:path extrusionOk="0" h="15178" w="5739">
                  <a:moveTo>
                    <a:pt x="1" y="0"/>
                  </a:moveTo>
                  <a:lnTo>
                    <a:pt x="2002" y="7606"/>
                  </a:lnTo>
                  <a:lnTo>
                    <a:pt x="901" y="7606"/>
                  </a:lnTo>
                  <a:lnTo>
                    <a:pt x="2002" y="15178"/>
                  </a:lnTo>
                  <a:lnTo>
                    <a:pt x="5738" y="15178"/>
                  </a:lnTo>
                  <a:lnTo>
                    <a:pt x="4404" y="76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0"/>
            <p:cNvSpPr/>
            <p:nvPr/>
          </p:nvSpPr>
          <p:spPr>
            <a:xfrm>
              <a:off x="5269889" y="1028698"/>
              <a:ext cx="188326" cy="377951"/>
            </a:xfrm>
            <a:custGeom>
              <a:rect b="b" l="l" r="r" t="t"/>
              <a:pathLst>
                <a:path extrusionOk="0" h="9308" w="4638">
                  <a:moveTo>
                    <a:pt x="968" y="1"/>
                  </a:moveTo>
                  <a:lnTo>
                    <a:pt x="968" y="6739"/>
                  </a:lnTo>
                  <a:lnTo>
                    <a:pt x="1" y="9307"/>
                  </a:lnTo>
                  <a:lnTo>
                    <a:pt x="4637" y="6739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0"/>
            <p:cNvSpPr/>
            <p:nvPr/>
          </p:nvSpPr>
          <p:spPr>
            <a:xfrm flipH="1" rot="10800000">
              <a:off x="4833750" y="2261300"/>
              <a:ext cx="2141467" cy="1477778"/>
            </a:xfrm>
            <a:custGeom>
              <a:rect b="b" l="l" r="r" t="t"/>
              <a:pathLst>
                <a:path extrusionOk="0" h="36394" w="52739">
                  <a:moveTo>
                    <a:pt x="13477" y="1"/>
                  </a:moveTo>
                  <a:lnTo>
                    <a:pt x="4704" y="7006"/>
                  </a:lnTo>
                  <a:lnTo>
                    <a:pt x="4004" y="16313"/>
                  </a:lnTo>
                  <a:lnTo>
                    <a:pt x="1" y="23885"/>
                  </a:lnTo>
                  <a:lnTo>
                    <a:pt x="1" y="36394"/>
                  </a:lnTo>
                  <a:lnTo>
                    <a:pt x="52739" y="36394"/>
                  </a:lnTo>
                  <a:lnTo>
                    <a:pt x="50070" y="32057"/>
                  </a:lnTo>
                  <a:lnTo>
                    <a:pt x="46901" y="28355"/>
                  </a:lnTo>
                  <a:lnTo>
                    <a:pt x="44199" y="15545"/>
                  </a:lnTo>
                  <a:lnTo>
                    <a:pt x="36594" y="7006"/>
                  </a:lnTo>
                  <a:lnTo>
                    <a:pt x="32824" y="7006"/>
                  </a:lnTo>
                  <a:lnTo>
                    <a:pt x="27721" y="1302"/>
                  </a:lnTo>
                  <a:lnTo>
                    <a:pt x="21249" y="1"/>
                  </a:lnTo>
                  <a:lnTo>
                    <a:pt x="16880" y="3770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70"/>
          <p:cNvGrpSpPr/>
          <p:nvPr/>
        </p:nvGrpSpPr>
        <p:grpSpPr>
          <a:xfrm flipH="1">
            <a:off x="7200164" y="1888690"/>
            <a:ext cx="2181562" cy="673098"/>
            <a:chOff x="799450" y="3532500"/>
            <a:chExt cx="1937100" cy="597672"/>
          </a:xfrm>
        </p:grpSpPr>
        <p:grpSp>
          <p:nvGrpSpPr>
            <p:cNvPr id="1040" name="Google Shape;1040;p70"/>
            <p:cNvGrpSpPr/>
            <p:nvPr/>
          </p:nvGrpSpPr>
          <p:grpSpPr>
            <a:xfrm>
              <a:off x="883550" y="3532500"/>
              <a:ext cx="1754875" cy="355800"/>
              <a:chOff x="883550" y="3532500"/>
              <a:chExt cx="1754875" cy="355800"/>
            </a:xfrm>
          </p:grpSpPr>
          <p:sp>
            <p:nvSpPr>
              <p:cNvPr id="1041" name="Google Shape;1041;p70"/>
              <p:cNvSpPr/>
              <p:nvPr/>
            </p:nvSpPr>
            <p:spPr>
              <a:xfrm>
                <a:off x="1031075" y="3557600"/>
                <a:ext cx="1369225" cy="36100"/>
              </a:xfrm>
              <a:custGeom>
                <a:rect b="b" l="l" r="r" t="t"/>
                <a:pathLst>
                  <a:path extrusionOk="0" h="1444" w="54769">
                    <a:moveTo>
                      <a:pt x="0" y="381"/>
                    </a:moveTo>
                    <a:cubicBezTo>
                      <a:pt x="5112" y="556"/>
                      <a:pt x="21543" y="1492"/>
                      <a:pt x="30671" y="1428"/>
                    </a:cubicBezTo>
                    <a:cubicBezTo>
                      <a:pt x="39799" y="1365"/>
                      <a:pt x="50753" y="238"/>
                      <a:pt x="54769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042" name="Google Shape;1042;p70"/>
              <p:cNvCxnSpPr/>
              <p:nvPr/>
            </p:nvCxnSpPr>
            <p:spPr>
              <a:xfrm flipH="1" rot="10800000">
                <a:off x="883550" y="3581550"/>
                <a:ext cx="143700" cy="30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3" name="Google Shape;1043;p70"/>
              <p:cNvCxnSpPr/>
              <p:nvPr/>
            </p:nvCxnSpPr>
            <p:spPr>
              <a:xfrm flipH="1" rot="10800000">
                <a:off x="966900" y="3584925"/>
                <a:ext cx="62400" cy="29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4" name="Google Shape;1044;p70"/>
              <p:cNvCxnSpPr/>
              <p:nvPr/>
            </p:nvCxnSpPr>
            <p:spPr>
              <a:xfrm rot="10800000">
                <a:off x="1015125" y="3532500"/>
                <a:ext cx="108600" cy="355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45" name="Google Shape;1045;p70"/>
              <p:cNvCxnSpPr/>
              <p:nvPr/>
            </p:nvCxnSpPr>
            <p:spPr>
              <a:xfrm rot="10800000">
                <a:off x="2404725" y="3586050"/>
                <a:ext cx="2337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6" name="Google Shape;1046;p70"/>
              <p:cNvCxnSpPr/>
              <p:nvPr/>
            </p:nvCxnSpPr>
            <p:spPr>
              <a:xfrm rot="10800000">
                <a:off x="2404775" y="3593325"/>
                <a:ext cx="150300" cy="289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7" name="Google Shape;1047;p70"/>
              <p:cNvCxnSpPr/>
              <p:nvPr/>
            </p:nvCxnSpPr>
            <p:spPr>
              <a:xfrm rot="10800000">
                <a:off x="2384075" y="3532500"/>
                <a:ext cx="108600" cy="355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048" name="Google Shape;1048;p70"/>
            <p:cNvGrpSpPr/>
            <p:nvPr/>
          </p:nvGrpSpPr>
          <p:grpSpPr>
            <a:xfrm>
              <a:off x="799450" y="3882200"/>
              <a:ext cx="1937100" cy="247972"/>
              <a:chOff x="799450" y="3882200"/>
              <a:chExt cx="1937100" cy="247972"/>
            </a:xfrm>
          </p:grpSpPr>
          <p:grpSp>
            <p:nvGrpSpPr>
              <p:cNvPr id="1049" name="Google Shape;1049;p70"/>
              <p:cNvGrpSpPr/>
              <p:nvPr/>
            </p:nvGrpSpPr>
            <p:grpSpPr>
              <a:xfrm>
                <a:off x="799450" y="3932909"/>
                <a:ext cx="1937100" cy="197263"/>
                <a:chOff x="799450" y="3983858"/>
                <a:chExt cx="1937100" cy="146392"/>
              </a:xfrm>
            </p:grpSpPr>
            <p:sp>
              <p:nvSpPr>
                <p:cNvPr id="1050" name="Google Shape;1050;p70"/>
                <p:cNvSpPr/>
                <p:nvPr/>
              </p:nvSpPr>
              <p:spPr>
                <a:xfrm rot="10800000">
                  <a:off x="814925" y="4056750"/>
                  <a:ext cx="1907400" cy="73500"/>
                </a:xfrm>
                <a:prstGeom prst="trapezoid">
                  <a:avLst>
                    <a:gd fmla="val 15343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70"/>
                <p:cNvSpPr/>
                <p:nvPr/>
              </p:nvSpPr>
              <p:spPr>
                <a:xfrm rot="10800000">
                  <a:off x="799450" y="3983858"/>
                  <a:ext cx="1937100" cy="73500"/>
                </a:xfrm>
                <a:prstGeom prst="trapezoid">
                  <a:avLst>
                    <a:gd fmla="val 15343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2" name="Google Shape;1052;p70"/>
              <p:cNvGrpSpPr/>
              <p:nvPr/>
            </p:nvGrpSpPr>
            <p:grpSpPr>
              <a:xfrm>
                <a:off x="839650" y="3882200"/>
                <a:ext cx="1842600" cy="50700"/>
                <a:chOff x="839650" y="3882200"/>
                <a:chExt cx="1842600" cy="50700"/>
              </a:xfrm>
            </p:grpSpPr>
            <p:sp>
              <p:nvSpPr>
                <p:cNvPr id="1053" name="Google Shape;1053;p70"/>
                <p:cNvSpPr/>
                <p:nvPr/>
              </p:nvSpPr>
              <p:spPr>
                <a:xfrm>
                  <a:off x="839650" y="3882200"/>
                  <a:ext cx="1842600" cy="50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54" name="Google Shape;1054;p70"/>
                <p:cNvGrpSpPr/>
                <p:nvPr/>
              </p:nvGrpSpPr>
              <p:grpSpPr>
                <a:xfrm>
                  <a:off x="869023" y="3894092"/>
                  <a:ext cx="1783854" cy="26904"/>
                  <a:chOff x="869023" y="3894092"/>
                  <a:chExt cx="1783854" cy="26904"/>
                </a:xfrm>
              </p:grpSpPr>
              <p:sp>
                <p:nvSpPr>
                  <p:cNvPr id="1055" name="Google Shape;1055;p70"/>
                  <p:cNvSpPr/>
                  <p:nvPr/>
                </p:nvSpPr>
                <p:spPr>
                  <a:xfrm>
                    <a:off x="8690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6" name="Google Shape;1056;p70"/>
                  <p:cNvSpPr/>
                  <p:nvPr/>
                </p:nvSpPr>
                <p:spPr>
                  <a:xfrm>
                    <a:off x="9365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7" name="Google Shape;1057;p70"/>
                  <p:cNvSpPr/>
                  <p:nvPr/>
                </p:nvSpPr>
                <p:spPr>
                  <a:xfrm>
                    <a:off x="10041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8" name="Google Shape;1058;p70"/>
                  <p:cNvSpPr/>
                  <p:nvPr/>
                </p:nvSpPr>
                <p:spPr>
                  <a:xfrm>
                    <a:off x="10717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9" name="Google Shape;1059;p70"/>
                  <p:cNvSpPr/>
                  <p:nvPr/>
                </p:nvSpPr>
                <p:spPr>
                  <a:xfrm>
                    <a:off x="11393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0" name="Google Shape;1060;p70"/>
                  <p:cNvSpPr/>
                  <p:nvPr/>
                </p:nvSpPr>
                <p:spPr>
                  <a:xfrm>
                    <a:off x="12068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1" name="Google Shape;1061;p70"/>
                  <p:cNvSpPr/>
                  <p:nvPr/>
                </p:nvSpPr>
                <p:spPr>
                  <a:xfrm>
                    <a:off x="12744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2" name="Google Shape;1062;p70"/>
                  <p:cNvSpPr/>
                  <p:nvPr/>
                </p:nvSpPr>
                <p:spPr>
                  <a:xfrm>
                    <a:off x="13420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3" name="Google Shape;1063;p70"/>
                  <p:cNvSpPr/>
                  <p:nvPr/>
                </p:nvSpPr>
                <p:spPr>
                  <a:xfrm>
                    <a:off x="14096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4" name="Google Shape;1064;p70"/>
                  <p:cNvSpPr/>
                  <p:nvPr/>
                </p:nvSpPr>
                <p:spPr>
                  <a:xfrm>
                    <a:off x="14771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5" name="Google Shape;1065;p70"/>
                  <p:cNvSpPr/>
                  <p:nvPr/>
                </p:nvSpPr>
                <p:spPr>
                  <a:xfrm>
                    <a:off x="15447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6" name="Google Shape;1066;p70"/>
                  <p:cNvSpPr/>
                  <p:nvPr/>
                </p:nvSpPr>
                <p:spPr>
                  <a:xfrm>
                    <a:off x="16123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7" name="Google Shape;1067;p70"/>
                  <p:cNvSpPr/>
                  <p:nvPr/>
                </p:nvSpPr>
                <p:spPr>
                  <a:xfrm>
                    <a:off x="16799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8" name="Google Shape;1068;p70"/>
                  <p:cNvSpPr/>
                  <p:nvPr/>
                </p:nvSpPr>
                <p:spPr>
                  <a:xfrm>
                    <a:off x="17474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9" name="Google Shape;1069;p70"/>
                  <p:cNvSpPr/>
                  <p:nvPr/>
                </p:nvSpPr>
                <p:spPr>
                  <a:xfrm>
                    <a:off x="18150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0" name="Google Shape;1070;p70"/>
                  <p:cNvSpPr/>
                  <p:nvPr/>
                </p:nvSpPr>
                <p:spPr>
                  <a:xfrm>
                    <a:off x="18826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1" name="Google Shape;1071;p70"/>
                  <p:cNvSpPr/>
                  <p:nvPr/>
                </p:nvSpPr>
                <p:spPr>
                  <a:xfrm>
                    <a:off x="19502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2" name="Google Shape;1072;p70"/>
                  <p:cNvSpPr/>
                  <p:nvPr/>
                </p:nvSpPr>
                <p:spPr>
                  <a:xfrm>
                    <a:off x="20177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3" name="Google Shape;1073;p70"/>
                  <p:cNvSpPr/>
                  <p:nvPr/>
                </p:nvSpPr>
                <p:spPr>
                  <a:xfrm>
                    <a:off x="20853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4" name="Google Shape;1074;p70"/>
                  <p:cNvSpPr/>
                  <p:nvPr/>
                </p:nvSpPr>
                <p:spPr>
                  <a:xfrm>
                    <a:off x="21529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5" name="Google Shape;1075;p70"/>
                  <p:cNvSpPr/>
                  <p:nvPr/>
                </p:nvSpPr>
                <p:spPr>
                  <a:xfrm>
                    <a:off x="22205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6" name="Google Shape;1076;p70"/>
                  <p:cNvSpPr/>
                  <p:nvPr/>
                </p:nvSpPr>
                <p:spPr>
                  <a:xfrm>
                    <a:off x="22880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7" name="Google Shape;1077;p70"/>
                  <p:cNvSpPr/>
                  <p:nvPr/>
                </p:nvSpPr>
                <p:spPr>
                  <a:xfrm>
                    <a:off x="23556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8" name="Google Shape;1078;p70"/>
                  <p:cNvSpPr/>
                  <p:nvPr/>
                </p:nvSpPr>
                <p:spPr>
                  <a:xfrm>
                    <a:off x="24232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9" name="Google Shape;1079;p70"/>
                  <p:cNvSpPr/>
                  <p:nvPr/>
                </p:nvSpPr>
                <p:spPr>
                  <a:xfrm>
                    <a:off x="24908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0" name="Google Shape;1080;p70"/>
                  <p:cNvSpPr/>
                  <p:nvPr/>
                </p:nvSpPr>
                <p:spPr>
                  <a:xfrm>
                    <a:off x="25583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1" name="Google Shape;1081;p70"/>
                  <p:cNvSpPr/>
                  <p:nvPr/>
                </p:nvSpPr>
                <p:spPr>
                  <a:xfrm>
                    <a:off x="26259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082" name="Google Shape;1082;p70"/>
            <p:cNvGrpSpPr/>
            <p:nvPr/>
          </p:nvGrpSpPr>
          <p:grpSpPr>
            <a:xfrm>
              <a:off x="1359775" y="3698075"/>
              <a:ext cx="66749" cy="184126"/>
              <a:chOff x="1274300" y="3698075"/>
              <a:chExt cx="66749" cy="184126"/>
            </a:xfrm>
          </p:grpSpPr>
          <p:sp>
            <p:nvSpPr>
              <p:cNvPr id="1083" name="Google Shape;1083;p7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7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5" name="Google Shape;1085;p70"/>
            <p:cNvGrpSpPr/>
            <p:nvPr/>
          </p:nvGrpSpPr>
          <p:grpSpPr>
            <a:xfrm>
              <a:off x="1600275" y="3698075"/>
              <a:ext cx="66749" cy="184126"/>
              <a:chOff x="1274300" y="3698075"/>
              <a:chExt cx="66749" cy="184126"/>
            </a:xfrm>
          </p:grpSpPr>
          <p:sp>
            <p:nvSpPr>
              <p:cNvPr id="1086" name="Google Shape;1086;p7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7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8" name="Google Shape;1088;p70"/>
            <p:cNvGrpSpPr/>
            <p:nvPr/>
          </p:nvGrpSpPr>
          <p:grpSpPr>
            <a:xfrm>
              <a:off x="1840775" y="3698075"/>
              <a:ext cx="66749" cy="184126"/>
              <a:chOff x="1274300" y="3698075"/>
              <a:chExt cx="66749" cy="184126"/>
            </a:xfrm>
          </p:grpSpPr>
          <p:sp>
            <p:nvSpPr>
              <p:cNvPr id="1089" name="Google Shape;1089;p7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7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1" name="Google Shape;1091;p70"/>
            <p:cNvGrpSpPr/>
            <p:nvPr/>
          </p:nvGrpSpPr>
          <p:grpSpPr>
            <a:xfrm>
              <a:off x="2081275" y="3698075"/>
              <a:ext cx="66749" cy="184126"/>
              <a:chOff x="1274300" y="3698075"/>
              <a:chExt cx="66749" cy="184126"/>
            </a:xfrm>
          </p:grpSpPr>
          <p:sp>
            <p:nvSpPr>
              <p:cNvPr id="1092" name="Google Shape;1092;p70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70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4" name="Google Shape;1094;p70"/>
          <p:cNvSpPr/>
          <p:nvPr/>
        </p:nvSpPr>
        <p:spPr>
          <a:xfrm>
            <a:off x="6295578" y="2914425"/>
            <a:ext cx="2849321" cy="317699"/>
          </a:xfrm>
          <a:custGeom>
            <a:rect b="b" l="l" r="r" t="t"/>
            <a:pathLst>
              <a:path extrusionOk="0" h="11245" w="100852">
                <a:moveTo>
                  <a:pt x="100852" y="1"/>
                </a:moveTo>
                <a:cubicBezTo>
                  <a:pt x="100389" y="220"/>
                  <a:pt x="99876" y="391"/>
                  <a:pt x="99389" y="537"/>
                </a:cubicBezTo>
                <a:cubicBezTo>
                  <a:pt x="96291" y="1415"/>
                  <a:pt x="92316" y="1415"/>
                  <a:pt x="89072" y="1586"/>
                </a:cubicBezTo>
                <a:cubicBezTo>
                  <a:pt x="86497" y="1695"/>
                  <a:pt x="83915" y="1737"/>
                  <a:pt x="81333" y="1737"/>
                </a:cubicBezTo>
                <a:cubicBezTo>
                  <a:pt x="76993" y="1737"/>
                  <a:pt x="72652" y="1620"/>
                  <a:pt x="68341" y="1513"/>
                </a:cubicBezTo>
                <a:cubicBezTo>
                  <a:pt x="66762" y="1493"/>
                  <a:pt x="65184" y="1483"/>
                  <a:pt x="63606" y="1483"/>
                </a:cubicBezTo>
                <a:cubicBezTo>
                  <a:pt x="42340" y="1483"/>
                  <a:pt x="21139" y="3252"/>
                  <a:pt x="1" y="5001"/>
                </a:cubicBezTo>
                <a:cubicBezTo>
                  <a:pt x="1846" y="5266"/>
                  <a:pt x="3703" y="5368"/>
                  <a:pt x="5568" y="5368"/>
                </a:cubicBezTo>
                <a:cubicBezTo>
                  <a:pt x="11591" y="5368"/>
                  <a:pt x="17691" y="4310"/>
                  <a:pt x="23720" y="4310"/>
                </a:cubicBezTo>
                <a:cubicBezTo>
                  <a:pt x="25422" y="4310"/>
                  <a:pt x="27118" y="4394"/>
                  <a:pt x="28805" y="4611"/>
                </a:cubicBezTo>
                <a:cubicBezTo>
                  <a:pt x="32512" y="5074"/>
                  <a:pt x="36000" y="6147"/>
                  <a:pt x="39658" y="6732"/>
                </a:cubicBezTo>
                <a:cubicBezTo>
                  <a:pt x="42421" y="7157"/>
                  <a:pt x="45234" y="7293"/>
                  <a:pt x="48059" y="7293"/>
                </a:cubicBezTo>
                <a:cubicBezTo>
                  <a:pt x="50421" y="7293"/>
                  <a:pt x="52791" y="7198"/>
                  <a:pt x="55146" y="7098"/>
                </a:cubicBezTo>
                <a:lnTo>
                  <a:pt x="96681" y="5342"/>
                </a:lnTo>
                <a:lnTo>
                  <a:pt x="96681" y="5342"/>
                </a:lnTo>
                <a:cubicBezTo>
                  <a:pt x="84023" y="11245"/>
                  <a:pt x="67487" y="7293"/>
                  <a:pt x="53390" y="10684"/>
                </a:cubicBezTo>
                <a:lnTo>
                  <a:pt x="100852" y="11147"/>
                </a:lnTo>
                <a:lnTo>
                  <a:pt x="1008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70"/>
          <p:cNvSpPr/>
          <p:nvPr/>
        </p:nvSpPr>
        <p:spPr>
          <a:xfrm flipH="1">
            <a:off x="5243500" y="4477925"/>
            <a:ext cx="1572723" cy="126075"/>
          </a:xfrm>
          <a:custGeom>
            <a:rect b="b" l="l" r="r" t="t"/>
            <a:pathLst>
              <a:path extrusionOk="0" h="1277" w="27512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70"/>
          <p:cNvSpPr/>
          <p:nvPr/>
        </p:nvSpPr>
        <p:spPr>
          <a:xfrm>
            <a:off x="6970175" y="309400"/>
            <a:ext cx="460200" cy="460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71"/>
          <p:cNvSpPr txBox="1"/>
          <p:nvPr>
            <p:ph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99" name="Google Shape;1099;p71"/>
          <p:cNvSpPr txBox="1"/>
          <p:nvPr>
            <p:ph idx="1" type="body"/>
          </p:nvPr>
        </p:nvSpPr>
        <p:spPr>
          <a:xfrm>
            <a:off x="713225" y="1168075"/>
            <a:ext cx="37230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●"/>
              <a:defRPr sz="1300">
                <a:solidFill>
                  <a:schemeClr val="accent6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○"/>
              <a:defRPr sz="1200">
                <a:solidFill>
                  <a:schemeClr val="accent6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■"/>
              <a:defRPr sz="1200">
                <a:solidFill>
                  <a:schemeClr val="accent6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●"/>
              <a:defRPr sz="1200">
                <a:solidFill>
                  <a:schemeClr val="accent6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○"/>
              <a:defRPr sz="1200">
                <a:solidFill>
                  <a:schemeClr val="accent6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■"/>
              <a:defRPr sz="1200">
                <a:solidFill>
                  <a:schemeClr val="accent6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●"/>
              <a:defRPr sz="1200">
                <a:solidFill>
                  <a:schemeClr val="accent6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○"/>
              <a:defRPr sz="1200">
                <a:solidFill>
                  <a:schemeClr val="accent6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■"/>
              <a:defRPr sz="1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00" name="Google Shape;1100;p71"/>
          <p:cNvSpPr txBox="1"/>
          <p:nvPr>
            <p:ph idx="2" type="body"/>
          </p:nvPr>
        </p:nvSpPr>
        <p:spPr>
          <a:xfrm>
            <a:off x="4707775" y="1168075"/>
            <a:ext cx="3723000" cy="3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●"/>
              <a:defRPr sz="1200">
                <a:solidFill>
                  <a:schemeClr val="accent6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○"/>
              <a:defRPr sz="1200">
                <a:solidFill>
                  <a:schemeClr val="accent6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■"/>
              <a:defRPr sz="1200">
                <a:solidFill>
                  <a:schemeClr val="accent6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●"/>
              <a:defRPr sz="1200">
                <a:solidFill>
                  <a:schemeClr val="accent6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○"/>
              <a:defRPr sz="1200">
                <a:solidFill>
                  <a:schemeClr val="accent6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■"/>
              <a:defRPr sz="1200">
                <a:solidFill>
                  <a:schemeClr val="accent6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●"/>
              <a:defRPr sz="1200">
                <a:solidFill>
                  <a:schemeClr val="accent6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○"/>
              <a:defRPr sz="1200">
                <a:solidFill>
                  <a:schemeClr val="accent6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■"/>
              <a:defRPr sz="12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825" y="3643150"/>
            <a:ext cx="9144064" cy="1500341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2474208" y="3659979"/>
            <a:ext cx="2364836" cy="32830"/>
          </a:xfrm>
          <a:custGeom>
            <a:rect b="b" l="l" r="r" t="t"/>
            <a:pathLst>
              <a:path extrusionOk="0" h="496" w="35728">
                <a:moveTo>
                  <a:pt x="17871" y="0"/>
                </a:moveTo>
                <a:cubicBezTo>
                  <a:pt x="8001" y="0"/>
                  <a:pt x="0" y="248"/>
                  <a:pt x="0" y="248"/>
                </a:cubicBezTo>
                <a:cubicBezTo>
                  <a:pt x="0" y="248"/>
                  <a:pt x="8001" y="495"/>
                  <a:pt x="17871" y="495"/>
                </a:cubicBezTo>
                <a:cubicBezTo>
                  <a:pt x="27727" y="495"/>
                  <a:pt x="35727" y="248"/>
                  <a:pt x="35727" y="248"/>
                </a:cubicBezTo>
                <a:cubicBezTo>
                  <a:pt x="35727" y="248"/>
                  <a:pt x="27741" y="0"/>
                  <a:pt x="17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947361" y="3719476"/>
            <a:ext cx="2364836" cy="32830"/>
          </a:xfrm>
          <a:custGeom>
            <a:rect b="b" l="l" r="r" t="t"/>
            <a:pathLst>
              <a:path extrusionOk="0" h="496" w="35728">
                <a:moveTo>
                  <a:pt x="17857" y="1"/>
                </a:moveTo>
                <a:cubicBezTo>
                  <a:pt x="8001" y="1"/>
                  <a:pt x="0" y="248"/>
                  <a:pt x="0" y="248"/>
                </a:cubicBezTo>
                <a:cubicBezTo>
                  <a:pt x="0" y="248"/>
                  <a:pt x="8001" y="496"/>
                  <a:pt x="17857" y="496"/>
                </a:cubicBezTo>
                <a:cubicBezTo>
                  <a:pt x="27727" y="496"/>
                  <a:pt x="35728" y="248"/>
                  <a:pt x="35728" y="248"/>
                </a:cubicBezTo>
                <a:cubicBezTo>
                  <a:pt x="35728" y="248"/>
                  <a:pt x="27727" y="1"/>
                  <a:pt x="178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-30518" y="4196403"/>
            <a:ext cx="7063466" cy="92865"/>
          </a:xfrm>
          <a:custGeom>
            <a:rect b="b" l="l" r="r" t="t"/>
            <a:pathLst>
              <a:path extrusionOk="0" h="1403" w="106715">
                <a:moveTo>
                  <a:pt x="53365" y="1"/>
                </a:moveTo>
                <a:cubicBezTo>
                  <a:pt x="23892" y="1"/>
                  <a:pt x="0" y="702"/>
                  <a:pt x="0" y="702"/>
                </a:cubicBezTo>
                <a:cubicBezTo>
                  <a:pt x="0" y="702"/>
                  <a:pt x="23892" y="1403"/>
                  <a:pt x="53365" y="1403"/>
                </a:cubicBezTo>
                <a:cubicBezTo>
                  <a:pt x="82837" y="1403"/>
                  <a:pt x="106715" y="702"/>
                  <a:pt x="106715" y="702"/>
                </a:cubicBezTo>
                <a:cubicBezTo>
                  <a:pt x="106715" y="702"/>
                  <a:pt x="82837" y="1"/>
                  <a:pt x="533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2747002" y="4420353"/>
            <a:ext cx="7064393" cy="92865"/>
          </a:xfrm>
          <a:custGeom>
            <a:rect b="b" l="l" r="r" t="t"/>
            <a:pathLst>
              <a:path extrusionOk="0" h="1403" w="106729">
                <a:moveTo>
                  <a:pt x="53365" y="1"/>
                </a:moveTo>
                <a:cubicBezTo>
                  <a:pt x="23892" y="1"/>
                  <a:pt x="1" y="702"/>
                  <a:pt x="1" y="702"/>
                </a:cubicBezTo>
                <a:cubicBezTo>
                  <a:pt x="1" y="702"/>
                  <a:pt x="23892" y="1403"/>
                  <a:pt x="53365" y="1403"/>
                </a:cubicBezTo>
                <a:cubicBezTo>
                  <a:pt x="82837" y="1403"/>
                  <a:pt x="106729" y="702"/>
                  <a:pt x="106729" y="702"/>
                </a:cubicBezTo>
                <a:cubicBezTo>
                  <a:pt x="106729" y="702"/>
                  <a:pt x="82837" y="1"/>
                  <a:pt x="533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2289467" y="3095103"/>
            <a:ext cx="682485" cy="915357"/>
            <a:chOff x="1960842" y="2424078"/>
            <a:chExt cx="682485" cy="915357"/>
          </a:xfrm>
        </p:grpSpPr>
        <p:sp>
          <p:nvSpPr>
            <p:cNvPr id="76" name="Google Shape;76;p8"/>
            <p:cNvSpPr/>
            <p:nvPr/>
          </p:nvSpPr>
          <p:spPr>
            <a:xfrm>
              <a:off x="2018164" y="3045485"/>
              <a:ext cx="589687" cy="293950"/>
            </a:xfrm>
            <a:custGeom>
              <a:rect b="b" l="l" r="r" t="t"/>
              <a:pathLst>
                <a:path extrusionOk="0" h="4441" w="8909">
                  <a:moveTo>
                    <a:pt x="6544" y="3204"/>
                  </a:moveTo>
                  <a:lnTo>
                    <a:pt x="5623" y="3300"/>
                  </a:lnTo>
                  <a:lnTo>
                    <a:pt x="4949" y="3149"/>
                  </a:lnTo>
                  <a:lnTo>
                    <a:pt x="4070" y="4441"/>
                  </a:lnTo>
                  <a:lnTo>
                    <a:pt x="2860" y="2681"/>
                  </a:lnTo>
                  <a:lnTo>
                    <a:pt x="1691" y="2434"/>
                  </a:lnTo>
                  <a:lnTo>
                    <a:pt x="1" y="1"/>
                  </a:lnTo>
                  <a:lnTo>
                    <a:pt x="8908" y="1"/>
                  </a:lnTo>
                  <a:close/>
                </a:path>
              </a:pathLst>
            </a:custGeom>
            <a:solidFill>
              <a:srgbClr val="6B919E">
                <a:alpha val="45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960842" y="2998423"/>
              <a:ext cx="682485" cy="94453"/>
            </a:xfrm>
            <a:custGeom>
              <a:rect b="b" l="l" r="r" t="t"/>
              <a:pathLst>
                <a:path extrusionOk="0" h="1427" w="10311">
                  <a:moveTo>
                    <a:pt x="5113" y="0"/>
                  </a:moveTo>
                  <a:cubicBezTo>
                    <a:pt x="3391" y="0"/>
                    <a:pt x="1672" y="234"/>
                    <a:pt x="1" y="698"/>
                  </a:cubicBezTo>
                  <a:cubicBezTo>
                    <a:pt x="1" y="698"/>
                    <a:pt x="853" y="1427"/>
                    <a:pt x="5156" y="1427"/>
                  </a:cubicBezTo>
                  <a:cubicBezTo>
                    <a:pt x="5199" y="1427"/>
                    <a:pt x="5243" y="1427"/>
                    <a:pt x="5286" y="1427"/>
                  </a:cubicBezTo>
                  <a:cubicBezTo>
                    <a:pt x="9771" y="1427"/>
                    <a:pt x="10310" y="726"/>
                    <a:pt x="10310" y="726"/>
                  </a:cubicBezTo>
                  <a:cubicBezTo>
                    <a:pt x="8607" y="241"/>
                    <a:pt x="6859" y="0"/>
                    <a:pt x="5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017237" y="2424078"/>
              <a:ext cx="589687" cy="622385"/>
            </a:xfrm>
            <a:custGeom>
              <a:rect b="b" l="l" r="r" t="t"/>
              <a:pathLst>
                <a:path extrusionOk="0" h="9403" w="8909">
                  <a:moveTo>
                    <a:pt x="1" y="9389"/>
                  </a:moveTo>
                  <a:lnTo>
                    <a:pt x="1705" y="2474"/>
                  </a:lnTo>
                  <a:lnTo>
                    <a:pt x="3520" y="1375"/>
                  </a:lnTo>
                  <a:lnTo>
                    <a:pt x="5637" y="0"/>
                  </a:lnTo>
                  <a:lnTo>
                    <a:pt x="6572" y="289"/>
                  </a:lnTo>
                  <a:lnTo>
                    <a:pt x="8909" y="94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2017237" y="2515025"/>
              <a:ext cx="232989" cy="530513"/>
            </a:xfrm>
            <a:custGeom>
              <a:rect b="b" l="l" r="r" t="t"/>
              <a:pathLst>
                <a:path extrusionOk="0" h="8015" w="3520">
                  <a:moveTo>
                    <a:pt x="3520" y="1"/>
                  </a:moveTo>
                  <a:lnTo>
                    <a:pt x="2187" y="4688"/>
                  </a:lnTo>
                  <a:lnTo>
                    <a:pt x="3410" y="8015"/>
                  </a:lnTo>
                  <a:lnTo>
                    <a:pt x="1" y="8015"/>
                  </a:lnTo>
                  <a:lnTo>
                    <a:pt x="1705" y="11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2215614" y="2936335"/>
              <a:ext cx="391315" cy="118348"/>
            </a:xfrm>
            <a:custGeom>
              <a:rect b="b" l="l" r="r" t="t"/>
              <a:pathLst>
                <a:path extrusionOk="0" h="1788" w="5912">
                  <a:moveTo>
                    <a:pt x="1" y="509"/>
                  </a:moveTo>
                  <a:lnTo>
                    <a:pt x="3932" y="0"/>
                  </a:lnTo>
                  <a:lnTo>
                    <a:pt x="5623" y="536"/>
                  </a:lnTo>
                  <a:lnTo>
                    <a:pt x="5912" y="1664"/>
                  </a:lnTo>
                  <a:lnTo>
                    <a:pt x="468" y="17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2017237" y="2950898"/>
              <a:ext cx="229348" cy="103786"/>
            </a:xfrm>
            <a:custGeom>
              <a:rect b="b" l="l" r="r" t="t"/>
              <a:pathLst>
                <a:path extrusionOk="0" h="1568" w="3465">
                  <a:moveTo>
                    <a:pt x="2998" y="289"/>
                  </a:moveTo>
                  <a:lnTo>
                    <a:pt x="812" y="0"/>
                  </a:lnTo>
                  <a:lnTo>
                    <a:pt x="262" y="371"/>
                  </a:lnTo>
                  <a:lnTo>
                    <a:pt x="1" y="1430"/>
                  </a:lnTo>
                  <a:lnTo>
                    <a:pt x="3465" y="15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2100970" y="2825332"/>
              <a:ext cx="145618" cy="229348"/>
            </a:xfrm>
            <a:custGeom>
              <a:rect b="b" l="l" r="r" t="t"/>
              <a:pathLst>
                <a:path extrusionOk="0" h="3465" w="2200">
                  <a:moveTo>
                    <a:pt x="922" y="0"/>
                  </a:moveTo>
                  <a:lnTo>
                    <a:pt x="1" y="3327"/>
                  </a:lnTo>
                  <a:lnTo>
                    <a:pt x="2200" y="34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09341" y="2424078"/>
              <a:ext cx="224781" cy="335782"/>
            </a:xfrm>
            <a:custGeom>
              <a:rect b="b" l="l" r="r" t="t"/>
              <a:pathLst>
                <a:path extrusionOk="0" h="5073" w="3396">
                  <a:moveTo>
                    <a:pt x="1224" y="0"/>
                  </a:moveTo>
                  <a:lnTo>
                    <a:pt x="0" y="797"/>
                  </a:lnTo>
                  <a:lnTo>
                    <a:pt x="1375" y="275"/>
                  </a:lnTo>
                  <a:lnTo>
                    <a:pt x="1870" y="426"/>
                  </a:lnTo>
                  <a:cubicBezTo>
                    <a:pt x="1870" y="426"/>
                    <a:pt x="3368" y="5018"/>
                    <a:pt x="3382" y="5073"/>
                  </a:cubicBezTo>
                  <a:cubicBezTo>
                    <a:pt x="3382" y="5073"/>
                    <a:pt x="3382" y="5073"/>
                    <a:pt x="3382" y="5073"/>
                  </a:cubicBezTo>
                  <a:cubicBezTo>
                    <a:pt x="3396" y="5073"/>
                    <a:pt x="2159" y="289"/>
                    <a:pt x="2159" y="289"/>
                  </a:cubicBezTo>
                  <a:lnTo>
                    <a:pt x="12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8"/>
          <p:cNvGrpSpPr/>
          <p:nvPr/>
        </p:nvGrpSpPr>
        <p:grpSpPr>
          <a:xfrm>
            <a:off x="3449611" y="3795927"/>
            <a:ext cx="337635" cy="99220"/>
            <a:chOff x="3120986" y="3201102"/>
            <a:chExt cx="337635" cy="99220"/>
          </a:xfrm>
        </p:grpSpPr>
        <p:sp>
          <p:nvSpPr>
            <p:cNvPr id="85" name="Google Shape;85;p8"/>
            <p:cNvSpPr/>
            <p:nvPr/>
          </p:nvSpPr>
          <p:spPr>
            <a:xfrm>
              <a:off x="3153750" y="3259351"/>
              <a:ext cx="272107" cy="40972"/>
            </a:xfrm>
            <a:custGeom>
              <a:rect b="b" l="l" r="r" t="t"/>
              <a:pathLst>
                <a:path extrusionOk="0" h="619" w="4111">
                  <a:moveTo>
                    <a:pt x="2791" y="440"/>
                  </a:moveTo>
                  <a:lnTo>
                    <a:pt x="2860" y="413"/>
                  </a:lnTo>
                  <a:lnTo>
                    <a:pt x="2915" y="399"/>
                  </a:lnTo>
                  <a:lnTo>
                    <a:pt x="3011" y="358"/>
                  </a:lnTo>
                  <a:lnTo>
                    <a:pt x="3121" y="330"/>
                  </a:lnTo>
                  <a:lnTo>
                    <a:pt x="3148" y="316"/>
                  </a:lnTo>
                  <a:lnTo>
                    <a:pt x="4111" y="0"/>
                  </a:lnTo>
                  <a:lnTo>
                    <a:pt x="0" y="0"/>
                  </a:lnTo>
                  <a:lnTo>
                    <a:pt x="523" y="619"/>
                  </a:lnTo>
                  <a:lnTo>
                    <a:pt x="2543" y="509"/>
                  </a:lnTo>
                  <a:lnTo>
                    <a:pt x="2708" y="454"/>
                  </a:lnTo>
                  <a:close/>
                </a:path>
              </a:pathLst>
            </a:custGeom>
            <a:solidFill>
              <a:srgbClr val="6B919E">
                <a:alpha val="45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120986" y="3252004"/>
              <a:ext cx="337635" cy="14760"/>
            </a:xfrm>
            <a:custGeom>
              <a:rect b="b" l="l" r="r" t="t"/>
              <a:pathLst>
                <a:path extrusionOk="0" h="223" w="5101">
                  <a:moveTo>
                    <a:pt x="2324" y="0"/>
                  </a:moveTo>
                  <a:cubicBezTo>
                    <a:pt x="1024" y="0"/>
                    <a:pt x="0" y="111"/>
                    <a:pt x="0" y="111"/>
                  </a:cubicBezTo>
                  <a:cubicBezTo>
                    <a:pt x="0" y="111"/>
                    <a:pt x="413" y="221"/>
                    <a:pt x="2544" y="221"/>
                  </a:cubicBezTo>
                  <a:cubicBezTo>
                    <a:pt x="2679" y="222"/>
                    <a:pt x="2807" y="222"/>
                    <a:pt x="2928" y="222"/>
                  </a:cubicBezTo>
                  <a:cubicBezTo>
                    <a:pt x="4869" y="222"/>
                    <a:pt x="5100" y="125"/>
                    <a:pt x="5100" y="125"/>
                  </a:cubicBezTo>
                  <a:cubicBezTo>
                    <a:pt x="5100" y="125"/>
                    <a:pt x="3959" y="1"/>
                    <a:pt x="2544" y="1"/>
                  </a:cubicBezTo>
                  <a:cubicBezTo>
                    <a:pt x="2470" y="1"/>
                    <a:pt x="2397" y="0"/>
                    <a:pt x="2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53750" y="3201102"/>
              <a:ext cx="272107" cy="58313"/>
            </a:xfrm>
            <a:custGeom>
              <a:rect b="b" l="l" r="r" t="t"/>
              <a:pathLst>
                <a:path extrusionOk="0" h="881" w="4111">
                  <a:moveTo>
                    <a:pt x="0" y="880"/>
                  </a:moveTo>
                  <a:lnTo>
                    <a:pt x="523" y="1"/>
                  </a:lnTo>
                  <a:lnTo>
                    <a:pt x="2543" y="138"/>
                  </a:lnTo>
                  <a:lnTo>
                    <a:pt x="4111" y="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176454" y="3201102"/>
              <a:ext cx="191157" cy="30977"/>
            </a:xfrm>
            <a:custGeom>
              <a:rect b="b" l="l" r="r" t="t"/>
              <a:pathLst>
                <a:path extrusionOk="0" h="468" w="2888">
                  <a:moveTo>
                    <a:pt x="180" y="1"/>
                  </a:moveTo>
                  <a:lnTo>
                    <a:pt x="1" y="303"/>
                  </a:lnTo>
                  <a:lnTo>
                    <a:pt x="482" y="207"/>
                  </a:lnTo>
                  <a:cubicBezTo>
                    <a:pt x="482" y="207"/>
                    <a:pt x="2866" y="464"/>
                    <a:pt x="2888" y="468"/>
                  </a:cubicBezTo>
                  <a:lnTo>
                    <a:pt x="2888" y="468"/>
                  </a:lnTo>
                  <a:lnTo>
                    <a:pt x="2200" y="138"/>
                  </a:lnTo>
                  <a:lnTo>
                    <a:pt x="180" y="1"/>
                  </a:lnTo>
                  <a:close/>
                  <a:moveTo>
                    <a:pt x="2888" y="468"/>
                  </a:moveTo>
                  <a:lnTo>
                    <a:pt x="2888" y="468"/>
                  </a:lnTo>
                  <a:cubicBezTo>
                    <a:pt x="2888" y="468"/>
                    <a:pt x="2888" y="468"/>
                    <a:pt x="2888" y="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713225" y="539500"/>
            <a:ext cx="4237800" cy="22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8"/>
          <p:cNvSpPr/>
          <p:nvPr/>
        </p:nvSpPr>
        <p:spPr>
          <a:xfrm>
            <a:off x="5333910" y="4551413"/>
            <a:ext cx="9903215" cy="180169"/>
          </a:xfrm>
          <a:custGeom>
            <a:rect b="b" l="l" r="r" t="t"/>
            <a:pathLst>
              <a:path extrusionOk="0" h="2722" w="149618">
                <a:moveTo>
                  <a:pt x="74809" y="0"/>
                </a:moveTo>
                <a:cubicBezTo>
                  <a:pt x="33501" y="0"/>
                  <a:pt x="0" y="1361"/>
                  <a:pt x="0" y="1361"/>
                </a:cubicBezTo>
                <a:cubicBezTo>
                  <a:pt x="0" y="1361"/>
                  <a:pt x="33487" y="2722"/>
                  <a:pt x="74809" y="2722"/>
                </a:cubicBezTo>
                <a:cubicBezTo>
                  <a:pt x="116117" y="2722"/>
                  <a:pt x="149618" y="1361"/>
                  <a:pt x="149618" y="1361"/>
                </a:cubicBezTo>
                <a:cubicBezTo>
                  <a:pt x="149618" y="1361"/>
                  <a:pt x="116131" y="0"/>
                  <a:pt x="748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8"/>
          <p:cNvGrpSpPr/>
          <p:nvPr/>
        </p:nvGrpSpPr>
        <p:grpSpPr>
          <a:xfrm>
            <a:off x="-563926" y="1645954"/>
            <a:ext cx="2527426" cy="3542970"/>
            <a:chOff x="-30515" y="874989"/>
            <a:chExt cx="3077348" cy="4313856"/>
          </a:xfrm>
        </p:grpSpPr>
        <p:sp>
          <p:nvSpPr>
            <p:cNvPr id="92" name="Google Shape;92;p8"/>
            <p:cNvSpPr/>
            <p:nvPr/>
          </p:nvSpPr>
          <p:spPr>
            <a:xfrm>
              <a:off x="-30515" y="874989"/>
              <a:ext cx="3077305" cy="4313801"/>
            </a:xfrm>
            <a:custGeom>
              <a:rect b="b" l="l" r="r" t="t"/>
              <a:pathLst>
                <a:path extrusionOk="0" h="65173" w="46492">
                  <a:moveTo>
                    <a:pt x="46491" y="65172"/>
                  </a:moveTo>
                  <a:lnTo>
                    <a:pt x="29445" y="34902"/>
                  </a:lnTo>
                  <a:lnTo>
                    <a:pt x="19026" y="31548"/>
                  </a:lnTo>
                  <a:lnTo>
                    <a:pt x="4482" y="1732"/>
                  </a:lnTo>
                  <a:lnTo>
                    <a:pt x="0" y="0"/>
                  </a:lnTo>
                  <a:lnTo>
                    <a:pt x="0" y="65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504474" y="3052364"/>
              <a:ext cx="1542359" cy="2136481"/>
            </a:xfrm>
            <a:custGeom>
              <a:rect b="b" l="l" r="r" t="t"/>
              <a:pathLst>
                <a:path extrusionOk="0" h="32278" w="23302">
                  <a:moveTo>
                    <a:pt x="6255" y="2007"/>
                  </a:moveTo>
                  <a:lnTo>
                    <a:pt x="23301" y="32277"/>
                  </a:lnTo>
                  <a:lnTo>
                    <a:pt x="15603" y="32277"/>
                  </a:lnTo>
                  <a:lnTo>
                    <a:pt x="16524" y="260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-30515" y="874989"/>
              <a:ext cx="1259331" cy="2088228"/>
            </a:xfrm>
            <a:custGeom>
              <a:rect b="b" l="l" r="r" t="t"/>
              <a:pathLst>
                <a:path extrusionOk="0" h="31549" w="19026">
                  <a:moveTo>
                    <a:pt x="19026" y="31548"/>
                  </a:moveTo>
                  <a:lnTo>
                    <a:pt x="15314" y="29981"/>
                  </a:lnTo>
                  <a:lnTo>
                    <a:pt x="3863" y="2255"/>
                  </a:lnTo>
                  <a:lnTo>
                    <a:pt x="0" y="1911"/>
                  </a:lnTo>
                  <a:lnTo>
                    <a:pt x="0" y="0"/>
                  </a:lnTo>
                  <a:lnTo>
                    <a:pt x="4482" y="17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8"/>
          <p:cNvGrpSpPr/>
          <p:nvPr/>
        </p:nvGrpSpPr>
        <p:grpSpPr>
          <a:xfrm>
            <a:off x="3363909" y="4610522"/>
            <a:ext cx="1069167" cy="431366"/>
            <a:chOff x="3363909" y="4610522"/>
            <a:chExt cx="1069167" cy="431366"/>
          </a:xfrm>
        </p:grpSpPr>
        <p:sp>
          <p:nvSpPr>
            <p:cNvPr id="96" name="Google Shape;96;p8"/>
            <p:cNvSpPr/>
            <p:nvPr/>
          </p:nvSpPr>
          <p:spPr>
            <a:xfrm>
              <a:off x="3412163" y="4826174"/>
              <a:ext cx="971802" cy="215713"/>
            </a:xfrm>
            <a:custGeom>
              <a:rect b="b" l="l" r="r" t="t"/>
              <a:pathLst>
                <a:path extrusionOk="0" h="3259" w="14682">
                  <a:moveTo>
                    <a:pt x="14682" y="1"/>
                  </a:moveTo>
                  <a:lnTo>
                    <a:pt x="0" y="1"/>
                  </a:lnTo>
                  <a:lnTo>
                    <a:pt x="3478" y="2942"/>
                  </a:lnTo>
                  <a:lnTo>
                    <a:pt x="5183" y="3259"/>
                  </a:lnTo>
                  <a:lnTo>
                    <a:pt x="7341" y="1224"/>
                  </a:lnTo>
                  <a:lnTo>
                    <a:pt x="11657" y="1623"/>
                  </a:lnTo>
                  <a:close/>
                </a:path>
              </a:pathLst>
            </a:custGeom>
            <a:solidFill>
              <a:srgbClr val="6B919E">
                <a:alpha val="45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3363909" y="4801617"/>
              <a:ext cx="1069167" cy="48385"/>
            </a:xfrm>
            <a:custGeom>
              <a:rect b="b" l="l" r="r" t="t"/>
              <a:pathLst>
                <a:path extrusionOk="0" h="731" w="16153">
                  <a:moveTo>
                    <a:pt x="8084" y="0"/>
                  </a:moveTo>
                  <a:cubicBezTo>
                    <a:pt x="3616" y="14"/>
                    <a:pt x="1" y="385"/>
                    <a:pt x="1" y="385"/>
                  </a:cubicBezTo>
                  <a:cubicBezTo>
                    <a:pt x="1" y="385"/>
                    <a:pt x="793" y="730"/>
                    <a:pt x="7333" y="730"/>
                  </a:cubicBezTo>
                  <a:cubicBezTo>
                    <a:pt x="7575" y="730"/>
                    <a:pt x="7826" y="730"/>
                    <a:pt x="8084" y="729"/>
                  </a:cubicBezTo>
                  <a:cubicBezTo>
                    <a:pt x="14806" y="715"/>
                    <a:pt x="16153" y="344"/>
                    <a:pt x="16153" y="344"/>
                  </a:cubicBezTo>
                  <a:cubicBezTo>
                    <a:pt x="16153" y="344"/>
                    <a:pt x="12551" y="0"/>
                    <a:pt x="8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3412163" y="4610522"/>
              <a:ext cx="971802" cy="215713"/>
            </a:xfrm>
            <a:custGeom>
              <a:rect b="b" l="l" r="r" t="t"/>
              <a:pathLst>
                <a:path extrusionOk="0" h="3259" w="14682">
                  <a:moveTo>
                    <a:pt x="14682" y="3259"/>
                  </a:moveTo>
                  <a:lnTo>
                    <a:pt x="0" y="3259"/>
                  </a:lnTo>
                  <a:lnTo>
                    <a:pt x="3478" y="317"/>
                  </a:lnTo>
                  <a:lnTo>
                    <a:pt x="5183" y="1"/>
                  </a:lnTo>
                  <a:lnTo>
                    <a:pt x="7341" y="2035"/>
                  </a:lnTo>
                  <a:lnTo>
                    <a:pt x="11657" y="16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3898077" y="4738801"/>
              <a:ext cx="69169" cy="51959"/>
            </a:xfrm>
            <a:custGeom>
              <a:rect b="b" l="l" r="r" t="t"/>
              <a:pathLst>
                <a:path extrusionOk="0" h="785" w="1045">
                  <a:moveTo>
                    <a:pt x="0" y="97"/>
                  </a:moveTo>
                  <a:lnTo>
                    <a:pt x="729" y="785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594125" y="4610522"/>
              <a:ext cx="225708" cy="61027"/>
            </a:xfrm>
            <a:custGeom>
              <a:rect b="b" l="l" r="r" t="t"/>
              <a:pathLst>
                <a:path extrusionOk="0" h="922" w="3410">
                  <a:moveTo>
                    <a:pt x="2434" y="1"/>
                  </a:moveTo>
                  <a:lnTo>
                    <a:pt x="729" y="317"/>
                  </a:lnTo>
                  <a:lnTo>
                    <a:pt x="1" y="922"/>
                  </a:lnTo>
                  <a:lnTo>
                    <a:pt x="743" y="454"/>
                  </a:lnTo>
                  <a:lnTo>
                    <a:pt x="2283" y="221"/>
                  </a:lnTo>
                  <a:lnTo>
                    <a:pt x="3410" y="922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4028144" y="4718811"/>
              <a:ext cx="236629" cy="42825"/>
            </a:xfrm>
            <a:custGeom>
              <a:rect b="b" l="l" r="r" t="t"/>
              <a:pathLst>
                <a:path extrusionOk="0" h="647" w="3575">
                  <a:moveTo>
                    <a:pt x="2351" y="1"/>
                  </a:moveTo>
                  <a:lnTo>
                    <a:pt x="1" y="220"/>
                  </a:lnTo>
                  <a:lnTo>
                    <a:pt x="2173" y="303"/>
                  </a:lnTo>
                  <a:lnTo>
                    <a:pt x="3575" y="647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8"/>
          <p:cNvGrpSpPr/>
          <p:nvPr/>
        </p:nvGrpSpPr>
        <p:grpSpPr>
          <a:xfrm>
            <a:off x="4839042" y="4209517"/>
            <a:ext cx="4344778" cy="943605"/>
            <a:chOff x="4799221" y="4169696"/>
            <a:chExt cx="4344778" cy="943605"/>
          </a:xfrm>
        </p:grpSpPr>
        <p:sp>
          <p:nvSpPr>
            <p:cNvPr id="103" name="Google Shape;103;p8"/>
            <p:cNvSpPr/>
            <p:nvPr/>
          </p:nvSpPr>
          <p:spPr>
            <a:xfrm>
              <a:off x="4799221" y="4169696"/>
              <a:ext cx="4344778" cy="943605"/>
            </a:xfrm>
            <a:custGeom>
              <a:rect b="b" l="l" r="r" t="t"/>
              <a:pathLst>
                <a:path extrusionOk="0" h="14256" w="65641">
                  <a:moveTo>
                    <a:pt x="0" y="14255"/>
                  </a:moveTo>
                  <a:lnTo>
                    <a:pt x="40347" y="2694"/>
                  </a:lnTo>
                  <a:lnTo>
                    <a:pt x="65640" y="0"/>
                  </a:lnTo>
                  <a:lnTo>
                    <a:pt x="65640" y="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750993" y="4183331"/>
              <a:ext cx="3261976" cy="657002"/>
            </a:xfrm>
            <a:custGeom>
              <a:rect b="b" l="l" r="r" t="t"/>
              <a:pathLst>
                <a:path extrusionOk="0" h="9926" w="49282">
                  <a:moveTo>
                    <a:pt x="0" y="9925"/>
                  </a:moveTo>
                  <a:lnTo>
                    <a:pt x="27315" y="5293"/>
                  </a:lnTo>
                  <a:lnTo>
                    <a:pt x="49282" y="0"/>
                  </a:lnTo>
                  <a:lnTo>
                    <a:pt x="25968" y="24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1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72"/>
          <p:cNvSpPr txBox="1"/>
          <p:nvPr>
            <p:ph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73"/>
          <p:cNvSpPr/>
          <p:nvPr/>
        </p:nvSpPr>
        <p:spPr>
          <a:xfrm>
            <a:off x="-75550" y="200100"/>
            <a:ext cx="2999813" cy="295452"/>
          </a:xfrm>
          <a:custGeom>
            <a:rect b="b" l="l" r="r" t="t"/>
            <a:pathLst>
              <a:path extrusionOk="0" h="3952" w="45049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73"/>
          <p:cNvSpPr/>
          <p:nvPr/>
        </p:nvSpPr>
        <p:spPr>
          <a:xfrm>
            <a:off x="6070575" y="4056851"/>
            <a:ext cx="3073373" cy="262494"/>
          </a:xfrm>
          <a:custGeom>
            <a:rect b="b" l="l" r="r" t="t"/>
            <a:pathLst>
              <a:path extrusionOk="0" h="6391" w="74828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3"/>
          <p:cNvSpPr/>
          <p:nvPr/>
        </p:nvSpPr>
        <p:spPr>
          <a:xfrm>
            <a:off x="-800" y="3021547"/>
            <a:ext cx="9145628" cy="3948820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69411"/>
                </a:srgbClr>
              </a:gs>
              <a:gs pos="2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_1"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74"/>
          <p:cNvSpPr/>
          <p:nvPr/>
        </p:nvSpPr>
        <p:spPr>
          <a:xfrm>
            <a:off x="3115386" y="72637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74"/>
          <p:cNvSpPr/>
          <p:nvPr/>
        </p:nvSpPr>
        <p:spPr>
          <a:xfrm>
            <a:off x="6867150" y="837300"/>
            <a:ext cx="1401000" cy="1401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74"/>
          <p:cNvSpPr/>
          <p:nvPr/>
        </p:nvSpPr>
        <p:spPr>
          <a:xfrm>
            <a:off x="5657561" y="198662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74"/>
          <p:cNvSpPr/>
          <p:nvPr/>
        </p:nvSpPr>
        <p:spPr>
          <a:xfrm flipH="1">
            <a:off x="6997961" y="1709637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74"/>
          <p:cNvSpPr/>
          <p:nvPr/>
        </p:nvSpPr>
        <p:spPr>
          <a:xfrm flipH="1">
            <a:off x="496086" y="408012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3" name="Google Shape;1113;p74"/>
          <p:cNvGrpSpPr/>
          <p:nvPr/>
        </p:nvGrpSpPr>
        <p:grpSpPr>
          <a:xfrm>
            <a:off x="-2160150" y="3661010"/>
            <a:ext cx="14325173" cy="1632339"/>
            <a:chOff x="-2160150" y="3661010"/>
            <a:chExt cx="14325173" cy="1632339"/>
          </a:xfrm>
        </p:grpSpPr>
        <p:grpSp>
          <p:nvGrpSpPr>
            <p:cNvPr id="1114" name="Google Shape;1114;p74"/>
            <p:cNvGrpSpPr/>
            <p:nvPr/>
          </p:nvGrpSpPr>
          <p:grpSpPr>
            <a:xfrm>
              <a:off x="89437" y="4360796"/>
              <a:ext cx="9027772" cy="569700"/>
              <a:chOff x="89437" y="4360796"/>
              <a:chExt cx="9027772" cy="569700"/>
            </a:xfrm>
          </p:grpSpPr>
          <p:sp>
            <p:nvSpPr>
              <p:cNvPr id="1115" name="Google Shape;1115;p74"/>
              <p:cNvSpPr/>
              <p:nvPr/>
            </p:nvSpPr>
            <p:spPr>
              <a:xfrm flipH="1">
                <a:off x="1418772" y="4642534"/>
                <a:ext cx="164057" cy="104621"/>
              </a:xfrm>
              <a:custGeom>
                <a:rect b="b" l="l" r="r" t="t"/>
                <a:pathLst>
                  <a:path extrusionOk="0" h="2702" w="4237">
                    <a:moveTo>
                      <a:pt x="1618" y="1"/>
                    </a:moveTo>
                    <a:cubicBezTo>
                      <a:pt x="1567" y="1"/>
                      <a:pt x="1515" y="12"/>
                      <a:pt x="1468" y="35"/>
                    </a:cubicBezTo>
                    <a:cubicBezTo>
                      <a:pt x="1401" y="102"/>
                      <a:pt x="1334" y="169"/>
                      <a:pt x="1268" y="236"/>
                    </a:cubicBezTo>
                    <a:cubicBezTo>
                      <a:pt x="1234" y="269"/>
                      <a:pt x="1234" y="302"/>
                      <a:pt x="1201" y="336"/>
                    </a:cubicBezTo>
                    <a:cubicBezTo>
                      <a:pt x="1101" y="369"/>
                      <a:pt x="1034" y="369"/>
                      <a:pt x="968" y="402"/>
                    </a:cubicBezTo>
                    <a:cubicBezTo>
                      <a:pt x="767" y="502"/>
                      <a:pt x="567" y="602"/>
                      <a:pt x="434" y="736"/>
                    </a:cubicBezTo>
                    <a:cubicBezTo>
                      <a:pt x="267" y="836"/>
                      <a:pt x="134" y="969"/>
                      <a:pt x="34" y="1136"/>
                    </a:cubicBezTo>
                    <a:cubicBezTo>
                      <a:pt x="0" y="1203"/>
                      <a:pt x="0" y="1270"/>
                      <a:pt x="0" y="1336"/>
                    </a:cubicBezTo>
                    <a:cubicBezTo>
                      <a:pt x="34" y="1403"/>
                      <a:pt x="67" y="1503"/>
                      <a:pt x="134" y="1570"/>
                    </a:cubicBezTo>
                    <a:cubicBezTo>
                      <a:pt x="234" y="1703"/>
                      <a:pt x="334" y="1837"/>
                      <a:pt x="501" y="1937"/>
                    </a:cubicBezTo>
                    <a:cubicBezTo>
                      <a:pt x="667" y="2003"/>
                      <a:pt x="801" y="2037"/>
                      <a:pt x="968" y="2070"/>
                    </a:cubicBezTo>
                    <a:cubicBezTo>
                      <a:pt x="1168" y="2070"/>
                      <a:pt x="1368" y="2104"/>
                      <a:pt x="1568" y="2104"/>
                    </a:cubicBezTo>
                    <a:lnTo>
                      <a:pt x="1668" y="2237"/>
                    </a:lnTo>
                    <a:cubicBezTo>
                      <a:pt x="1701" y="2337"/>
                      <a:pt x="1735" y="2404"/>
                      <a:pt x="1801" y="2504"/>
                    </a:cubicBezTo>
                    <a:cubicBezTo>
                      <a:pt x="1874" y="2576"/>
                      <a:pt x="1981" y="2701"/>
                      <a:pt x="2086" y="2701"/>
                    </a:cubicBezTo>
                    <a:cubicBezTo>
                      <a:pt x="2126" y="2701"/>
                      <a:pt x="2165" y="2683"/>
                      <a:pt x="2202" y="2637"/>
                    </a:cubicBezTo>
                    <a:cubicBezTo>
                      <a:pt x="2235" y="2571"/>
                      <a:pt x="2268" y="2504"/>
                      <a:pt x="2302" y="2437"/>
                    </a:cubicBezTo>
                    <a:cubicBezTo>
                      <a:pt x="2302" y="2370"/>
                      <a:pt x="2335" y="2304"/>
                      <a:pt x="2402" y="2270"/>
                    </a:cubicBezTo>
                    <a:cubicBezTo>
                      <a:pt x="2435" y="2270"/>
                      <a:pt x="2469" y="2237"/>
                      <a:pt x="2469" y="2204"/>
                    </a:cubicBezTo>
                    <a:cubicBezTo>
                      <a:pt x="2502" y="2170"/>
                      <a:pt x="2435" y="2104"/>
                      <a:pt x="2402" y="2070"/>
                    </a:cubicBezTo>
                    <a:cubicBezTo>
                      <a:pt x="2335" y="2070"/>
                      <a:pt x="2302" y="2037"/>
                      <a:pt x="2235" y="2037"/>
                    </a:cubicBezTo>
                    <a:cubicBezTo>
                      <a:pt x="2302" y="2003"/>
                      <a:pt x="2369" y="2003"/>
                      <a:pt x="2435" y="1970"/>
                    </a:cubicBezTo>
                    <a:cubicBezTo>
                      <a:pt x="2535" y="1937"/>
                      <a:pt x="2602" y="1903"/>
                      <a:pt x="2702" y="1870"/>
                    </a:cubicBezTo>
                    <a:cubicBezTo>
                      <a:pt x="2869" y="1737"/>
                      <a:pt x="3069" y="1637"/>
                      <a:pt x="3269" y="1570"/>
                    </a:cubicBezTo>
                    <a:cubicBezTo>
                      <a:pt x="3319" y="1561"/>
                      <a:pt x="3369" y="1557"/>
                      <a:pt x="3419" y="1557"/>
                    </a:cubicBezTo>
                    <a:cubicBezTo>
                      <a:pt x="3567" y="1557"/>
                      <a:pt x="3711" y="1595"/>
                      <a:pt x="3836" y="1670"/>
                    </a:cubicBezTo>
                    <a:cubicBezTo>
                      <a:pt x="3903" y="1737"/>
                      <a:pt x="3970" y="1803"/>
                      <a:pt x="4036" y="1870"/>
                    </a:cubicBezTo>
                    <a:cubicBezTo>
                      <a:pt x="4063" y="1897"/>
                      <a:pt x="4090" y="1946"/>
                      <a:pt x="4135" y="1946"/>
                    </a:cubicBezTo>
                    <a:cubicBezTo>
                      <a:pt x="4146" y="1946"/>
                      <a:pt x="4157" y="1943"/>
                      <a:pt x="4170" y="1937"/>
                    </a:cubicBezTo>
                    <a:cubicBezTo>
                      <a:pt x="4203" y="1937"/>
                      <a:pt x="4203" y="1837"/>
                      <a:pt x="4203" y="1803"/>
                    </a:cubicBezTo>
                    <a:cubicBezTo>
                      <a:pt x="4203" y="1703"/>
                      <a:pt x="4203" y="1603"/>
                      <a:pt x="4170" y="1503"/>
                    </a:cubicBezTo>
                    <a:cubicBezTo>
                      <a:pt x="4136" y="1436"/>
                      <a:pt x="4103" y="1370"/>
                      <a:pt x="4036" y="1303"/>
                    </a:cubicBezTo>
                    <a:cubicBezTo>
                      <a:pt x="3970" y="1236"/>
                      <a:pt x="3970" y="1170"/>
                      <a:pt x="4036" y="1103"/>
                    </a:cubicBezTo>
                    <a:cubicBezTo>
                      <a:pt x="4070" y="1069"/>
                      <a:pt x="4103" y="1036"/>
                      <a:pt x="4103" y="1003"/>
                    </a:cubicBezTo>
                    <a:cubicBezTo>
                      <a:pt x="4203" y="836"/>
                      <a:pt x="4237" y="636"/>
                      <a:pt x="4203" y="436"/>
                    </a:cubicBezTo>
                    <a:cubicBezTo>
                      <a:pt x="4103" y="436"/>
                      <a:pt x="4036" y="502"/>
                      <a:pt x="3970" y="569"/>
                    </a:cubicBezTo>
                    <a:lnTo>
                      <a:pt x="3903" y="602"/>
                    </a:lnTo>
                    <a:cubicBezTo>
                      <a:pt x="3870" y="669"/>
                      <a:pt x="3803" y="736"/>
                      <a:pt x="3736" y="769"/>
                    </a:cubicBezTo>
                    <a:cubicBezTo>
                      <a:pt x="3611" y="844"/>
                      <a:pt x="3448" y="882"/>
                      <a:pt x="3305" y="882"/>
                    </a:cubicBezTo>
                    <a:cubicBezTo>
                      <a:pt x="3257" y="882"/>
                      <a:pt x="3211" y="878"/>
                      <a:pt x="3169" y="869"/>
                    </a:cubicBezTo>
                    <a:cubicBezTo>
                      <a:pt x="3069" y="869"/>
                      <a:pt x="2969" y="803"/>
                      <a:pt x="2869" y="769"/>
                    </a:cubicBezTo>
                    <a:cubicBezTo>
                      <a:pt x="2902" y="736"/>
                      <a:pt x="2902" y="669"/>
                      <a:pt x="2869" y="636"/>
                    </a:cubicBezTo>
                    <a:cubicBezTo>
                      <a:pt x="2836" y="569"/>
                      <a:pt x="2769" y="536"/>
                      <a:pt x="2702" y="502"/>
                    </a:cubicBezTo>
                    <a:cubicBezTo>
                      <a:pt x="2669" y="469"/>
                      <a:pt x="2535" y="402"/>
                      <a:pt x="2435" y="336"/>
                    </a:cubicBezTo>
                    <a:cubicBezTo>
                      <a:pt x="2268" y="236"/>
                      <a:pt x="2068" y="202"/>
                      <a:pt x="1868" y="102"/>
                    </a:cubicBezTo>
                    <a:cubicBezTo>
                      <a:pt x="1804" y="37"/>
                      <a:pt x="1711" y="1"/>
                      <a:pt x="1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74"/>
              <p:cNvSpPr/>
              <p:nvPr/>
            </p:nvSpPr>
            <p:spPr>
              <a:xfrm>
                <a:off x="3171310" y="4360796"/>
                <a:ext cx="165373" cy="103344"/>
              </a:xfrm>
              <a:custGeom>
                <a:rect b="b" l="l" r="r" t="t"/>
                <a:pathLst>
                  <a:path extrusionOk="0" h="2669" w="4271">
                    <a:moveTo>
                      <a:pt x="1552" y="1"/>
                    </a:moveTo>
                    <a:cubicBezTo>
                      <a:pt x="1477" y="1"/>
                      <a:pt x="1401" y="17"/>
                      <a:pt x="1335" y="51"/>
                    </a:cubicBezTo>
                    <a:cubicBezTo>
                      <a:pt x="1268" y="117"/>
                      <a:pt x="1201" y="184"/>
                      <a:pt x="1168" y="251"/>
                    </a:cubicBezTo>
                    <a:cubicBezTo>
                      <a:pt x="1135" y="318"/>
                      <a:pt x="1101" y="351"/>
                      <a:pt x="1101" y="384"/>
                    </a:cubicBezTo>
                    <a:cubicBezTo>
                      <a:pt x="1001" y="418"/>
                      <a:pt x="934" y="451"/>
                      <a:pt x="868" y="484"/>
                    </a:cubicBezTo>
                    <a:cubicBezTo>
                      <a:pt x="668" y="584"/>
                      <a:pt x="501" y="685"/>
                      <a:pt x="367" y="818"/>
                    </a:cubicBezTo>
                    <a:cubicBezTo>
                      <a:pt x="201" y="951"/>
                      <a:pt x="101" y="1118"/>
                      <a:pt x="0" y="1285"/>
                    </a:cubicBezTo>
                    <a:cubicBezTo>
                      <a:pt x="0" y="1352"/>
                      <a:pt x="0" y="1418"/>
                      <a:pt x="0" y="1485"/>
                    </a:cubicBezTo>
                    <a:cubicBezTo>
                      <a:pt x="34" y="1552"/>
                      <a:pt x="101" y="1619"/>
                      <a:pt x="134" y="1685"/>
                    </a:cubicBezTo>
                    <a:cubicBezTo>
                      <a:pt x="267" y="1852"/>
                      <a:pt x="401" y="1952"/>
                      <a:pt x="568" y="2019"/>
                    </a:cubicBezTo>
                    <a:cubicBezTo>
                      <a:pt x="701" y="2086"/>
                      <a:pt x="868" y="2119"/>
                      <a:pt x="1035" y="2119"/>
                    </a:cubicBezTo>
                    <a:lnTo>
                      <a:pt x="1635" y="2119"/>
                    </a:lnTo>
                    <a:cubicBezTo>
                      <a:pt x="1668" y="2152"/>
                      <a:pt x="1702" y="2186"/>
                      <a:pt x="1735" y="2252"/>
                    </a:cubicBezTo>
                    <a:cubicBezTo>
                      <a:pt x="1768" y="2319"/>
                      <a:pt x="1835" y="2419"/>
                      <a:pt x="1902" y="2486"/>
                    </a:cubicBezTo>
                    <a:cubicBezTo>
                      <a:pt x="1975" y="2559"/>
                      <a:pt x="2103" y="2669"/>
                      <a:pt x="2218" y="2669"/>
                    </a:cubicBezTo>
                    <a:cubicBezTo>
                      <a:pt x="2260" y="2669"/>
                      <a:pt x="2300" y="2655"/>
                      <a:pt x="2335" y="2619"/>
                    </a:cubicBezTo>
                    <a:cubicBezTo>
                      <a:pt x="2369" y="2519"/>
                      <a:pt x="2369" y="2452"/>
                      <a:pt x="2402" y="2386"/>
                    </a:cubicBezTo>
                    <a:cubicBezTo>
                      <a:pt x="2402" y="2319"/>
                      <a:pt x="2436" y="2252"/>
                      <a:pt x="2502" y="2219"/>
                    </a:cubicBezTo>
                    <a:cubicBezTo>
                      <a:pt x="2502" y="2186"/>
                      <a:pt x="2536" y="2152"/>
                      <a:pt x="2569" y="2152"/>
                    </a:cubicBezTo>
                    <a:cubicBezTo>
                      <a:pt x="2569" y="2086"/>
                      <a:pt x="2502" y="2052"/>
                      <a:pt x="2469" y="2052"/>
                    </a:cubicBezTo>
                    <a:cubicBezTo>
                      <a:pt x="2436" y="2019"/>
                      <a:pt x="2369" y="2019"/>
                      <a:pt x="2302" y="1985"/>
                    </a:cubicBezTo>
                    <a:cubicBezTo>
                      <a:pt x="2369" y="1952"/>
                      <a:pt x="2436" y="1952"/>
                      <a:pt x="2502" y="1919"/>
                    </a:cubicBezTo>
                    <a:cubicBezTo>
                      <a:pt x="2602" y="1885"/>
                      <a:pt x="2669" y="1852"/>
                      <a:pt x="2736" y="1785"/>
                    </a:cubicBezTo>
                    <a:cubicBezTo>
                      <a:pt x="2903" y="1652"/>
                      <a:pt x="3103" y="1518"/>
                      <a:pt x="3303" y="1452"/>
                    </a:cubicBezTo>
                    <a:cubicBezTo>
                      <a:pt x="3374" y="1428"/>
                      <a:pt x="3445" y="1417"/>
                      <a:pt x="3514" y="1417"/>
                    </a:cubicBezTo>
                    <a:cubicBezTo>
                      <a:pt x="3641" y="1417"/>
                      <a:pt x="3762" y="1454"/>
                      <a:pt x="3870" y="1518"/>
                    </a:cubicBezTo>
                    <a:cubicBezTo>
                      <a:pt x="3937" y="1552"/>
                      <a:pt x="4037" y="1619"/>
                      <a:pt x="4103" y="1685"/>
                    </a:cubicBezTo>
                    <a:cubicBezTo>
                      <a:pt x="4103" y="1712"/>
                      <a:pt x="4147" y="1761"/>
                      <a:pt x="4199" y="1761"/>
                    </a:cubicBezTo>
                    <a:cubicBezTo>
                      <a:pt x="4211" y="1761"/>
                      <a:pt x="4224" y="1758"/>
                      <a:pt x="4237" y="1752"/>
                    </a:cubicBezTo>
                    <a:cubicBezTo>
                      <a:pt x="4270" y="1719"/>
                      <a:pt x="4270" y="1619"/>
                      <a:pt x="4270" y="1585"/>
                    </a:cubicBezTo>
                    <a:cubicBezTo>
                      <a:pt x="4237" y="1452"/>
                      <a:pt x="4170" y="1352"/>
                      <a:pt x="4103" y="1252"/>
                    </a:cubicBezTo>
                    <a:cubicBezTo>
                      <a:pt x="4070" y="1185"/>
                      <a:pt x="4037" y="1118"/>
                      <a:pt x="3970" y="1051"/>
                    </a:cubicBezTo>
                    <a:cubicBezTo>
                      <a:pt x="3903" y="1018"/>
                      <a:pt x="3903" y="918"/>
                      <a:pt x="3937" y="885"/>
                    </a:cubicBezTo>
                    <a:cubicBezTo>
                      <a:pt x="3970" y="851"/>
                      <a:pt x="4003" y="785"/>
                      <a:pt x="4003" y="751"/>
                    </a:cubicBezTo>
                    <a:cubicBezTo>
                      <a:pt x="4070" y="584"/>
                      <a:pt x="4070" y="384"/>
                      <a:pt x="4037" y="184"/>
                    </a:cubicBezTo>
                    <a:lnTo>
                      <a:pt x="4037" y="184"/>
                    </a:lnTo>
                    <a:cubicBezTo>
                      <a:pt x="3970" y="218"/>
                      <a:pt x="3870" y="251"/>
                      <a:pt x="3837" y="351"/>
                    </a:cubicBezTo>
                    <a:lnTo>
                      <a:pt x="3770" y="384"/>
                    </a:lnTo>
                    <a:cubicBezTo>
                      <a:pt x="3736" y="451"/>
                      <a:pt x="3670" y="518"/>
                      <a:pt x="3603" y="551"/>
                    </a:cubicBezTo>
                    <a:cubicBezTo>
                      <a:pt x="3465" y="662"/>
                      <a:pt x="3304" y="726"/>
                      <a:pt x="3139" y="726"/>
                    </a:cubicBezTo>
                    <a:cubicBezTo>
                      <a:pt x="3105" y="726"/>
                      <a:pt x="3070" y="724"/>
                      <a:pt x="3036" y="718"/>
                    </a:cubicBezTo>
                    <a:cubicBezTo>
                      <a:pt x="2936" y="718"/>
                      <a:pt x="2836" y="685"/>
                      <a:pt x="2769" y="618"/>
                    </a:cubicBezTo>
                    <a:cubicBezTo>
                      <a:pt x="2802" y="618"/>
                      <a:pt x="2802" y="551"/>
                      <a:pt x="2769" y="518"/>
                    </a:cubicBezTo>
                    <a:cubicBezTo>
                      <a:pt x="2736" y="451"/>
                      <a:pt x="2669" y="418"/>
                      <a:pt x="2636" y="418"/>
                    </a:cubicBezTo>
                    <a:cubicBezTo>
                      <a:pt x="2536" y="384"/>
                      <a:pt x="2436" y="318"/>
                      <a:pt x="2335" y="284"/>
                    </a:cubicBezTo>
                    <a:cubicBezTo>
                      <a:pt x="2135" y="184"/>
                      <a:pt x="1935" y="151"/>
                      <a:pt x="1768" y="51"/>
                    </a:cubicBezTo>
                    <a:cubicBezTo>
                      <a:pt x="1702" y="17"/>
                      <a:pt x="1627" y="1"/>
                      <a:pt x="1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74"/>
              <p:cNvSpPr/>
              <p:nvPr/>
            </p:nvSpPr>
            <p:spPr>
              <a:xfrm>
                <a:off x="5185306" y="4643151"/>
                <a:ext cx="165373" cy="103382"/>
              </a:xfrm>
              <a:custGeom>
                <a:rect b="b" l="l" r="r" t="t"/>
                <a:pathLst>
                  <a:path extrusionOk="0" h="2670" w="4271">
                    <a:moveTo>
                      <a:pt x="1585" y="1"/>
                    </a:moveTo>
                    <a:cubicBezTo>
                      <a:pt x="1510" y="1"/>
                      <a:pt x="1435" y="18"/>
                      <a:pt x="1369" y="51"/>
                    </a:cubicBezTo>
                    <a:cubicBezTo>
                      <a:pt x="1302" y="118"/>
                      <a:pt x="1235" y="184"/>
                      <a:pt x="1202" y="285"/>
                    </a:cubicBezTo>
                    <a:cubicBezTo>
                      <a:pt x="1168" y="318"/>
                      <a:pt x="1135" y="351"/>
                      <a:pt x="1135" y="385"/>
                    </a:cubicBezTo>
                    <a:cubicBezTo>
                      <a:pt x="1035" y="418"/>
                      <a:pt x="968" y="451"/>
                      <a:pt x="902" y="485"/>
                    </a:cubicBezTo>
                    <a:cubicBezTo>
                      <a:pt x="701" y="585"/>
                      <a:pt x="535" y="685"/>
                      <a:pt x="401" y="818"/>
                    </a:cubicBezTo>
                    <a:cubicBezTo>
                      <a:pt x="234" y="952"/>
                      <a:pt x="134" y="1118"/>
                      <a:pt x="34" y="1285"/>
                    </a:cubicBezTo>
                    <a:cubicBezTo>
                      <a:pt x="1" y="1352"/>
                      <a:pt x="1" y="1419"/>
                      <a:pt x="34" y="1485"/>
                    </a:cubicBezTo>
                    <a:cubicBezTo>
                      <a:pt x="68" y="1552"/>
                      <a:pt x="101" y="1619"/>
                      <a:pt x="168" y="1686"/>
                    </a:cubicBezTo>
                    <a:cubicBezTo>
                      <a:pt x="268" y="1852"/>
                      <a:pt x="401" y="1952"/>
                      <a:pt x="568" y="2019"/>
                    </a:cubicBezTo>
                    <a:cubicBezTo>
                      <a:pt x="735" y="2086"/>
                      <a:pt x="902" y="2119"/>
                      <a:pt x="1068" y="2119"/>
                    </a:cubicBezTo>
                    <a:lnTo>
                      <a:pt x="1669" y="2119"/>
                    </a:lnTo>
                    <a:cubicBezTo>
                      <a:pt x="1702" y="2153"/>
                      <a:pt x="1702" y="2186"/>
                      <a:pt x="1736" y="2253"/>
                    </a:cubicBezTo>
                    <a:cubicBezTo>
                      <a:pt x="1802" y="2353"/>
                      <a:pt x="1836" y="2419"/>
                      <a:pt x="1936" y="2519"/>
                    </a:cubicBezTo>
                    <a:cubicBezTo>
                      <a:pt x="1984" y="2568"/>
                      <a:pt x="2104" y="2670"/>
                      <a:pt x="2217" y="2670"/>
                    </a:cubicBezTo>
                    <a:cubicBezTo>
                      <a:pt x="2259" y="2670"/>
                      <a:pt x="2300" y="2656"/>
                      <a:pt x="2336" y="2620"/>
                    </a:cubicBezTo>
                    <a:cubicBezTo>
                      <a:pt x="2369" y="2553"/>
                      <a:pt x="2403" y="2453"/>
                      <a:pt x="2403" y="2386"/>
                    </a:cubicBezTo>
                    <a:cubicBezTo>
                      <a:pt x="2436" y="2319"/>
                      <a:pt x="2469" y="2253"/>
                      <a:pt x="2503" y="2219"/>
                    </a:cubicBezTo>
                    <a:cubicBezTo>
                      <a:pt x="2536" y="2186"/>
                      <a:pt x="2569" y="2186"/>
                      <a:pt x="2569" y="2153"/>
                    </a:cubicBezTo>
                    <a:cubicBezTo>
                      <a:pt x="2603" y="2119"/>
                      <a:pt x="2536" y="2052"/>
                      <a:pt x="2503" y="2052"/>
                    </a:cubicBezTo>
                    <a:cubicBezTo>
                      <a:pt x="2436" y="2019"/>
                      <a:pt x="2369" y="2019"/>
                      <a:pt x="2336" y="1986"/>
                    </a:cubicBezTo>
                    <a:cubicBezTo>
                      <a:pt x="2403" y="1986"/>
                      <a:pt x="2469" y="1952"/>
                      <a:pt x="2536" y="1919"/>
                    </a:cubicBezTo>
                    <a:cubicBezTo>
                      <a:pt x="2603" y="1886"/>
                      <a:pt x="2703" y="1852"/>
                      <a:pt x="2770" y="1786"/>
                    </a:cubicBezTo>
                    <a:cubicBezTo>
                      <a:pt x="2936" y="1652"/>
                      <a:pt x="3103" y="1552"/>
                      <a:pt x="3337" y="1452"/>
                    </a:cubicBezTo>
                    <a:cubicBezTo>
                      <a:pt x="3398" y="1440"/>
                      <a:pt x="3463" y="1432"/>
                      <a:pt x="3530" y="1432"/>
                    </a:cubicBezTo>
                    <a:cubicBezTo>
                      <a:pt x="3646" y="1432"/>
                      <a:pt x="3765" y="1455"/>
                      <a:pt x="3870" y="1519"/>
                    </a:cubicBezTo>
                    <a:cubicBezTo>
                      <a:pt x="3970" y="1552"/>
                      <a:pt x="4037" y="1619"/>
                      <a:pt x="4104" y="1686"/>
                    </a:cubicBezTo>
                    <a:cubicBezTo>
                      <a:pt x="4131" y="1712"/>
                      <a:pt x="4180" y="1761"/>
                      <a:pt x="4215" y="1761"/>
                    </a:cubicBezTo>
                    <a:cubicBezTo>
                      <a:pt x="4223" y="1761"/>
                      <a:pt x="4231" y="1759"/>
                      <a:pt x="4237" y="1752"/>
                    </a:cubicBezTo>
                    <a:cubicBezTo>
                      <a:pt x="4271" y="1719"/>
                      <a:pt x="4271" y="1619"/>
                      <a:pt x="4271" y="1585"/>
                    </a:cubicBezTo>
                    <a:cubicBezTo>
                      <a:pt x="4237" y="1485"/>
                      <a:pt x="4204" y="1352"/>
                      <a:pt x="4137" y="1252"/>
                    </a:cubicBezTo>
                    <a:cubicBezTo>
                      <a:pt x="4104" y="1185"/>
                      <a:pt x="4071" y="1118"/>
                      <a:pt x="4004" y="1052"/>
                    </a:cubicBezTo>
                    <a:cubicBezTo>
                      <a:pt x="3970" y="1018"/>
                      <a:pt x="3937" y="952"/>
                      <a:pt x="3970" y="885"/>
                    </a:cubicBezTo>
                    <a:cubicBezTo>
                      <a:pt x="4004" y="852"/>
                      <a:pt x="4037" y="818"/>
                      <a:pt x="4037" y="752"/>
                    </a:cubicBezTo>
                    <a:cubicBezTo>
                      <a:pt x="4104" y="585"/>
                      <a:pt x="4137" y="385"/>
                      <a:pt x="4104" y="218"/>
                    </a:cubicBezTo>
                    <a:cubicBezTo>
                      <a:pt x="4004" y="218"/>
                      <a:pt x="3904" y="251"/>
                      <a:pt x="3870" y="351"/>
                    </a:cubicBezTo>
                    <a:lnTo>
                      <a:pt x="3804" y="385"/>
                    </a:lnTo>
                    <a:cubicBezTo>
                      <a:pt x="3770" y="451"/>
                      <a:pt x="3704" y="518"/>
                      <a:pt x="3637" y="551"/>
                    </a:cubicBezTo>
                    <a:cubicBezTo>
                      <a:pt x="3499" y="662"/>
                      <a:pt x="3338" y="727"/>
                      <a:pt x="3173" y="727"/>
                    </a:cubicBezTo>
                    <a:cubicBezTo>
                      <a:pt x="3139" y="727"/>
                      <a:pt x="3104" y="724"/>
                      <a:pt x="3070" y="718"/>
                    </a:cubicBezTo>
                    <a:cubicBezTo>
                      <a:pt x="2970" y="718"/>
                      <a:pt x="2870" y="685"/>
                      <a:pt x="2803" y="651"/>
                    </a:cubicBezTo>
                    <a:cubicBezTo>
                      <a:pt x="2836" y="618"/>
                      <a:pt x="2836" y="551"/>
                      <a:pt x="2803" y="518"/>
                    </a:cubicBezTo>
                    <a:cubicBezTo>
                      <a:pt x="2770" y="485"/>
                      <a:pt x="2703" y="418"/>
                      <a:pt x="2670" y="418"/>
                    </a:cubicBezTo>
                    <a:cubicBezTo>
                      <a:pt x="2569" y="385"/>
                      <a:pt x="2469" y="318"/>
                      <a:pt x="2369" y="285"/>
                    </a:cubicBezTo>
                    <a:cubicBezTo>
                      <a:pt x="2169" y="184"/>
                      <a:pt x="1936" y="151"/>
                      <a:pt x="1802" y="51"/>
                    </a:cubicBezTo>
                    <a:cubicBezTo>
                      <a:pt x="1736" y="18"/>
                      <a:pt x="1661" y="1"/>
                      <a:pt x="15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74"/>
              <p:cNvSpPr/>
              <p:nvPr/>
            </p:nvSpPr>
            <p:spPr>
              <a:xfrm>
                <a:off x="8953153" y="4723715"/>
                <a:ext cx="164057" cy="104583"/>
              </a:xfrm>
              <a:custGeom>
                <a:rect b="b" l="l" r="r" t="t"/>
                <a:pathLst>
                  <a:path extrusionOk="0" h="2701" w="4237">
                    <a:moveTo>
                      <a:pt x="1618" y="0"/>
                    </a:moveTo>
                    <a:cubicBezTo>
                      <a:pt x="1567" y="0"/>
                      <a:pt x="1516" y="11"/>
                      <a:pt x="1468" y="35"/>
                    </a:cubicBezTo>
                    <a:cubicBezTo>
                      <a:pt x="1402" y="102"/>
                      <a:pt x="1335" y="168"/>
                      <a:pt x="1268" y="235"/>
                    </a:cubicBezTo>
                    <a:cubicBezTo>
                      <a:pt x="1235" y="268"/>
                      <a:pt x="1235" y="302"/>
                      <a:pt x="1201" y="335"/>
                    </a:cubicBezTo>
                    <a:cubicBezTo>
                      <a:pt x="1101" y="368"/>
                      <a:pt x="1035" y="402"/>
                      <a:pt x="968" y="402"/>
                    </a:cubicBezTo>
                    <a:cubicBezTo>
                      <a:pt x="768" y="502"/>
                      <a:pt x="601" y="602"/>
                      <a:pt x="434" y="735"/>
                    </a:cubicBezTo>
                    <a:cubicBezTo>
                      <a:pt x="267" y="835"/>
                      <a:pt x="134" y="969"/>
                      <a:pt x="67" y="1136"/>
                    </a:cubicBezTo>
                    <a:cubicBezTo>
                      <a:pt x="1" y="1202"/>
                      <a:pt x="1" y="1269"/>
                      <a:pt x="1" y="1336"/>
                    </a:cubicBezTo>
                    <a:cubicBezTo>
                      <a:pt x="34" y="1402"/>
                      <a:pt x="67" y="1503"/>
                      <a:pt x="134" y="1569"/>
                    </a:cubicBezTo>
                    <a:cubicBezTo>
                      <a:pt x="234" y="1736"/>
                      <a:pt x="367" y="1836"/>
                      <a:pt x="501" y="1936"/>
                    </a:cubicBezTo>
                    <a:cubicBezTo>
                      <a:pt x="668" y="2003"/>
                      <a:pt x="834" y="2036"/>
                      <a:pt x="968" y="2070"/>
                    </a:cubicBezTo>
                    <a:cubicBezTo>
                      <a:pt x="1168" y="2103"/>
                      <a:pt x="1368" y="2103"/>
                      <a:pt x="1602" y="2103"/>
                    </a:cubicBezTo>
                    <a:cubicBezTo>
                      <a:pt x="1602" y="2136"/>
                      <a:pt x="1635" y="2203"/>
                      <a:pt x="1668" y="2236"/>
                    </a:cubicBezTo>
                    <a:cubicBezTo>
                      <a:pt x="1702" y="2336"/>
                      <a:pt x="1735" y="2403"/>
                      <a:pt x="1802" y="2503"/>
                    </a:cubicBezTo>
                    <a:cubicBezTo>
                      <a:pt x="1874" y="2576"/>
                      <a:pt x="1982" y="2701"/>
                      <a:pt x="2086" y="2701"/>
                    </a:cubicBezTo>
                    <a:cubicBezTo>
                      <a:pt x="2126" y="2701"/>
                      <a:pt x="2165" y="2683"/>
                      <a:pt x="2202" y="2637"/>
                    </a:cubicBezTo>
                    <a:cubicBezTo>
                      <a:pt x="2235" y="2570"/>
                      <a:pt x="2269" y="2503"/>
                      <a:pt x="2302" y="2437"/>
                    </a:cubicBezTo>
                    <a:cubicBezTo>
                      <a:pt x="2302" y="2370"/>
                      <a:pt x="2336" y="2303"/>
                      <a:pt x="2402" y="2270"/>
                    </a:cubicBezTo>
                    <a:cubicBezTo>
                      <a:pt x="2436" y="2270"/>
                      <a:pt x="2469" y="2236"/>
                      <a:pt x="2469" y="2203"/>
                    </a:cubicBezTo>
                    <a:cubicBezTo>
                      <a:pt x="2502" y="2170"/>
                      <a:pt x="2436" y="2103"/>
                      <a:pt x="2402" y="2103"/>
                    </a:cubicBezTo>
                    <a:cubicBezTo>
                      <a:pt x="2336" y="2070"/>
                      <a:pt x="2302" y="2070"/>
                      <a:pt x="2235" y="2036"/>
                    </a:cubicBezTo>
                    <a:cubicBezTo>
                      <a:pt x="2302" y="2036"/>
                      <a:pt x="2402" y="2003"/>
                      <a:pt x="2469" y="1970"/>
                    </a:cubicBezTo>
                    <a:cubicBezTo>
                      <a:pt x="2536" y="1970"/>
                      <a:pt x="2636" y="1903"/>
                      <a:pt x="2702" y="1869"/>
                    </a:cubicBezTo>
                    <a:cubicBezTo>
                      <a:pt x="2869" y="1736"/>
                      <a:pt x="3069" y="1636"/>
                      <a:pt x="3270" y="1603"/>
                    </a:cubicBezTo>
                    <a:cubicBezTo>
                      <a:pt x="3340" y="1579"/>
                      <a:pt x="3411" y="1568"/>
                      <a:pt x="3481" y="1568"/>
                    </a:cubicBezTo>
                    <a:cubicBezTo>
                      <a:pt x="3607" y="1568"/>
                      <a:pt x="3729" y="1605"/>
                      <a:pt x="3837" y="1669"/>
                    </a:cubicBezTo>
                    <a:cubicBezTo>
                      <a:pt x="3903" y="1736"/>
                      <a:pt x="3970" y="1803"/>
                      <a:pt x="4037" y="1869"/>
                    </a:cubicBezTo>
                    <a:cubicBezTo>
                      <a:pt x="4070" y="1903"/>
                      <a:pt x="4137" y="1970"/>
                      <a:pt x="4170" y="1970"/>
                    </a:cubicBezTo>
                    <a:cubicBezTo>
                      <a:pt x="4237" y="1936"/>
                      <a:pt x="4204" y="1836"/>
                      <a:pt x="4204" y="1803"/>
                    </a:cubicBezTo>
                    <a:cubicBezTo>
                      <a:pt x="4204" y="1669"/>
                      <a:pt x="4170" y="1569"/>
                      <a:pt x="4137" y="1469"/>
                    </a:cubicBezTo>
                    <a:cubicBezTo>
                      <a:pt x="4103" y="1402"/>
                      <a:pt x="4037" y="1336"/>
                      <a:pt x="4003" y="1269"/>
                    </a:cubicBezTo>
                    <a:cubicBezTo>
                      <a:pt x="3937" y="1202"/>
                      <a:pt x="3937" y="1136"/>
                      <a:pt x="4003" y="1102"/>
                    </a:cubicBezTo>
                    <a:cubicBezTo>
                      <a:pt x="4037" y="1036"/>
                      <a:pt x="4070" y="1002"/>
                      <a:pt x="4070" y="969"/>
                    </a:cubicBezTo>
                    <a:cubicBezTo>
                      <a:pt x="4137" y="802"/>
                      <a:pt x="4170" y="602"/>
                      <a:pt x="4170" y="435"/>
                    </a:cubicBezTo>
                    <a:cubicBezTo>
                      <a:pt x="4070" y="435"/>
                      <a:pt x="4003" y="468"/>
                      <a:pt x="3937" y="535"/>
                    </a:cubicBezTo>
                    <a:lnTo>
                      <a:pt x="3870" y="602"/>
                    </a:lnTo>
                    <a:cubicBezTo>
                      <a:pt x="3803" y="635"/>
                      <a:pt x="3770" y="702"/>
                      <a:pt x="3703" y="735"/>
                    </a:cubicBezTo>
                    <a:cubicBezTo>
                      <a:pt x="3539" y="818"/>
                      <a:pt x="3374" y="877"/>
                      <a:pt x="3209" y="877"/>
                    </a:cubicBezTo>
                    <a:cubicBezTo>
                      <a:pt x="3174" y="877"/>
                      <a:pt x="3138" y="875"/>
                      <a:pt x="3103" y="869"/>
                    </a:cubicBezTo>
                    <a:cubicBezTo>
                      <a:pt x="3003" y="835"/>
                      <a:pt x="2936" y="802"/>
                      <a:pt x="2836" y="735"/>
                    </a:cubicBezTo>
                    <a:cubicBezTo>
                      <a:pt x="2869" y="735"/>
                      <a:pt x="2903" y="669"/>
                      <a:pt x="2869" y="635"/>
                    </a:cubicBezTo>
                    <a:cubicBezTo>
                      <a:pt x="2836" y="569"/>
                      <a:pt x="2769" y="535"/>
                      <a:pt x="2702" y="502"/>
                    </a:cubicBezTo>
                    <a:cubicBezTo>
                      <a:pt x="2636" y="468"/>
                      <a:pt x="2536" y="402"/>
                      <a:pt x="2436" y="335"/>
                    </a:cubicBezTo>
                    <a:cubicBezTo>
                      <a:pt x="2269" y="235"/>
                      <a:pt x="2069" y="202"/>
                      <a:pt x="1869" y="102"/>
                    </a:cubicBezTo>
                    <a:cubicBezTo>
                      <a:pt x="1804" y="37"/>
                      <a:pt x="1712" y="0"/>
                      <a:pt x="1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74"/>
              <p:cNvSpPr/>
              <p:nvPr/>
            </p:nvSpPr>
            <p:spPr>
              <a:xfrm flipH="1">
                <a:off x="7639146" y="4540189"/>
                <a:ext cx="165334" cy="102337"/>
              </a:xfrm>
              <a:custGeom>
                <a:rect b="b" l="l" r="r" t="t"/>
                <a:pathLst>
                  <a:path extrusionOk="0" h="2643" w="4270">
                    <a:moveTo>
                      <a:pt x="1563" y="0"/>
                    </a:moveTo>
                    <a:cubicBezTo>
                      <a:pt x="1508" y="0"/>
                      <a:pt x="1452" y="11"/>
                      <a:pt x="1401" y="37"/>
                    </a:cubicBezTo>
                    <a:cubicBezTo>
                      <a:pt x="1334" y="103"/>
                      <a:pt x="1268" y="170"/>
                      <a:pt x="1201" y="237"/>
                    </a:cubicBezTo>
                    <a:cubicBezTo>
                      <a:pt x="1201" y="270"/>
                      <a:pt x="1168" y="337"/>
                      <a:pt x="1134" y="370"/>
                    </a:cubicBezTo>
                    <a:cubicBezTo>
                      <a:pt x="1068" y="370"/>
                      <a:pt x="968" y="404"/>
                      <a:pt x="901" y="470"/>
                    </a:cubicBezTo>
                    <a:cubicBezTo>
                      <a:pt x="734" y="537"/>
                      <a:pt x="534" y="670"/>
                      <a:pt x="400" y="804"/>
                    </a:cubicBezTo>
                    <a:cubicBezTo>
                      <a:pt x="234" y="904"/>
                      <a:pt x="134" y="1037"/>
                      <a:pt x="34" y="1204"/>
                    </a:cubicBezTo>
                    <a:cubicBezTo>
                      <a:pt x="0" y="1271"/>
                      <a:pt x="0" y="1338"/>
                      <a:pt x="34" y="1404"/>
                    </a:cubicBezTo>
                    <a:cubicBezTo>
                      <a:pt x="34" y="1471"/>
                      <a:pt x="100" y="1571"/>
                      <a:pt x="134" y="1638"/>
                    </a:cubicBezTo>
                    <a:cubicBezTo>
                      <a:pt x="234" y="1771"/>
                      <a:pt x="400" y="1905"/>
                      <a:pt x="567" y="1971"/>
                    </a:cubicBezTo>
                    <a:cubicBezTo>
                      <a:pt x="701" y="2038"/>
                      <a:pt x="867" y="2071"/>
                      <a:pt x="1034" y="2071"/>
                    </a:cubicBezTo>
                    <a:lnTo>
                      <a:pt x="1635" y="2071"/>
                    </a:lnTo>
                    <a:cubicBezTo>
                      <a:pt x="1668" y="2105"/>
                      <a:pt x="1701" y="2172"/>
                      <a:pt x="1701" y="2205"/>
                    </a:cubicBezTo>
                    <a:cubicBezTo>
                      <a:pt x="1768" y="2305"/>
                      <a:pt x="1835" y="2372"/>
                      <a:pt x="1902" y="2472"/>
                    </a:cubicBezTo>
                    <a:cubicBezTo>
                      <a:pt x="1948" y="2541"/>
                      <a:pt x="2058" y="2643"/>
                      <a:pt x="2166" y="2643"/>
                    </a:cubicBezTo>
                    <a:cubicBezTo>
                      <a:pt x="2214" y="2643"/>
                      <a:pt x="2261" y="2623"/>
                      <a:pt x="2302" y="2572"/>
                    </a:cubicBezTo>
                    <a:cubicBezTo>
                      <a:pt x="2335" y="2505"/>
                      <a:pt x="2369" y="2438"/>
                      <a:pt x="2369" y="2338"/>
                    </a:cubicBezTo>
                    <a:cubicBezTo>
                      <a:pt x="2369" y="2305"/>
                      <a:pt x="2402" y="2238"/>
                      <a:pt x="2469" y="2205"/>
                    </a:cubicBezTo>
                    <a:cubicBezTo>
                      <a:pt x="2502" y="2172"/>
                      <a:pt x="2535" y="2138"/>
                      <a:pt x="2535" y="2105"/>
                    </a:cubicBezTo>
                    <a:cubicBezTo>
                      <a:pt x="2569" y="2071"/>
                      <a:pt x="2502" y="2038"/>
                      <a:pt x="2469" y="2005"/>
                    </a:cubicBezTo>
                    <a:cubicBezTo>
                      <a:pt x="2402" y="2005"/>
                      <a:pt x="2335" y="2005"/>
                      <a:pt x="2302" y="1971"/>
                    </a:cubicBezTo>
                    <a:cubicBezTo>
                      <a:pt x="2369" y="1938"/>
                      <a:pt x="2435" y="1938"/>
                      <a:pt x="2502" y="1905"/>
                    </a:cubicBezTo>
                    <a:cubicBezTo>
                      <a:pt x="2569" y="1871"/>
                      <a:pt x="2669" y="1838"/>
                      <a:pt x="2735" y="1771"/>
                    </a:cubicBezTo>
                    <a:cubicBezTo>
                      <a:pt x="2902" y="1638"/>
                      <a:pt x="3102" y="1538"/>
                      <a:pt x="3303" y="1471"/>
                    </a:cubicBezTo>
                    <a:cubicBezTo>
                      <a:pt x="3373" y="1447"/>
                      <a:pt x="3444" y="1436"/>
                      <a:pt x="3514" y="1436"/>
                    </a:cubicBezTo>
                    <a:cubicBezTo>
                      <a:pt x="3640" y="1436"/>
                      <a:pt x="3762" y="1473"/>
                      <a:pt x="3870" y="1538"/>
                    </a:cubicBezTo>
                    <a:cubicBezTo>
                      <a:pt x="3936" y="1571"/>
                      <a:pt x="4003" y="1638"/>
                      <a:pt x="4070" y="1705"/>
                    </a:cubicBezTo>
                    <a:cubicBezTo>
                      <a:pt x="4097" y="1732"/>
                      <a:pt x="4146" y="1780"/>
                      <a:pt x="4181" y="1780"/>
                    </a:cubicBezTo>
                    <a:cubicBezTo>
                      <a:pt x="4189" y="1780"/>
                      <a:pt x="4197" y="1778"/>
                      <a:pt x="4203" y="1771"/>
                    </a:cubicBezTo>
                    <a:cubicBezTo>
                      <a:pt x="4270" y="1738"/>
                      <a:pt x="4237" y="1671"/>
                      <a:pt x="4237" y="1604"/>
                    </a:cubicBezTo>
                    <a:cubicBezTo>
                      <a:pt x="4237" y="1504"/>
                      <a:pt x="4170" y="1404"/>
                      <a:pt x="4136" y="1338"/>
                    </a:cubicBezTo>
                    <a:cubicBezTo>
                      <a:pt x="4070" y="1238"/>
                      <a:pt x="4036" y="1171"/>
                      <a:pt x="3970" y="1137"/>
                    </a:cubicBezTo>
                    <a:cubicBezTo>
                      <a:pt x="3936" y="1071"/>
                      <a:pt x="3903" y="1004"/>
                      <a:pt x="3970" y="937"/>
                    </a:cubicBezTo>
                    <a:cubicBezTo>
                      <a:pt x="4003" y="904"/>
                      <a:pt x="4036" y="871"/>
                      <a:pt x="4070" y="837"/>
                    </a:cubicBezTo>
                    <a:cubicBezTo>
                      <a:pt x="4136" y="670"/>
                      <a:pt x="4136" y="470"/>
                      <a:pt x="4103" y="270"/>
                    </a:cubicBezTo>
                    <a:lnTo>
                      <a:pt x="4103" y="270"/>
                    </a:lnTo>
                    <a:cubicBezTo>
                      <a:pt x="4036" y="304"/>
                      <a:pt x="3936" y="337"/>
                      <a:pt x="3903" y="404"/>
                    </a:cubicBezTo>
                    <a:lnTo>
                      <a:pt x="3836" y="470"/>
                    </a:lnTo>
                    <a:cubicBezTo>
                      <a:pt x="3770" y="504"/>
                      <a:pt x="3736" y="570"/>
                      <a:pt x="3669" y="637"/>
                    </a:cubicBezTo>
                    <a:cubicBezTo>
                      <a:pt x="3532" y="719"/>
                      <a:pt x="3372" y="779"/>
                      <a:pt x="3209" y="779"/>
                    </a:cubicBezTo>
                    <a:cubicBezTo>
                      <a:pt x="3173" y="779"/>
                      <a:pt x="3138" y="776"/>
                      <a:pt x="3102" y="771"/>
                    </a:cubicBezTo>
                    <a:cubicBezTo>
                      <a:pt x="3002" y="737"/>
                      <a:pt x="2902" y="704"/>
                      <a:pt x="2802" y="670"/>
                    </a:cubicBezTo>
                    <a:cubicBezTo>
                      <a:pt x="2836" y="637"/>
                      <a:pt x="2869" y="604"/>
                      <a:pt x="2836" y="570"/>
                    </a:cubicBezTo>
                    <a:cubicBezTo>
                      <a:pt x="2802" y="504"/>
                      <a:pt x="2735" y="470"/>
                      <a:pt x="2669" y="437"/>
                    </a:cubicBezTo>
                    <a:cubicBezTo>
                      <a:pt x="2602" y="404"/>
                      <a:pt x="2502" y="337"/>
                      <a:pt x="2402" y="304"/>
                    </a:cubicBezTo>
                    <a:cubicBezTo>
                      <a:pt x="2202" y="203"/>
                      <a:pt x="2002" y="170"/>
                      <a:pt x="1801" y="70"/>
                    </a:cubicBezTo>
                    <a:cubicBezTo>
                      <a:pt x="1740" y="29"/>
                      <a:pt x="1652" y="0"/>
                      <a:pt x="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74"/>
              <p:cNvSpPr/>
              <p:nvPr/>
            </p:nvSpPr>
            <p:spPr>
              <a:xfrm>
                <a:off x="89437" y="4828430"/>
                <a:ext cx="165373" cy="102066"/>
              </a:xfrm>
              <a:custGeom>
                <a:rect b="b" l="l" r="r" t="t"/>
                <a:pathLst>
                  <a:path extrusionOk="0" h="2636" w="4271">
                    <a:moveTo>
                      <a:pt x="1598" y="1"/>
                    </a:moveTo>
                    <a:cubicBezTo>
                      <a:pt x="1527" y="1"/>
                      <a:pt x="1452" y="17"/>
                      <a:pt x="1368" y="51"/>
                    </a:cubicBezTo>
                    <a:cubicBezTo>
                      <a:pt x="1302" y="84"/>
                      <a:pt x="1268" y="151"/>
                      <a:pt x="1202" y="251"/>
                    </a:cubicBezTo>
                    <a:cubicBezTo>
                      <a:pt x="1168" y="284"/>
                      <a:pt x="1168" y="318"/>
                      <a:pt x="1135" y="351"/>
                    </a:cubicBezTo>
                    <a:cubicBezTo>
                      <a:pt x="1068" y="384"/>
                      <a:pt x="968" y="418"/>
                      <a:pt x="901" y="451"/>
                    </a:cubicBezTo>
                    <a:cubicBezTo>
                      <a:pt x="701" y="551"/>
                      <a:pt x="535" y="651"/>
                      <a:pt x="368" y="785"/>
                    </a:cubicBezTo>
                    <a:cubicBezTo>
                      <a:pt x="234" y="885"/>
                      <a:pt x="101" y="1052"/>
                      <a:pt x="34" y="1218"/>
                    </a:cubicBezTo>
                    <a:cubicBezTo>
                      <a:pt x="1" y="1252"/>
                      <a:pt x="1" y="1352"/>
                      <a:pt x="34" y="1418"/>
                    </a:cubicBezTo>
                    <a:cubicBezTo>
                      <a:pt x="68" y="1485"/>
                      <a:pt x="101" y="1552"/>
                      <a:pt x="168" y="1619"/>
                    </a:cubicBezTo>
                    <a:cubicBezTo>
                      <a:pt x="268" y="1785"/>
                      <a:pt x="401" y="1885"/>
                      <a:pt x="568" y="1952"/>
                    </a:cubicBezTo>
                    <a:cubicBezTo>
                      <a:pt x="735" y="2019"/>
                      <a:pt x="901" y="2052"/>
                      <a:pt x="1035" y="2052"/>
                    </a:cubicBezTo>
                    <a:cubicBezTo>
                      <a:pt x="1135" y="2069"/>
                      <a:pt x="1235" y="2077"/>
                      <a:pt x="1335" y="2077"/>
                    </a:cubicBezTo>
                    <a:cubicBezTo>
                      <a:pt x="1435" y="2077"/>
                      <a:pt x="1535" y="2069"/>
                      <a:pt x="1635" y="2052"/>
                    </a:cubicBezTo>
                    <a:lnTo>
                      <a:pt x="1735" y="2186"/>
                    </a:lnTo>
                    <a:cubicBezTo>
                      <a:pt x="1769" y="2286"/>
                      <a:pt x="1835" y="2386"/>
                      <a:pt x="1902" y="2453"/>
                    </a:cubicBezTo>
                    <a:cubicBezTo>
                      <a:pt x="1951" y="2526"/>
                      <a:pt x="2090" y="2636"/>
                      <a:pt x="2200" y="2636"/>
                    </a:cubicBezTo>
                    <a:cubicBezTo>
                      <a:pt x="2240" y="2636"/>
                      <a:pt x="2276" y="2621"/>
                      <a:pt x="2302" y="2586"/>
                    </a:cubicBezTo>
                    <a:cubicBezTo>
                      <a:pt x="2336" y="2519"/>
                      <a:pt x="2369" y="2419"/>
                      <a:pt x="2369" y="2352"/>
                    </a:cubicBezTo>
                    <a:cubicBezTo>
                      <a:pt x="2403" y="2286"/>
                      <a:pt x="2436" y="2219"/>
                      <a:pt x="2469" y="2186"/>
                    </a:cubicBezTo>
                    <a:cubicBezTo>
                      <a:pt x="2503" y="2186"/>
                      <a:pt x="2536" y="2152"/>
                      <a:pt x="2569" y="2119"/>
                    </a:cubicBezTo>
                    <a:cubicBezTo>
                      <a:pt x="2569" y="2086"/>
                      <a:pt x="2503" y="2019"/>
                      <a:pt x="2469" y="2019"/>
                    </a:cubicBezTo>
                    <a:cubicBezTo>
                      <a:pt x="2403" y="1986"/>
                      <a:pt x="2369" y="1986"/>
                      <a:pt x="2302" y="1952"/>
                    </a:cubicBezTo>
                    <a:cubicBezTo>
                      <a:pt x="2369" y="1952"/>
                      <a:pt x="2436" y="1919"/>
                      <a:pt x="2503" y="1919"/>
                    </a:cubicBezTo>
                    <a:cubicBezTo>
                      <a:pt x="2603" y="1852"/>
                      <a:pt x="2669" y="1819"/>
                      <a:pt x="2736" y="1752"/>
                    </a:cubicBezTo>
                    <a:cubicBezTo>
                      <a:pt x="2903" y="1619"/>
                      <a:pt x="3103" y="1519"/>
                      <a:pt x="3303" y="1452"/>
                    </a:cubicBezTo>
                    <a:cubicBezTo>
                      <a:pt x="3376" y="1440"/>
                      <a:pt x="3450" y="1432"/>
                      <a:pt x="3521" y="1432"/>
                    </a:cubicBezTo>
                    <a:cubicBezTo>
                      <a:pt x="3645" y="1432"/>
                      <a:pt x="3765" y="1455"/>
                      <a:pt x="3870" y="1519"/>
                    </a:cubicBezTo>
                    <a:cubicBezTo>
                      <a:pt x="3970" y="1585"/>
                      <a:pt x="4037" y="1619"/>
                      <a:pt x="4104" y="1719"/>
                    </a:cubicBezTo>
                    <a:cubicBezTo>
                      <a:pt x="4137" y="1719"/>
                      <a:pt x="4170" y="1785"/>
                      <a:pt x="4237" y="1785"/>
                    </a:cubicBezTo>
                    <a:cubicBezTo>
                      <a:pt x="4271" y="1752"/>
                      <a:pt x="4271" y="1652"/>
                      <a:pt x="4271" y="1619"/>
                    </a:cubicBezTo>
                    <a:cubicBezTo>
                      <a:pt x="4237" y="1519"/>
                      <a:pt x="4170" y="1418"/>
                      <a:pt x="4104" y="1318"/>
                    </a:cubicBezTo>
                    <a:cubicBezTo>
                      <a:pt x="4070" y="1252"/>
                      <a:pt x="4037" y="1185"/>
                      <a:pt x="3970" y="1118"/>
                    </a:cubicBezTo>
                    <a:cubicBezTo>
                      <a:pt x="3904" y="1052"/>
                      <a:pt x="3904" y="1018"/>
                      <a:pt x="3970" y="951"/>
                    </a:cubicBezTo>
                    <a:cubicBezTo>
                      <a:pt x="4004" y="918"/>
                      <a:pt x="4004" y="851"/>
                      <a:pt x="4037" y="818"/>
                    </a:cubicBezTo>
                    <a:cubicBezTo>
                      <a:pt x="4104" y="651"/>
                      <a:pt x="4137" y="451"/>
                      <a:pt x="4104" y="284"/>
                    </a:cubicBezTo>
                    <a:cubicBezTo>
                      <a:pt x="4004" y="284"/>
                      <a:pt x="3937" y="318"/>
                      <a:pt x="3870" y="384"/>
                    </a:cubicBezTo>
                    <a:lnTo>
                      <a:pt x="3837" y="451"/>
                    </a:lnTo>
                    <a:cubicBezTo>
                      <a:pt x="3770" y="518"/>
                      <a:pt x="3703" y="551"/>
                      <a:pt x="3637" y="618"/>
                    </a:cubicBezTo>
                    <a:cubicBezTo>
                      <a:pt x="3500" y="700"/>
                      <a:pt x="3340" y="760"/>
                      <a:pt x="3176" y="760"/>
                    </a:cubicBezTo>
                    <a:cubicBezTo>
                      <a:pt x="3141" y="760"/>
                      <a:pt x="3105" y="757"/>
                      <a:pt x="3070" y="751"/>
                    </a:cubicBezTo>
                    <a:cubicBezTo>
                      <a:pt x="2970" y="751"/>
                      <a:pt x="2870" y="718"/>
                      <a:pt x="2803" y="651"/>
                    </a:cubicBezTo>
                    <a:cubicBezTo>
                      <a:pt x="2836" y="651"/>
                      <a:pt x="2836" y="585"/>
                      <a:pt x="2803" y="551"/>
                    </a:cubicBezTo>
                    <a:cubicBezTo>
                      <a:pt x="2769" y="484"/>
                      <a:pt x="2736" y="451"/>
                      <a:pt x="2669" y="451"/>
                    </a:cubicBezTo>
                    <a:cubicBezTo>
                      <a:pt x="2569" y="384"/>
                      <a:pt x="2469" y="351"/>
                      <a:pt x="2369" y="284"/>
                    </a:cubicBezTo>
                    <a:cubicBezTo>
                      <a:pt x="2202" y="184"/>
                      <a:pt x="2002" y="151"/>
                      <a:pt x="1802" y="51"/>
                    </a:cubicBezTo>
                    <a:cubicBezTo>
                      <a:pt x="1735" y="17"/>
                      <a:pt x="1669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74"/>
              <p:cNvSpPr/>
              <p:nvPr/>
            </p:nvSpPr>
            <p:spPr>
              <a:xfrm flipH="1">
                <a:off x="6410538" y="4563493"/>
                <a:ext cx="165373" cy="102105"/>
              </a:xfrm>
              <a:custGeom>
                <a:rect b="b" l="l" r="r" t="t"/>
                <a:pathLst>
                  <a:path extrusionOk="0" h="2637" w="4271">
                    <a:moveTo>
                      <a:pt x="1565" y="0"/>
                    </a:moveTo>
                    <a:cubicBezTo>
                      <a:pt x="1508" y="0"/>
                      <a:pt x="1452" y="11"/>
                      <a:pt x="1401" y="37"/>
                    </a:cubicBezTo>
                    <a:cubicBezTo>
                      <a:pt x="1335" y="103"/>
                      <a:pt x="1268" y="170"/>
                      <a:pt x="1235" y="237"/>
                    </a:cubicBezTo>
                    <a:cubicBezTo>
                      <a:pt x="1201" y="270"/>
                      <a:pt x="1168" y="304"/>
                      <a:pt x="1168" y="370"/>
                    </a:cubicBezTo>
                    <a:cubicBezTo>
                      <a:pt x="1068" y="370"/>
                      <a:pt x="1001" y="404"/>
                      <a:pt x="901" y="437"/>
                    </a:cubicBezTo>
                    <a:cubicBezTo>
                      <a:pt x="734" y="537"/>
                      <a:pt x="567" y="637"/>
                      <a:pt x="401" y="804"/>
                    </a:cubicBezTo>
                    <a:cubicBezTo>
                      <a:pt x="267" y="904"/>
                      <a:pt x="134" y="1037"/>
                      <a:pt x="67" y="1204"/>
                    </a:cubicBezTo>
                    <a:cubicBezTo>
                      <a:pt x="34" y="1271"/>
                      <a:pt x="0" y="1338"/>
                      <a:pt x="34" y="1404"/>
                    </a:cubicBezTo>
                    <a:cubicBezTo>
                      <a:pt x="67" y="1471"/>
                      <a:pt x="100" y="1571"/>
                      <a:pt x="167" y="1638"/>
                    </a:cubicBezTo>
                    <a:cubicBezTo>
                      <a:pt x="267" y="1771"/>
                      <a:pt x="401" y="1905"/>
                      <a:pt x="567" y="1971"/>
                    </a:cubicBezTo>
                    <a:cubicBezTo>
                      <a:pt x="734" y="2038"/>
                      <a:pt x="901" y="2072"/>
                      <a:pt x="1068" y="2072"/>
                    </a:cubicBezTo>
                    <a:lnTo>
                      <a:pt x="1668" y="2072"/>
                    </a:lnTo>
                    <a:lnTo>
                      <a:pt x="1735" y="2205"/>
                    </a:lnTo>
                    <a:cubicBezTo>
                      <a:pt x="1768" y="2305"/>
                      <a:pt x="1835" y="2372"/>
                      <a:pt x="1902" y="2472"/>
                    </a:cubicBezTo>
                    <a:cubicBezTo>
                      <a:pt x="1974" y="2520"/>
                      <a:pt x="2097" y="2637"/>
                      <a:pt x="2198" y="2637"/>
                    </a:cubicBezTo>
                    <a:cubicBezTo>
                      <a:pt x="2238" y="2637"/>
                      <a:pt x="2274" y="2619"/>
                      <a:pt x="2302" y="2572"/>
                    </a:cubicBezTo>
                    <a:cubicBezTo>
                      <a:pt x="2335" y="2505"/>
                      <a:pt x="2369" y="2438"/>
                      <a:pt x="2369" y="2338"/>
                    </a:cubicBezTo>
                    <a:cubicBezTo>
                      <a:pt x="2402" y="2272"/>
                      <a:pt x="2435" y="2238"/>
                      <a:pt x="2469" y="2205"/>
                    </a:cubicBezTo>
                    <a:cubicBezTo>
                      <a:pt x="2502" y="2205"/>
                      <a:pt x="2536" y="2138"/>
                      <a:pt x="2569" y="2105"/>
                    </a:cubicBezTo>
                    <a:cubicBezTo>
                      <a:pt x="2569" y="2072"/>
                      <a:pt x="2502" y="2038"/>
                      <a:pt x="2469" y="2005"/>
                    </a:cubicBezTo>
                    <a:cubicBezTo>
                      <a:pt x="2402" y="2005"/>
                      <a:pt x="2369" y="1971"/>
                      <a:pt x="2302" y="1971"/>
                    </a:cubicBezTo>
                    <a:cubicBezTo>
                      <a:pt x="2369" y="1938"/>
                      <a:pt x="2435" y="1938"/>
                      <a:pt x="2502" y="1905"/>
                    </a:cubicBezTo>
                    <a:cubicBezTo>
                      <a:pt x="2602" y="1871"/>
                      <a:pt x="2669" y="1805"/>
                      <a:pt x="2769" y="1771"/>
                    </a:cubicBezTo>
                    <a:cubicBezTo>
                      <a:pt x="2902" y="1638"/>
                      <a:pt x="3103" y="1538"/>
                      <a:pt x="3303" y="1471"/>
                    </a:cubicBezTo>
                    <a:cubicBezTo>
                      <a:pt x="3374" y="1447"/>
                      <a:pt x="3445" y="1436"/>
                      <a:pt x="3514" y="1436"/>
                    </a:cubicBezTo>
                    <a:cubicBezTo>
                      <a:pt x="3641" y="1436"/>
                      <a:pt x="3762" y="1473"/>
                      <a:pt x="3870" y="1538"/>
                    </a:cubicBezTo>
                    <a:cubicBezTo>
                      <a:pt x="3970" y="1571"/>
                      <a:pt x="4037" y="1638"/>
                      <a:pt x="4103" y="1705"/>
                    </a:cubicBezTo>
                    <a:cubicBezTo>
                      <a:pt x="4130" y="1732"/>
                      <a:pt x="4157" y="1780"/>
                      <a:pt x="4202" y="1780"/>
                    </a:cubicBezTo>
                    <a:cubicBezTo>
                      <a:pt x="4213" y="1780"/>
                      <a:pt x="4224" y="1778"/>
                      <a:pt x="4237" y="1771"/>
                    </a:cubicBezTo>
                    <a:cubicBezTo>
                      <a:pt x="4270" y="1771"/>
                      <a:pt x="4270" y="1638"/>
                      <a:pt x="4270" y="1605"/>
                    </a:cubicBezTo>
                    <a:cubicBezTo>
                      <a:pt x="4237" y="1504"/>
                      <a:pt x="4170" y="1404"/>
                      <a:pt x="4137" y="1338"/>
                    </a:cubicBezTo>
                    <a:cubicBezTo>
                      <a:pt x="4103" y="1238"/>
                      <a:pt x="4037" y="1171"/>
                      <a:pt x="4003" y="1138"/>
                    </a:cubicBezTo>
                    <a:cubicBezTo>
                      <a:pt x="3937" y="1071"/>
                      <a:pt x="3937" y="1004"/>
                      <a:pt x="4003" y="937"/>
                    </a:cubicBezTo>
                    <a:lnTo>
                      <a:pt x="4070" y="837"/>
                    </a:lnTo>
                    <a:cubicBezTo>
                      <a:pt x="4137" y="637"/>
                      <a:pt x="4137" y="470"/>
                      <a:pt x="4103" y="270"/>
                    </a:cubicBezTo>
                    <a:cubicBezTo>
                      <a:pt x="4037" y="270"/>
                      <a:pt x="3937" y="337"/>
                      <a:pt x="3903" y="404"/>
                    </a:cubicBezTo>
                    <a:lnTo>
                      <a:pt x="3836" y="437"/>
                    </a:lnTo>
                    <a:cubicBezTo>
                      <a:pt x="3770" y="504"/>
                      <a:pt x="3736" y="570"/>
                      <a:pt x="3670" y="604"/>
                    </a:cubicBezTo>
                    <a:cubicBezTo>
                      <a:pt x="3503" y="737"/>
                      <a:pt x="3303" y="771"/>
                      <a:pt x="3103" y="771"/>
                    </a:cubicBezTo>
                    <a:cubicBezTo>
                      <a:pt x="3003" y="737"/>
                      <a:pt x="2902" y="704"/>
                      <a:pt x="2802" y="671"/>
                    </a:cubicBezTo>
                    <a:cubicBezTo>
                      <a:pt x="2836" y="637"/>
                      <a:pt x="2869" y="604"/>
                      <a:pt x="2836" y="570"/>
                    </a:cubicBezTo>
                    <a:cubicBezTo>
                      <a:pt x="2802" y="504"/>
                      <a:pt x="2736" y="470"/>
                      <a:pt x="2669" y="437"/>
                    </a:cubicBezTo>
                    <a:lnTo>
                      <a:pt x="2402" y="304"/>
                    </a:lnTo>
                    <a:cubicBezTo>
                      <a:pt x="2202" y="204"/>
                      <a:pt x="2002" y="170"/>
                      <a:pt x="1835" y="70"/>
                    </a:cubicBezTo>
                    <a:cubicBezTo>
                      <a:pt x="1753" y="29"/>
                      <a:pt x="1657" y="0"/>
                      <a:pt x="1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2" name="Google Shape;1122;p74"/>
            <p:cNvSpPr/>
            <p:nvPr/>
          </p:nvSpPr>
          <p:spPr>
            <a:xfrm>
              <a:off x="-2160150" y="3661010"/>
              <a:ext cx="14325173" cy="1632339"/>
            </a:xfrm>
            <a:custGeom>
              <a:rect b="b" l="l" r="r" t="t"/>
              <a:pathLst>
                <a:path extrusionOk="0" h="17369" w="152436">
                  <a:moveTo>
                    <a:pt x="50508" y="1"/>
                  </a:moveTo>
                  <a:cubicBezTo>
                    <a:pt x="47549" y="1"/>
                    <a:pt x="44430" y="1151"/>
                    <a:pt x="41585" y="2247"/>
                  </a:cubicBezTo>
                  <a:cubicBezTo>
                    <a:pt x="28122" y="7515"/>
                    <a:pt x="14195" y="11490"/>
                    <a:pt x="0" y="14100"/>
                  </a:cubicBezTo>
                  <a:lnTo>
                    <a:pt x="0" y="17368"/>
                  </a:lnTo>
                  <a:lnTo>
                    <a:pt x="152436" y="17368"/>
                  </a:lnTo>
                  <a:lnTo>
                    <a:pt x="152436" y="9027"/>
                  </a:lnTo>
                  <a:cubicBezTo>
                    <a:pt x="151776" y="9188"/>
                    <a:pt x="151222" y="9272"/>
                    <a:pt x="150669" y="9272"/>
                  </a:cubicBezTo>
                  <a:cubicBezTo>
                    <a:pt x="149629" y="9272"/>
                    <a:pt x="148596" y="8973"/>
                    <a:pt x="146875" y="8320"/>
                  </a:cubicBezTo>
                  <a:cubicBezTo>
                    <a:pt x="144880" y="7555"/>
                    <a:pt x="142781" y="7169"/>
                    <a:pt x="140682" y="7169"/>
                  </a:cubicBezTo>
                  <a:cubicBezTo>
                    <a:pt x="138829" y="7169"/>
                    <a:pt x="136976" y="7470"/>
                    <a:pt x="135192" y="8076"/>
                  </a:cubicBezTo>
                  <a:cubicBezTo>
                    <a:pt x="134111" y="8429"/>
                    <a:pt x="133029" y="8922"/>
                    <a:pt x="131911" y="8922"/>
                  </a:cubicBezTo>
                  <a:cubicBezTo>
                    <a:pt x="131794" y="8922"/>
                    <a:pt x="131676" y="8916"/>
                    <a:pt x="131558" y="8905"/>
                  </a:cubicBezTo>
                  <a:cubicBezTo>
                    <a:pt x="129729" y="8759"/>
                    <a:pt x="128339" y="7246"/>
                    <a:pt x="126851" y="6124"/>
                  </a:cubicBezTo>
                  <a:cubicBezTo>
                    <a:pt x="124679" y="4538"/>
                    <a:pt x="122078" y="3720"/>
                    <a:pt x="119455" y="3720"/>
                  </a:cubicBezTo>
                  <a:cubicBezTo>
                    <a:pt x="117926" y="3720"/>
                    <a:pt x="116389" y="3998"/>
                    <a:pt x="114925" y="4564"/>
                  </a:cubicBezTo>
                  <a:cubicBezTo>
                    <a:pt x="112013" y="5723"/>
                    <a:pt x="109377" y="8009"/>
                    <a:pt x="106281" y="8009"/>
                  </a:cubicBezTo>
                  <a:cubicBezTo>
                    <a:pt x="106187" y="8009"/>
                    <a:pt x="106093" y="8007"/>
                    <a:pt x="105998" y="8002"/>
                  </a:cubicBezTo>
                  <a:cubicBezTo>
                    <a:pt x="104364" y="7929"/>
                    <a:pt x="102852" y="7198"/>
                    <a:pt x="101266" y="6807"/>
                  </a:cubicBezTo>
                  <a:cubicBezTo>
                    <a:pt x="100266" y="6570"/>
                    <a:pt x="99258" y="6476"/>
                    <a:pt x="98245" y="6476"/>
                  </a:cubicBezTo>
                  <a:cubicBezTo>
                    <a:pt x="94450" y="6476"/>
                    <a:pt x="90583" y="7793"/>
                    <a:pt x="86738" y="7793"/>
                  </a:cubicBezTo>
                  <a:cubicBezTo>
                    <a:pt x="86133" y="7793"/>
                    <a:pt x="85529" y="7761"/>
                    <a:pt x="84925" y="7685"/>
                  </a:cubicBezTo>
                  <a:cubicBezTo>
                    <a:pt x="80087" y="7078"/>
                    <a:pt x="75719" y="3715"/>
                    <a:pt x="70877" y="3715"/>
                  </a:cubicBezTo>
                  <a:cubicBezTo>
                    <a:pt x="70666" y="3715"/>
                    <a:pt x="70455" y="3721"/>
                    <a:pt x="70243" y="3734"/>
                  </a:cubicBezTo>
                  <a:cubicBezTo>
                    <a:pt x="67616" y="3887"/>
                    <a:pt x="65005" y="5063"/>
                    <a:pt x="62478" y="5063"/>
                  </a:cubicBezTo>
                  <a:cubicBezTo>
                    <a:pt x="61766" y="5063"/>
                    <a:pt x="61061" y="4970"/>
                    <a:pt x="60365" y="4734"/>
                  </a:cubicBezTo>
                  <a:cubicBezTo>
                    <a:pt x="58194" y="4003"/>
                    <a:pt x="56706" y="2051"/>
                    <a:pt x="54706" y="978"/>
                  </a:cubicBezTo>
                  <a:cubicBezTo>
                    <a:pt x="53380" y="279"/>
                    <a:pt x="51963" y="1"/>
                    <a:pt x="50508" y="1"/>
                  </a:cubicBezTo>
                  <a:close/>
                </a:path>
              </a:pathLst>
            </a:custGeom>
            <a:gradFill>
              <a:gsLst>
                <a:gs pos="0">
                  <a:srgbClr val="D0F3FF">
                    <a:alpha val="7176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-8375" y="590401"/>
            <a:ext cx="9160743" cy="4546101"/>
          </a:xfrm>
          <a:custGeom>
            <a:rect b="b" l="l" r="r" t="t"/>
            <a:pathLst>
              <a:path extrusionOk="0" h="100173" w="208483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 txBox="1"/>
          <p:nvPr>
            <p:ph hasCustomPrompt="1" type="title"/>
          </p:nvPr>
        </p:nvSpPr>
        <p:spPr>
          <a:xfrm flipH="1">
            <a:off x="5586363" y="1888650"/>
            <a:ext cx="10653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" name="Google Shape;108;p9"/>
          <p:cNvSpPr txBox="1"/>
          <p:nvPr>
            <p:ph idx="2" type="title"/>
          </p:nvPr>
        </p:nvSpPr>
        <p:spPr>
          <a:xfrm flipH="1">
            <a:off x="2187538" y="1855875"/>
            <a:ext cx="27063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9" name="Google Shape;109;p9"/>
          <p:cNvSpPr txBox="1"/>
          <p:nvPr>
            <p:ph idx="1" type="subTitle"/>
          </p:nvPr>
        </p:nvSpPr>
        <p:spPr>
          <a:xfrm flipH="1">
            <a:off x="2370825" y="2313228"/>
            <a:ext cx="2339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9"/>
          <p:cNvSpPr/>
          <p:nvPr/>
        </p:nvSpPr>
        <p:spPr>
          <a:xfrm>
            <a:off x="-17200" y="2889145"/>
            <a:ext cx="9161003" cy="2254359"/>
          </a:xfrm>
          <a:custGeom>
            <a:rect b="b" l="l" r="r" t="t"/>
            <a:pathLst>
              <a:path extrusionOk="0" h="65169" w="285234">
                <a:moveTo>
                  <a:pt x="285233" y="65168"/>
                </a:moveTo>
                <a:lnTo>
                  <a:pt x="274" y="65168"/>
                </a:lnTo>
                <a:lnTo>
                  <a:pt x="213" y="53071"/>
                </a:lnTo>
                <a:lnTo>
                  <a:pt x="152" y="41916"/>
                </a:lnTo>
                <a:lnTo>
                  <a:pt x="61" y="29484"/>
                </a:lnTo>
                <a:lnTo>
                  <a:pt x="0" y="18572"/>
                </a:lnTo>
                <a:lnTo>
                  <a:pt x="0" y="17265"/>
                </a:lnTo>
                <a:cubicBezTo>
                  <a:pt x="0" y="17265"/>
                  <a:pt x="69485" y="32645"/>
                  <a:pt x="163590" y="23557"/>
                </a:cubicBezTo>
                <a:cubicBezTo>
                  <a:pt x="165778" y="23344"/>
                  <a:pt x="167906" y="23131"/>
                  <a:pt x="170003" y="22919"/>
                </a:cubicBezTo>
                <a:lnTo>
                  <a:pt x="170733" y="22827"/>
                </a:lnTo>
                <a:cubicBezTo>
                  <a:pt x="245749" y="15228"/>
                  <a:pt x="271859" y="6839"/>
                  <a:pt x="280674" y="2675"/>
                </a:cubicBezTo>
                <a:cubicBezTo>
                  <a:pt x="284200" y="1003"/>
                  <a:pt x="284960" y="0"/>
                  <a:pt x="284960" y="0"/>
                </a:cubicBezTo>
                <a:close/>
              </a:path>
            </a:pathLst>
          </a:custGeom>
          <a:solidFill>
            <a:srgbClr val="6B919E">
              <a:alpha val="45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9"/>
          <p:cNvGrpSpPr/>
          <p:nvPr/>
        </p:nvGrpSpPr>
        <p:grpSpPr>
          <a:xfrm>
            <a:off x="6867325" y="2189775"/>
            <a:ext cx="2276675" cy="2953725"/>
            <a:chOff x="5092300" y="2272350"/>
            <a:chExt cx="2276675" cy="2953725"/>
          </a:xfrm>
        </p:grpSpPr>
        <p:grpSp>
          <p:nvGrpSpPr>
            <p:cNvPr id="112" name="Google Shape;112;p9"/>
            <p:cNvGrpSpPr/>
            <p:nvPr/>
          </p:nvGrpSpPr>
          <p:grpSpPr>
            <a:xfrm>
              <a:off x="5534575" y="2272350"/>
              <a:ext cx="1834400" cy="1554000"/>
              <a:chOff x="5534575" y="2272350"/>
              <a:chExt cx="1834400" cy="1554000"/>
            </a:xfrm>
          </p:grpSpPr>
          <p:sp>
            <p:nvSpPr>
              <p:cNvPr id="113" name="Google Shape;113;p9"/>
              <p:cNvSpPr/>
              <p:nvPr/>
            </p:nvSpPr>
            <p:spPr>
              <a:xfrm>
                <a:off x="5534575" y="2272350"/>
                <a:ext cx="1834400" cy="1554000"/>
              </a:xfrm>
              <a:custGeom>
                <a:rect b="b" l="l" r="r" t="t"/>
                <a:pathLst>
                  <a:path extrusionOk="0" h="62160" w="73376">
                    <a:moveTo>
                      <a:pt x="73375" y="1"/>
                    </a:moveTo>
                    <a:cubicBezTo>
                      <a:pt x="73375" y="1"/>
                      <a:pt x="65016" y="4499"/>
                      <a:pt x="54500" y="4621"/>
                    </a:cubicBezTo>
                    <a:cubicBezTo>
                      <a:pt x="43983" y="4773"/>
                      <a:pt x="34925" y="5806"/>
                      <a:pt x="32615" y="7083"/>
                    </a:cubicBezTo>
                    <a:cubicBezTo>
                      <a:pt x="30305" y="8360"/>
                      <a:pt x="31156" y="9879"/>
                      <a:pt x="31247" y="11004"/>
                    </a:cubicBezTo>
                    <a:cubicBezTo>
                      <a:pt x="31308" y="12159"/>
                      <a:pt x="27447" y="11399"/>
                      <a:pt x="24438" y="14196"/>
                    </a:cubicBezTo>
                    <a:cubicBezTo>
                      <a:pt x="21429" y="16962"/>
                      <a:pt x="23952" y="18238"/>
                      <a:pt x="19271" y="18877"/>
                    </a:cubicBezTo>
                    <a:cubicBezTo>
                      <a:pt x="14590" y="19484"/>
                      <a:pt x="21885" y="24834"/>
                      <a:pt x="21885" y="24834"/>
                    </a:cubicBezTo>
                    <a:cubicBezTo>
                      <a:pt x="21885" y="24834"/>
                      <a:pt x="14772" y="28178"/>
                      <a:pt x="12797" y="29393"/>
                    </a:cubicBezTo>
                    <a:cubicBezTo>
                      <a:pt x="10821" y="30579"/>
                      <a:pt x="14560" y="33193"/>
                      <a:pt x="15228" y="34196"/>
                    </a:cubicBezTo>
                    <a:cubicBezTo>
                      <a:pt x="15867" y="35199"/>
                      <a:pt x="7721" y="36840"/>
                      <a:pt x="5076" y="39576"/>
                    </a:cubicBezTo>
                    <a:cubicBezTo>
                      <a:pt x="2432" y="42281"/>
                      <a:pt x="0" y="48634"/>
                      <a:pt x="0" y="48634"/>
                    </a:cubicBezTo>
                    <a:lnTo>
                      <a:pt x="1489" y="59333"/>
                    </a:lnTo>
                    <a:lnTo>
                      <a:pt x="5866" y="62160"/>
                    </a:lnTo>
                    <a:lnTo>
                      <a:pt x="51004" y="52676"/>
                    </a:lnTo>
                    <a:lnTo>
                      <a:pt x="72828" y="4763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" name="Google Shape;114;p9"/>
              <p:cNvGrpSpPr/>
              <p:nvPr/>
            </p:nvGrpSpPr>
            <p:grpSpPr>
              <a:xfrm>
                <a:off x="5871200" y="2462325"/>
                <a:ext cx="1493200" cy="963575"/>
                <a:chOff x="5871200" y="2462325"/>
                <a:chExt cx="1493200" cy="963575"/>
              </a:xfrm>
            </p:grpSpPr>
            <p:sp>
              <p:nvSpPr>
                <p:cNvPr id="115" name="Google Shape;115;p9"/>
                <p:cNvSpPr/>
                <p:nvPr/>
              </p:nvSpPr>
              <p:spPr>
                <a:xfrm>
                  <a:off x="6340800" y="2462325"/>
                  <a:ext cx="1021325" cy="136050"/>
                </a:xfrm>
                <a:custGeom>
                  <a:rect b="b" l="l" r="r" t="t"/>
                  <a:pathLst>
                    <a:path extrusionOk="0" h="5442" w="40853">
                      <a:moveTo>
                        <a:pt x="974" y="1642"/>
                      </a:moveTo>
                      <a:cubicBezTo>
                        <a:pt x="974" y="1642"/>
                        <a:pt x="2554" y="3679"/>
                        <a:pt x="15624" y="4560"/>
                      </a:cubicBezTo>
                      <a:cubicBezTo>
                        <a:pt x="28694" y="5442"/>
                        <a:pt x="40731" y="2524"/>
                        <a:pt x="40731" y="2524"/>
                      </a:cubicBezTo>
                      <a:lnTo>
                        <a:pt x="40853" y="1"/>
                      </a:lnTo>
                      <a:cubicBezTo>
                        <a:pt x="40853" y="1"/>
                        <a:pt x="25290" y="3466"/>
                        <a:pt x="15594" y="2372"/>
                      </a:cubicBezTo>
                      <a:cubicBezTo>
                        <a:pt x="5898" y="1277"/>
                        <a:pt x="1521" y="609"/>
                        <a:pt x="974" y="609"/>
                      </a:cubicBezTo>
                      <a:cubicBezTo>
                        <a:pt x="396" y="609"/>
                        <a:pt x="1" y="1065"/>
                        <a:pt x="974" y="16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9"/>
                <p:cNvSpPr/>
                <p:nvPr/>
              </p:nvSpPr>
              <p:spPr>
                <a:xfrm>
                  <a:off x="6281550" y="2570225"/>
                  <a:ext cx="1082850" cy="241675"/>
                </a:xfrm>
                <a:custGeom>
                  <a:rect b="b" l="l" r="r" t="t"/>
                  <a:pathLst>
                    <a:path extrusionOk="0" h="9667" w="43314">
                      <a:moveTo>
                        <a:pt x="2006" y="396"/>
                      </a:moveTo>
                      <a:cubicBezTo>
                        <a:pt x="2006" y="396"/>
                        <a:pt x="2189" y="1217"/>
                        <a:pt x="11885" y="3405"/>
                      </a:cubicBezTo>
                      <a:cubicBezTo>
                        <a:pt x="21581" y="5594"/>
                        <a:pt x="36961" y="1794"/>
                        <a:pt x="37235" y="3405"/>
                      </a:cubicBezTo>
                      <a:cubicBezTo>
                        <a:pt x="37539" y="5016"/>
                        <a:pt x="21763" y="6171"/>
                        <a:pt x="16900" y="5503"/>
                      </a:cubicBezTo>
                      <a:cubicBezTo>
                        <a:pt x="12067" y="4834"/>
                        <a:pt x="11034" y="7296"/>
                        <a:pt x="23374" y="7296"/>
                      </a:cubicBezTo>
                      <a:cubicBezTo>
                        <a:pt x="35715" y="7296"/>
                        <a:pt x="43314" y="5320"/>
                        <a:pt x="43314" y="5320"/>
                      </a:cubicBezTo>
                      <a:lnTo>
                        <a:pt x="43314" y="7904"/>
                      </a:lnTo>
                      <a:cubicBezTo>
                        <a:pt x="43314" y="7904"/>
                        <a:pt x="20456" y="9667"/>
                        <a:pt x="15319" y="8816"/>
                      </a:cubicBezTo>
                      <a:cubicBezTo>
                        <a:pt x="10152" y="7965"/>
                        <a:pt x="8936" y="7387"/>
                        <a:pt x="8936" y="6627"/>
                      </a:cubicBezTo>
                      <a:cubicBezTo>
                        <a:pt x="8936" y="5867"/>
                        <a:pt x="11702" y="5107"/>
                        <a:pt x="11702" y="5107"/>
                      </a:cubicBezTo>
                      <a:cubicBezTo>
                        <a:pt x="11702" y="5107"/>
                        <a:pt x="3982" y="2554"/>
                        <a:pt x="2006" y="1703"/>
                      </a:cubicBezTo>
                      <a:cubicBezTo>
                        <a:pt x="0" y="852"/>
                        <a:pt x="1307" y="1"/>
                        <a:pt x="2006" y="3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9"/>
                <p:cNvSpPr/>
                <p:nvPr/>
              </p:nvSpPr>
              <p:spPr>
                <a:xfrm>
                  <a:off x="6158425" y="2623425"/>
                  <a:ext cx="1203700" cy="314625"/>
                </a:xfrm>
                <a:custGeom>
                  <a:rect b="b" l="l" r="r" t="t"/>
                  <a:pathLst>
                    <a:path extrusionOk="0" h="12585" w="48148">
                      <a:moveTo>
                        <a:pt x="1612" y="517"/>
                      </a:moveTo>
                      <a:cubicBezTo>
                        <a:pt x="1612" y="517"/>
                        <a:pt x="2737" y="3952"/>
                        <a:pt x="12828" y="6931"/>
                      </a:cubicBezTo>
                      <a:cubicBezTo>
                        <a:pt x="22889" y="9910"/>
                        <a:pt x="48148" y="7448"/>
                        <a:pt x="48148" y="7448"/>
                      </a:cubicBezTo>
                      <a:lnTo>
                        <a:pt x="48148" y="8876"/>
                      </a:lnTo>
                      <a:cubicBezTo>
                        <a:pt x="48148" y="8876"/>
                        <a:pt x="31704" y="12584"/>
                        <a:pt x="16415" y="8876"/>
                      </a:cubicBezTo>
                      <a:cubicBezTo>
                        <a:pt x="1126" y="5168"/>
                        <a:pt x="1126" y="2432"/>
                        <a:pt x="548" y="1551"/>
                      </a:cubicBezTo>
                      <a:cubicBezTo>
                        <a:pt x="1" y="700"/>
                        <a:pt x="1308" y="1"/>
                        <a:pt x="1612" y="51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9"/>
                <p:cNvSpPr/>
                <p:nvPr/>
              </p:nvSpPr>
              <p:spPr>
                <a:xfrm>
                  <a:off x="6032300" y="2686500"/>
                  <a:ext cx="1329825" cy="388325"/>
                </a:xfrm>
                <a:custGeom>
                  <a:rect b="b" l="l" r="r" t="t"/>
                  <a:pathLst>
                    <a:path extrusionOk="0" h="15533" w="53193">
                      <a:moveTo>
                        <a:pt x="9605" y="5320"/>
                      </a:moveTo>
                      <a:cubicBezTo>
                        <a:pt x="9605" y="5320"/>
                        <a:pt x="22311" y="9970"/>
                        <a:pt x="36293" y="10153"/>
                      </a:cubicBezTo>
                      <a:cubicBezTo>
                        <a:pt x="50244" y="10335"/>
                        <a:pt x="53193" y="8724"/>
                        <a:pt x="53193" y="8724"/>
                      </a:cubicBezTo>
                      <a:lnTo>
                        <a:pt x="53193" y="10153"/>
                      </a:lnTo>
                      <a:cubicBezTo>
                        <a:pt x="53193" y="10153"/>
                        <a:pt x="50153" y="11460"/>
                        <a:pt x="42949" y="11551"/>
                      </a:cubicBezTo>
                      <a:cubicBezTo>
                        <a:pt x="35715" y="11642"/>
                        <a:pt x="38937" y="13071"/>
                        <a:pt x="45016" y="13071"/>
                      </a:cubicBezTo>
                      <a:lnTo>
                        <a:pt x="53193" y="13071"/>
                      </a:lnTo>
                      <a:lnTo>
                        <a:pt x="53193" y="14499"/>
                      </a:lnTo>
                      <a:cubicBezTo>
                        <a:pt x="53193" y="14499"/>
                        <a:pt x="43314" y="15533"/>
                        <a:pt x="39697" y="14499"/>
                      </a:cubicBezTo>
                      <a:cubicBezTo>
                        <a:pt x="36110" y="13466"/>
                        <a:pt x="39697" y="12523"/>
                        <a:pt x="35989" y="11551"/>
                      </a:cubicBezTo>
                      <a:cubicBezTo>
                        <a:pt x="32311" y="10609"/>
                        <a:pt x="25958" y="10669"/>
                        <a:pt x="21733" y="10122"/>
                      </a:cubicBezTo>
                      <a:cubicBezTo>
                        <a:pt x="17478" y="9575"/>
                        <a:pt x="3982" y="5806"/>
                        <a:pt x="2006" y="2918"/>
                      </a:cubicBezTo>
                      <a:cubicBezTo>
                        <a:pt x="0" y="0"/>
                        <a:pt x="6930" y="4469"/>
                        <a:pt x="9605" y="53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9"/>
                <p:cNvSpPr/>
                <p:nvPr/>
              </p:nvSpPr>
              <p:spPr>
                <a:xfrm>
                  <a:off x="6099175" y="2886350"/>
                  <a:ext cx="897450" cy="244700"/>
                </a:xfrm>
                <a:custGeom>
                  <a:rect b="b" l="l" r="r" t="t"/>
                  <a:pathLst>
                    <a:path extrusionOk="0" h="9788" w="35898">
                      <a:moveTo>
                        <a:pt x="1216" y="1"/>
                      </a:moveTo>
                      <a:cubicBezTo>
                        <a:pt x="1216" y="1"/>
                        <a:pt x="4073" y="3678"/>
                        <a:pt x="15745" y="5685"/>
                      </a:cubicBezTo>
                      <a:cubicBezTo>
                        <a:pt x="27447" y="7660"/>
                        <a:pt x="33739" y="7295"/>
                        <a:pt x="34803" y="8147"/>
                      </a:cubicBezTo>
                      <a:cubicBezTo>
                        <a:pt x="35897" y="8998"/>
                        <a:pt x="19241" y="9788"/>
                        <a:pt x="12006" y="6718"/>
                      </a:cubicBezTo>
                      <a:cubicBezTo>
                        <a:pt x="4803" y="3678"/>
                        <a:pt x="0" y="4043"/>
                        <a:pt x="12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9"/>
                <p:cNvSpPr/>
                <p:nvPr/>
              </p:nvSpPr>
              <p:spPr>
                <a:xfrm>
                  <a:off x="5871200" y="3019325"/>
                  <a:ext cx="1493200" cy="258400"/>
                </a:xfrm>
                <a:custGeom>
                  <a:rect b="b" l="l" r="r" t="t"/>
                  <a:pathLst>
                    <a:path extrusionOk="0" h="10336" w="59728">
                      <a:moveTo>
                        <a:pt x="2128" y="639"/>
                      </a:moveTo>
                      <a:cubicBezTo>
                        <a:pt x="2128" y="639"/>
                        <a:pt x="7903" y="5806"/>
                        <a:pt x="22584" y="7144"/>
                      </a:cubicBezTo>
                      <a:cubicBezTo>
                        <a:pt x="37235" y="8481"/>
                        <a:pt x="59637" y="8299"/>
                        <a:pt x="59637" y="8299"/>
                      </a:cubicBezTo>
                      <a:lnTo>
                        <a:pt x="59728" y="10335"/>
                      </a:lnTo>
                      <a:cubicBezTo>
                        <a:pt x="59728" y="10335"/>
                        <a:pt x="31460" y="9910"/>
                        <a:pt x="20457" y="8299"/>
                      </a:cubicBezTo>
                      <a:cubicBezTo>
                        <a:pt x="9484" y="6718"/>
                        <a:pt x="2280" y="2402"/>
                        <a:pt x="1125" y="1217"/>
                      </a:cubicBezTo>
                      <a:cubicBezTo>
                        <a:pt x="0" y="1"/>
                        <a:pt x="2128" y="639"/>
                        <a:pt x="2128" y="63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9"/>
                <p:cNvSpPr/>
                <p:nvPr/>
              </p:nvSpPr>
              <p:spPr>
                <a:xfrm>
                  <a:off x="5907675" y="3182700"/>
                  <a:ext cx="905050" cy="243200"/>
                </a:xfrm>
                <a:custGeom>
                  <a:rect b="b" l="l" r="r" t="t"/>
                  <a:pathLst>
                    <a:path extrusionOk="0" h="9728" w="36202">
                      <a:moveTo>
                        <a:pt x="669" y="1"/>
                      </a:moveTo>
                      <a:cubicBezTo>
                        <a:pt x="669" y="1"/>
                        <a:pt x="6383" y="2797"/>
                        <a:pt x="16627" y="4591"/>
                      </a:cubicBezTo>
                      <a:cubicBezTo>
                        <a:pt x="23101" y="5685"/>
                        <a:pt x="29636" y="6414"/>
                        <a:pt x="36202" y="6749"/>
                      </a:cubicBezTo>
                      <a:cubicBezTo>
                        <a:pt x="36202" y="6749"/>
                        <a:pt x="23618" y="9727"/>
                        <a:pt x="16779" y="7752"/>
                      </a:cubicBezTo>
                      <a:cubicBezTo>
                        <a:pt x="9940" y="5746"/>
                        <a:pt x="0" y="2463"/>
                        <a:pt x="6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2" name="Google Shape;122;p9"/>
            <p:cNvSpPr/>
            <p:nvPr/>
          </p:nvSpPr>
          <p:spPr>
            <a:xfrm>
              <a:off x="5424375" y="3333925"/>
              <a:ext cx="1937750" cy="1393675"/>
            </a:xfrm>
            <a:custGeom>
              <a:rect b="b" l="l" r="r" t="t"/>
              <a:pathLst>
                <a:path extrusionOk="0" h="55747" w="77510">
                  <a:moveTo>
                    <a:pt x="77510" y="2007"/>
                  </a:moveTo>
                  <a:cubicBezTo>
                    <a:pt x="77510" y="2007"/>
                    <a:pt x="61734" y="1"/>
                    <a:pt x="55686" y="2007"/>
                  </a:cubicBezTo>
                  <a:cubicBezTo>
                    <a:pt x="49637" y="4043"/>
                    <a:pt x="49242" y="4438"/>
                    <a:pt x="42220" y="4438"/>
                  </a:cubicBezTo>
                  <a:cubicBezTo>
                    <a:pt x="35229" y="4438"/>
                    <a:pt x="32463" y="5441"/>
                    <a:pt x="24712" y="10061"/>
                  </a:cubicBezTo>
                  <a:cubicBezTo>
                    <a:pt x="16961" y="14712"/>
                    <a:pt x="7843" y="15198"/>
                    <a:pt x="3922" y="19271"/>
                  </a:cubicBezTo>
                  <a:cubicBezTo>
                    <a:pt x="1" y="23344"/>
                    <a:pt x="8603" y="22554"/>
                    <a:pt x="7235" y="24165"/>
                  </a:cubicBezTo>
                  <a:cubicBezTo>
                    <a:pt x="5837" y="25746"/>
                    <a:pt x="1429" y="26353"/>
                    <a:pt x="1976" y="28998"/>
                  </a:cubicBezTo>
                  <a:cubicBezTo>
                    <a:pt x="2524" y="31612"/>
                    <a:pt x="6080" y="30609"/>
                    <a:pt x="6080" y="32220"/>
                  </a:cubicBezTo>
                  <a:cubicBezTo>
                    <a:pt x="6080" y="33800"/>
                    <a:pt x="305" y="34621"/>
                    <a:pt x="548" y="36840"/>
                  </a:cubicBezTo>
                  <a:cubicBezTo>
                    <a:pt x="761" y="39059"/>
                    <a:pt x="1520" y="39454"/>
                    <a:pt x="3922" y="39667"/>
                  </a:cubicBezTo>
                  <a:cubicBezTo>
                    <a:pt x="6323" y="39849"/>
                    <a:pt x="2979" y="42129"/>
                    <a:pt x="1855" y="44378"/>
                  </a:cubicBezTo>
                  <a:cubicBezTo>
                    <a:pt x="761" y="46627"/>
                    <a:pt x="2280" y="51551"/>
                    <a:pt x="7235" y="53649"/>
                  </a:cubicBezTo>
                  <a:cubicBezTo>
                    <a:pt x="12159" y="55746"/>
                    <a:pt x="21794" y="53558"/>
                    <a:pt x="21916" y="53649"/>
                  </a:cubicBezTo>
                  <a:cubicBezTo>
                    <a:pt x="22038" y="53740"/>
                    <a:pt x="77510" y="46202"/>
                    <a:pt x="77510" y="462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092300" y="4490475"/>
              <a:ext cx="430125" cy="683175"/>
            </a:xfrm>
            <a:custGeom>
              <a:rect b="b" l="l" r="r" t="t"/>
              <a:pathLst>
                <a:path extrusionOk="0" h="27327" w="17205">
                  <a:moveTo>
                    <a:pt x="1429" y="1"/>
                  </a:moveTo>
                  <a:cubicBezTo>
                    <a:pt x="244" y="1672"/>
                    <a:pt x="1" y="4043"/>
                    <a:pt x="943" y="6384"/>
                  </a:cubicBezTo>
                  <a:cubicBezTo>
                    <a:pt x="1885" y="8724"/>
                    <a:pt x="3314" y="8359"/>
                    <a:pt x="2949" y="11429"/>
                  </a:cubicBezTo>
                  <a:cubicBezTo>
                    <a:pt x="2615" y="14499"/>
                    <a:pt x="4955" y="16080"/>
                    <a:pt x="10031" y="18724"/>
                  </a:cubicBezTo>
                  <a:cubicBezTo>
                    <a:pt x="15351" y="21521"/>
                    <a:pt x="14621" y="27326"/>
                    <a:pt x="14621" y="27326"/>
                  </a:cubicBezTo>
                  <a:lnTo>
                    <a:pt x="17205" y="22098"/>
                  </a:lnTo>
                  <a:cubicBezTo>
                    <a:pt x="14591" y="20882"/>
                    <a:pt x="14165" y="17326"/>
                    <a:pt x="11794" y="14317"/>
                  </a:cubicBezTo>
                  <a:cubicBezTo>
                    <a:pt x="9393" y="11308"/>
                    <a:pt x="6141" y="14317"/>
                    <a:pt x="6019" y="10791"/>
                  </a:cubicBezTo>
                  <a:cubicBezTo>
                    <a:pt x="5928" y="8481"/>
                    <a:pt x="6262" y="5776"/>
                    <a:pt x="3770" y="4864"/>
                  </a:cubicBezTo>
                  <a:cubicBezTo>
                    <a:pt x="1308" y="3952"/>
                    <a:pt x="1429" y="1"/>
                    <a:pt x="1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5947950" y="3545925"/>
              <a:ext cx="434675" cy="785000"/>
            </a:xfrm>
            <a:custGeom>
              <a:rect b="b" l="l" r="r" t="t"/>
              <a:pathLst>
                <a:path extrusionOk="0" h="31400" w="17387">
                  <a:moveTo>
                    <a:pt x="17387" y="27630"/>
                  </a:moveTo>
                  <a:cubicBezTo>
                    <a:pt x="17387" y="27630"/>
                    <a:pt x="12827" y="24044"/>
                    <a:pt x="12979" y="20244"/>
                  </a:cubicBezTo>
                  <a:cubicBezTo>
                    <a:pt x="13131" y="16445"/>
                    <a:pt x="8602" y="15107"/>
                    <a:pt x="9271" y="11217"/>
                  </a:cubicBezTo>
                  <a:cubicBezTo>
                    <a:pt x="9940" y="7326"/>
                    <a:pt x="13283" y="1"/>
                    <a:pt x="11399" y="1977"/>
                  </a:cubicBezTo>
                  <a:cubicBezTo>
                    <a:pt x="11399" y="1977"/>
                    <a:pt x="6140" y="6536"/>
                    <a:pt x="6140" y="11977"/>
                  </a:cubicBezTo>
                  <a:cubicBezTo>
                    <a:pt x="6140" y="17387"/>
                    <a:pt x="9271" y="18177"/>
                    <a:pt x="7903" y="22402"/>
                  </a:cubicBezTo>
                  <a:cubicBezTo>
                    <a:pt x="7751" y="22858"/>
                    <a:pt x="7630" y="23284"/>
                    <a:pt x="7538" y="23709"/>
                  </a:cubicBezTo>
                  <a:cubicBezTo>
                    <a:pt x="7356" y="22767"/>
                    <a:pt x="7326" y="21795"/>
                    <a:pt x="7417" y="20822"/>
                  </a:cubicBezTo>
                  <a:cubicBezTo>
                    <a:pt x="7782" y="18269"/>
                    <a:pt x="4529" y="16810"/>
                    <a:pt x="3557" y="14925"/>
                  </a:cubicBezTo>
                  <a:cubicBezTo>
                    <a:pt x="2614" y="13010"/>
                    <a:pt x="2614" y="8633"/>
                    <a:pt x="2614" y="7691"/>
                  </a:cubicBezTo>
                  <a:cubicBezTo>
                    <a:pt x="2614" y="6749"/>
                    <a:pt x="1338" y="9515"/>
                    <a:pt x="1155" y="10244"/>
                  </a:cubicBezTo>
                  <a:cubicBezTo>
                    <a:pt x="1155" y="10244"/>
                    <a:pt x="1064" y="10548"/>
                    <a:pt x="973" y="10974"/>
                  </a:cubicBezTo>
                  <a:cubicBezTo>
                    <a:pt x="578" y="12615"/>
                    <a:pt x="0" y="16566"/>
                    <a:pt x="2614" y="18056"/>
                  </a:cubicBezTo>
                  <a:cubicBezTo>
                    <a:pt x="5927" y="19940"/>
                    <a:pt x="1763" y="23557"/>
                    <a:pt x="2614" y="27266"/>
                  </a:cubicBezTo>
                  <a:cubicBezTo>
                    <a:pt x="3465" y="30974"/>
                    <a:pt x="4347" y="31400"/>
                    <a:pt x="4347" y="31400"/>
                  </a:cubicBezTo>
                  <a:lnTo>
                    <a:pt x="7751" y="29637"/>
                  </a:lnTo>
                  <a:cubicBezTo>
                    <a:pt x="7964" y="30275"/>
                    <a:pt x="8329" y="30852"/>
                    <a:pt x="8754" y="31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5822575" y="3954850"/>
              <a:ext cx="212025" cy="407225"/>
            </a:xfrm>
            <a:custGeom>
              <a:rect b="b" l="l" r="r" t="t"/>
              <a:pathLst>
                <a:path extrusionOk="0" h="16289" w="8481">
                  <a:moveTo>
                    <a:pt x="672" y="0"/>
                  </a:moveTo>
                  <a:cubicBezTo>
                    <a:pt x="446" y="0"/>
                    <a:pt x="219" y="46"/>
                    <a:pt x="0" y="149"/>
                  </a:cubicBezTo>
                  <a:cubicBezTo>
                    <a:pt x="0" y="149"/>
                    <a:pt x="2310" y="1486"/>
                    <a:pt x="2492" y="4039"/>
                  </a:cubicBezTo>
                  <a:cubicBezTo>
                    <a:pt x="2705" y="6593"/>
                    <a:pt x="1368" y="8994"/>
                    <a:pt x="2979" y="10027"/>
                  </a:cubicBezTo>
                  <a:cubicBezTo>
                    <a:pt x="4590" y="11061"/>
                    <a:pt x="3708" y="16289"/>
                    <a:pt x="3708" y="16289"/>
                  </a:cubicBezTo>
                  <a:lnTo>
                    <a:pt x="8116" y="14374"/>
                  </a:lnTo>
                  <a:cubicBezTo>
                    <a:pt x="8116" y="14374"/>
                    <a:pt x="8480" y="9936"/>
                    <a:pt x="6170" y="8720"/>
                  </a:cubicBezTo>
                  <a:cubicBezTo>
                    <a:pt x="3891" y="7474"/>
                    <a:pt x="5441" y="7079"/>
                    <a:pt x="5076" y="3948"/>
                  </a:cubicBezTo>
                  <a:cubicBezTo>
                    <a:pt x="4681" y="848"/>
                    <a:pt x="1398" y="149"/>
                    <a:pt x="1398" y="149"/>
                  </a:cubicBezTo>
                  <a:cubicBezTo>
                    <a:pt x="1162" y="54"/>
                    <a:pt x="917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5473775" y="4173600"/>
              <a:ext cx="1342750" cy="1018275"/>
            </a:xfrm>
            <a:custGeom>
              <a:rect b="b" l="l" r="r" t="t"/>
              <a:pathLst>
                <a:path extrusionOk="0" h="40731" w="53710">
                  <a:moveTo>
                    <a:pt x="50640" y="7539"/>
                  </a:moveTo>
                  <a:cubicBezTo>
                    <a:pt x="50640" y="7539"/>
                    <a:pt x="45928" y="3496"/>
                    <a:pt x="42950" y="3922"/>
                  </a:cubicBezTo>
                  <a:cubicBezTo>
                    <a:pt x="39940" y="4347"/>
                    <a:pt x="38329" y="1"/>
                    <a:pt x="31156" y="457"/>
                  </a:cubicBezTo>
                  <a:cubicBezTo>
                    <a:pt x="23952" y="913"/>
                    <a:pt x="21581" y="3922"/>
                    <a:pt x="21581" y="3922"/>
                  </a:cubicBezTo>
                  <a:cubicBezTo>
                    <a:pt x="21581" y="3922"/>
                    <a:pt x="16323" y="3952"/>
                    <a:pt x="13618" y="9910"/>
                  </a:cubicBezTo>
                  <a:cubicBezTo>
                    <a:pt x="11399" y="11186"/>
                    <a:pt x="9879" y="13375"/>
                    <a:pt x="9423" y="15867"/>
                  </a:cubicBezTo>
                  <a:cubicBezTo>
                    <a:pt x="8663" y="20062"/>
                    <a:pt x="5076" y="21126"/>
                    <a:pt x="5259" y="24560"/>
                  </a:cubicBezTo>
                  <a:cubicBezTo>
                    <a:pt x="5411" y="27995"/>
                    <a:pt x="0" y="29180"/>
                    <a:pt x="0" y="34956"/>
                  </a:cubicBezTo>
                  <a:cubicBezTo>
                    <a:pt x="0" y="40731"/>
                    <a:pt x="3162" y="38998"/>
                    <a:pt x="3162" y="38998"/>
                  </a:cubicBezTo>
                  <a:lnTo>
                    <a:pt x="53710" y="104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5419050" y="4330900"/>
              <a:ext cx="403550" cy="895175"/>
            </a:xfrm>
            <a:custGeom>
              <a:rect b="b" l="l" r="r" t="t"/>
              <a:pathLst>
                <a:path extrusionOk="0" h="35807" w="16142">
                  <a:moveTo>
                    <a:pt x="3740" y="1"/>
                  </a:moveTo>
                  <a:cubicBezTo>
                    <a:pt x="3740" y="1"/>
                    <a:pt x="2159" y="5046"/>
                    <a:pt x="5016" y="7143"/>
                  </a:cubicBezTo>
                  <a:cubicBezTo>
                    <a:pt x="7873" y="9210"/>
                    <a:pt x="6506" y="12584"/>
                    <a:pt x="5776" y="15593"/>
                  </a:cubicBezTo>
                  <a:cubicBezTo>
                    <a:pt x="4621" y="20214"/>
                    <a:pt x="9940" y="17508"/>
                    <a:pt x="11946" y="22250"/>
                  </a:cubicBezTo>
                  <a:cubicBezTo>
                    <a:pt x="13953" y="27022"/>
                    <a:pt x="13223" y="31764"/>
                    <a:pt x="16141" y="34287"/>
                  </a:cubicBezTo>
                  <a:lnTo>
                    <a:pt x="9454" y="33709"/>
                  </a:lnTo>
                  <a:cubicBezTo>
                    <a:pt x="9454" y="33709"/>
                    <a:pt x="13649" y="35807"/>
                    <a:pt x="8451" y="29636"/>
                  </a:cubicBezTo>
                  <a:cubicBezTo>
                    <a:pt x="3040" y="23223"/>
                    <a:pt x="1" y="19150"/>
                    <a:pt x="1551" y="15320"/>
                  </a:cubicBezTo>
                  <a:cubicBezTo>
                    <a:pt x="3132" y="11490"/>
                    <a:pt x="1186" y="11429"/>
                    <a:pt x="791" y="8055"/>
                  </a:cubicBezTo>
                  <a:cubicBezTo>
                    <a:pt x="426" y="4651"/>
                    <a:pt x="1612" y="1703"/>
                    <a:pt x="3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6549775" y="3571775"/>
              <a:ext cx="693050" cy="895175"/>
            </a:xfrm>
            <a:custGeom>
              <a:rect b="b" l="l" r="r" t="t"/>
              <a:pathLst>
                <a:path extrusionOk="0" h="35807" w="27722">
                  <a:moveTo>
                    <a:pt x="9971" y="35806"/>
                  </a:moveTo>
                  <a:cubicBezTo>
                    <a:pt x="9971" y="35806"/>
                    <a:pt x="5290" y="34104"/>
                    <a:pt x="4408" y="30730"/>
                  </a:cubicBezTo>
                  <a:cubicBezTo>
                    <a:pt x="3496" y="27326"/>
                    <a:pt x="3192" y="26718"/>
                    <a:pt x="1612" y="24438"/>
                  </a:cubicBezTo>
                  <a:cubicBezTo>
                    <a:pt x="1" y="22128"/>
                    <a:pt x="609" y="15563"/>
                    <a:pt x="2888" y="15350"/>
                  </a:cubicBezTo>
                  <a:cubicBezTo>
                    <a:pt x="5198" y="15168"/>
                    <a:pt x="3496" y="22827"/>
                    <a:pt x="4894" y="24226"/>
                  </a:cubicBezTo>
                  <a:cubicBezTo>
                    <a:pt x="6293" y="25624"/>
                    <a:pt x="6931" y="27721"/>
                    <a:pt x="7600" y="29727"/>
                  </a:cubicBezTo>
                  <a:cubicBezTo>
                    <a:pt x="8268" y="31703"/>
                    <a:pt x="10974" y="27812"/>
                    <a:pt x="8785" y="23435"/>
                  </a:cubicBezTo>
                  <a:cubicBezTo>
                    <a:pt x="6597" y="19058"/>
                    <a:pt x="6293" y="14955"/>
                    <a:pt x="8572" y="11368"/>
                  </a:cubicBezTo>
                  <a:cubicBezTo>
                    <a:pt x="10882" y="7782"/>
                    <a:pt x="7478" y="1399"/>
                    <a:pt x="10396" y="699"/>
                  </a:cubicBezTo>
                  <a:cubicBezTo>
                    <a:pt x="13284" y="0"/>
                    <a:pt x="13588" y="6566"/>
                    <a:pt x="12585" y="10578"/>
                  </a:cubicBezTo>
                  <a:cubicBezTo>
                    <a:pt x="11581" y="14560"/>
                    <a:pt x="11916" y="17660"/>
                    <a:pt x="13101" y="20061"/>
                  </a:cubicBezTo>
                  <a:cubicBezTo>
                    <a:pt x="14256" y="22432"/>
                    <a:pt x="13588" y="24925"/>
                    <a:pt x="14864" y="25229"/>
                  </a:cubicBezTo>
                  <a:cubicBezTo>
                    <a:pt x="16171" y="25533"/>
                    <a:pt x="15958" y="21338"/>
                    <a:pt x="14864" y="18754"/>
                  </a:cubicBezTo>
                  <a:cubicBezTo>
                    <a:pt x="13770" y="16140"/>
                    <a:pt x="14256" y="10456"/>
                    <a:pt x="15776" y="9575"/>
                  </a:cubicBezTo>
                  <a:cubicBezTo>
                    <a:pt x="17296" y="8693"/>
                    <a:pt x="18056" y="11581"/>
                    <a:pt x="17965" y="15259"/>
                  </a:cubicBezTo>
                  <a:cubicBezTo>
                    <a:pt x="17873" y="18967"/>
                    <a:pt x="19454" y="21460"/>
                    <a:pt x="19758" y="24043"/>
                  </a:cubicBezTo>
                  <a:cubicBezTo>
                    <a:pt x="20062" y="26657"/>
                    <a:pt x="22372" y="25259"/>
                    <a:pt x="22554" y="18663"/>
                  </a:cubicBezTo>
                  <a:cubicBezTo>
                    <a:pt x="22767" y="12067"/>
                    <a:pt x="19454" y="7386"/>
                    <a:pt x="20974" y="4985"/>
                  </a:cubicBezTo>
                  <a:cubicBezTo>
                    <a:pt x="22463" y="2584"/>
                    <a:pt x="25533" y="10274"/>
                    <a:pt x="26050" y="15046"/>
                  </a:cubicBezTo>
                  <a:cubicBezTo>
                    <a:pt x="26536" y="19849"/>
                    <a:pt x="26141" y="23952"/>
                    <a:pt x="26931" y="25928"/>
                  </a:cubicBezTo>
                  <a:cubicBezTo>
                    <a:pt x="27722" y="27934"/>
                    <a:pt x="24925" y="32311"/>
                    <a:pt x="21946" y="34013"/>
                  </a:cubicBezTo>
                  <a:cubicBezTo>
                    <a:pt x="18937" y="35715"/>
                    <a:pt x="9971" y="35806"/>
                    <a:pt x="9971" y="358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" name="Google Shape;129;p9"/>
            <p:cNvGrpSpPr/>
            <p:nvPr/>
          </p:nvGrpSpPr>
          <p:grpSpPr>
            <a:xfrm>
              <a:off x="5416775" y="4284550"/>
              <a:ext cx="1945350" cy="940775"/>
              <a:chOff x="5416775" y="4284550"/>
              <a:chExt cx="1945350" cy="940775"/>
            </a:xfrm>
          </p:grpSpPr>
          <p:sp>
            <p:nvSpPr>
              <p:cNvPr id="130" name="Google Shape;130;p9"/>
              <p:cNvSpPr/>
              <p:nvPr/>
            </p:nvSpPr>
            <p:spPr>
              <a:xfrm>
                <a:off x="5416775" y="4284550"/>
                <a:ext cx="1945350" cy="935450"/>
              </a:xfrm>
              <a:custGeom>
                <a:rect b="b" l="l" r="r" t="t"/>
                <a:pathLst>
                  <a:path extrusionOk="0" h="37418" w="77814">
                    <a:moveTo>
                      <a:pt x="77814" y="0"/>
                    </a:moveTo>
                    <a:lnTo>
                      <a:pt x="66507" y="426"/>
                    </a:lnTo>
                    <a:cubicBezTo>
                      <a:pt x="62555" y="578"/>
                      <a:pt x="58786" y="1915"/>
                      <a:pt x="55655" y="4317"/>
                    </a:cubicBezTo>
                    <a:lnTo>
                      <a:pt x="50427" y="8268"/>
                    </a:lnTo>
                    <a:lnTo>
                      <a:pt x="38421" y="9788"/>
                    </a:lnTo>
                    <a:cubicBezTo>
                      <a:pt x="34105" y="10365"/>
                      <a:pt x="30092" y="12371"/>
                      <a:pt x="27083" y="15533"/>
                    </a:cubicBezTo>
                    <a:lnTo>
                      <a:pt x="19758" y="23223"/>
                    </a:lnTo>
                    <a:lnTo>
                      <a:pt x="11916" y="26566"/>
                    </a:lnTo>
                    <a:cubicBezTo>
                      <a:pt x="9211" y="27721"/>
                      <a:pt x="6809" y="29484"/>
                      <a:pt x="4894" y="31733"/>
                    </a:cubicBezTo>
                    <a:lnTo>
                      <a:pt x="1" y="37417"/>
                    </a:lnTo>
                    <a:lnTo>
                      <a:pt x="77814" y="37417"/>
                    </a:lnTo>
                    <a:lnTo>
                      <a:pt x="778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6193400" y="4523825"/>
                <a:ext cx="1168725" cy="696175"/>
              </a:xfrm>
              <a:custGeom>
                <a:rect b="b" l="l" r="r" t="t"/>
                <a:pathLst>
                  <a:path extrusionOk="0" h="27847" w="46749">
                    <a:moveTo>
                      <a:pt x="18486" y="1"/>
                    </a:moveTo>
                    <a:cubicBezTo>
                      <a:pt x="16318" y="1"/>
                      <a:pt x="7605" y="1796"/>
                      <a:pt x="7842" y="2983"/>
                    </a:cubicBezTo>
                    <a:cubicBezTo>
                      <a:pt x="8067" y="4134"/>
                      <a:pt x="20525" y="13552"/>
                      <a:pt x="18148" y="13552"/>
                    </a:cubicBezTo>
                    <a:cubicBezTo>
                      <a:pt x="17950" y="13552"/>
                      <a:pt x="17651" y="13487"/>
                      <a:pt x="17235" y="13348"/>
                    </a:cubicBezTo>
                    <a:cubicBezTo>
                      <a:pt x="11859" y="11546"/>
                      <a:pt x="4881" y="2979"/>
                      <a:pt x="2457" y="2979"/>
                    </a:cubicBezTo>
                    <a:cubicBezTo>
                      <a:pt x="2428" y="2979"/>
                      <a:pt x="2399" y="2980"/>
                      <a:pt x="2371" y="2983"/>
                    </a:cubicBezTo>
                    <a:cubicBezTo>
                      <a:pt x="0" y="3196"/>
                      <a:pt x="3891" y="6357"/>
                      <a:pt x="8876" y="11402"/>
                    </a:cubicBezTo>
                    <a:cubicBezTo>
                      <a:pt x="16140" y="18697"/>
                      <a:pt x="24560" y="24108"/>
                      <a:pt x="31612" y="27846"/>
                    </a:cubicBezTo>
                    <a:lnTo>
                      <a:pt x="46749" y="27846"/>
                    </a:lnTo>
                    <a:lnTo>
                      <a:pt x="46749" y="24047"/>
                    </a:lnTo>
                    <a:cubicBezTo>
                      <a:pt x="45624" y="23773"/>
                      <a:pt x="33496" y="20795"/>
                      <a:pt x="26870" y="14715"/>
                    </a:cubicBezTo>
                    <a:cubicBezTo>
                      <a:pt x="24129" y="12177"/>
                      <a:pt x="22318" y="9704"/>
                      <a:pt x="23082" y="9704"/>
                    </a:cubicBezTo>
                    <a:cubicBezTo>
                      <a:pt x="23351" y="9704"/>
                      <a:pt x="23941" y="10012"/>
                      <a:pt x="24925" y="10734"/>
                    </a:cubicBezTo>
                    <a:cubicBezTo>
                      <a:pt x="28475" y="13339"/>
                      <a:pt x="41220" y="21499"/>
                      <a:pt x="44264" y="21499"/>
                    </a:cubicBezTo>
                    <a:cubicBezTo>
                      <a:pt x="44452" y="21499"/>
                      <a:pt x="44603" y="21468"/>
                      <a:pt x="44712" y="21402"/>
                    </a:cubicBezTo>
                    <a:cubicBezTo>
                      <a:pt x="46627" y="20247"/>
                      <a:pt x="37387" y="16448"/>
                      <a:pt x="28754" y="10004"/>
                    </a:cubicBezTo>
                    <a:cubicBezTo>
                      <a:pt x="20152" y="3530"/>
                      <a:pt x="20548" y="126"/>
                      <a:pt x="18633" y="4"/>
                    </a:cubicBezTo>
                    <a:cubicBezTo>
                      <a:pt x="18588" y="2"/>
                      <a:pt x="18539" y="1"/>
                      <a:pt x="18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5639875" y="4903850"/>
                <a:ext cx="687275" cy="321475"/>
              </a:xfrm>
              <a:custGeom>
                <a:rect b="b" l="l" r="r" t="t"/>
                <a:pathLst>
                  <a:path extrusionOk="0" h="12859" w="27491">
                    <a:moveTo>
                      <a:pt x="11381" y="1"/>
                    </a:moveTo>
                    <a:cubicBezTo>
                      <a:pt x="11381" y="1"/>
                      <a:pt x="5727" y="1460"/>
                      <a:pt x="4603" y="2980"/>
                    </a:cubicBezTo>
                    <a:cubicBezTo>
                      <a:pt x="3588" y="4315"/>
                      <a:pt x="9476" y="8656"/>
                      <a:pt x="8254" y="8656"/>
                    </a:cubicBezTo>
                    <a:cubicBezTo>
                      <a:pt x="8086" y="8656"/>
                      <a:pt x="7783" y="8574"/>
                      <a:pt x="7308" y="8390"/>
                    </a:cubicBezTo>
                    <a:cubicBezTo>
                      <a:pt x="3387" y="6870"/>
                      <a:pt x="3843" y="3435"/>
                      <a:pt x="2536" y="3344"/>
                    </a:cubicBezTo>
                    <a:cubicBezTo>
                      <a:pt x="2485" y="3341"/>
                      <a:pt x="2433" y="3339"/>
                      <a:pt x="2382" y="3339"/>
                    </a:cubicBezTo>
                    <a:cubicBezTo>
                      <a:pt x="1131" y="3339"/>
                      <a:pt x="1" y="4414"/>
                      <a:pt x="1928" y="6779"/>
                    </a:cubicBezTo>
                    <a:cubicBezTo>
                      <a:pt x="3934" y="9241"/>
                      <a:pt x="10378" y="12858"/>
                      <a:pt x="10378" y="12858"/>
                    </a:cubicBezTo>
                    <a:lnTo>
                      <a:pt x="27491" y="12858"/>
                    </a:lnTo>
                    <a:cubicBezTo>
                      <a:pt x="27491" y="12858"/>
                      <a:pt x="22536" y="10366"/>
                      <a:pt x="19527" y="9484"/>
                    </a:cubicBezTo>
                    <a:cubicBezTo>
                      <a:pt x="16518" y="8633"/>
                      <a:pt x="12475" y="6961"/>
                      <a:pt x="11381" y="4682"/>
                    </a:cubicBezTo>
                    <a:cubicBezTo>
                      <a:pt x="10901" y="3681"/>
                      <a:pt x="10830" y="3138"/>
                      <a:pt x="11208" y="3138"/>
                    </a:cubicBezTo>
                    <a:cubicBezTo>
                      <a:pt x="11691" y="3138"/>
                      <a:pt x="12907" y="4027"/>
                      <a:pt x="14937" y="5989"/>
                    </a:cubicBezTo>
                    <a:cubicBezTo>
                      <a:pt x="16787" y="7791"/>
                      <a:pt x="18604" y="8402"/>
                      <a:pt x="19602" y="8402"/>
                    </a:cubicBezTo>
                    <a:cubicBezTo>
                      <a:pt x="20556" y="8402"/>
                      <a:pt x="20760" y="7844"/>
                      <a:pt x="19527" y="7235"/>
                    </a:cubicBezTo>
                    <a:cubicBezTo>
                      <a:pt x="17004" y="5989"/>
                      <a:pt x="11381" y="1"/>
                      <a:pt x="11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7003425" y="4324650"/>
                <a:ext cx="358700" cy="339100"/>
              </a:xfrm>
              <a:custGeom>
                <a:rect b="b" l="l" r="r" t="t"/>
                <a:pathLst>
                  <a:path extrusionOk="0" h="13564" w="14348">
                    <a:moveTo>
                      <a:pt x="3815" y="0"/>
                    </a:moveTo>
                    <a:cubicBezTo>
                      <a:pt x="3349" y="0"/>
                      <a:pt x="3344" y="1056"/>
                      <a:pt x="3892" y="2348"/>
                    </a:cubicBezTo>
                    <a:cubicBezTo>
                      <a:pt x="4008" y="2626"/>
                      <a:pt x="4000" y="2741"/>
                      <a:pt x="3902" y="2741"/>
                    </a:cubicBezTo>
                    <a:cubicBezTo>
                      <a:pt x="3448" y="2741"/>
                      <a:pt x="1041" y="231"/>
                      <a:pt x="251" y="231"/>
                    </a:cubicBezTo>
                    <a:cubicBezTo>
                      <a:pt x="104" y="231"/>
                      <a:pt x="13" y="318"/>
                      <a:pt x="1" y="524"/>
                    </a:cubicBezTo>
                    <a:cubicBezTo>
                      <a:pt x="1" y="524"/>
                      <a:pt x="1916" y="6603"/>
                      <a:pt x="7600" y="10524"/>
                    </a:cubicBezTo>
                    <a:cubicBezTo>
                      <a:pt x="9636" y="11922"/>
                      <a:pt x="11946" y="12956"/>
                      <a:pt x="14348" y="13564"/>
                    </a:cubicBezTo>
                    <a:lnTo>
                      <a:pt x="14348" y="12196"/>
                    </a:lnTo>
                    <a:cubicBezTo>
                      <a:pt x="12402" y="11375"/>
                      <a:pt x="10366" y="10372"/>
                      <a:pt x="9880" y="9612"/>
                    </a:cubicBezTo>
                    <a:cubicBezTo>
                      <a:pt x="9661" y="9259"/>
                      <a:pt x="9688" y="9124"/>
                      <a:pt x="9881" y="9124"/>
                    </a:cubicBezTo>
                    <a:cubicBezTo>
                      <a:pt x="10506" y="9124"/>
                      <a:pt x="12858" y="10527"/>
                      <a:pt x="14250" y="10527"/>
                    </a:cubicBezTo>
                    <a:cubicBezTo>
                      <a:pt x="14283" y="10527"/>
                      <a:pt x="14316" y="10526"/>
                      <a:pt x="14348" y="10524"/>
                    </a:cubicBezTo>
                    <a:lnTo>
                      <a:pt x="14348" y="281"/>
                    </a:lnTo>
                    <a:cubicBezTo>
                      <a:pt x="13466" y="240"/>
                      <a:pt x="10702" y="47"/>
                      <a:pt x="8764" y="47"/>
                    </a:cubicBezTo>
                    <a:cubicBezTo>
                      <a:pt x="7830" y="47"/>
                      <a:pt x="7087" y="92"/>
                      <a:pt x="6840" y="220"/>
                    </a:cubicBezTo>
                    <a:cubicBezTo>
                      <a:pt x="5989" y="646"/>
                      <a:pt x="12342" y="5083"/>
                      <a:pt x="12159" y="5661"/>
                    </a:cubicBezTo>
                    <a:cubicBezTo>
                      <a:pt x="12148" y="5696"/>
                      <a:pt x="12114" y="5713"/>
                      <a:pt x="12061" y="5713"/>
                    </a:cubicBezTo>
                    <a:cubicBezTo>
                      <a:pt x="11233" y="5713"/>
                      <a:pt x="5645" y="1751"/>
                      <a:pt x="4560" y="524"/>
                    </a:cubicBezTo>
                    <a:cubicBezTo>
                      <a:pt x="4246" y="159"/>
                      <a:pt x="3996" y="0"/>
                      <a:pt x="38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" name="Google Shape;134;p9"/>
          <p:cNvGrpSpPr/>
          <p:nvPr/>
        </p:nvGrpSpPr>
        <p:grpSpPr>
          <a:xfrm>
            <a:off x="-6637" y="3009324"/>
            <a:ext cx="3566200" cy="2138575"/>
            <a:chOff x="237350" y="3104325"/>
            <a:chExt cx="3566200" cy="2138575"/>
          </a:xfrm>
        </p:grpSpPr>
        <p:grpSp>
          <p:nvGrpSpPr>
            <p:cNvPr id="135" name="Google Shape;135;p9"/>
            <p:cNvGrpSpPr/>
            <p:nvPr/>
          </p:nvGrpSpPr>
          <p:grpSpPr>
            <a:xfrm>
              <a:off x="237350" y="3146225"/>
              <a:ext cx="3566200" cy="1128475"/>
              <a:chOff x="237350" y="3146225"/>
              <a:chExt cx="3566200" cy="1128475"/>
            </a:xfrm>
          </p:grpSpPr>
          <p:sp>
            <p:nvSpPr>
              <p:cNvPr id="136" name="Google Shape;136;p9"/>
              <p:cNvSpPr/>
              <p:nvPr/>
            </p:nvSpPr>
            <p:spPr>
              <a:xfrm>
                <a:off x="238125" y="3146225"/>
                <a:ext cx="3565425" cy="1128475"/>
              </a:xfrm>
              <a:custGeom>
                <a:rect b="b" l="l" r="r" t="t"/>
                <a:pathLst>
                  <a:path extrusionOk="0" h="45139" w="142617">
                    <a:moveTo>
                      <a:pt x="0" y="1"/>
                    </a:moveTo>
                    <a:cubicBezTo>
                      <a:pt x="0" y="1"/>
                      <a:pt x="23131" y="4803"/>
                      <a:pt x="43223" y="4560"/>
                    </a:cubicBezTo>
                    <a:cubicBezTo>
                      <a:pt x="63314" y="4317"/>
                      <a:pt x="64287" y="2797"/>
                      <a:pt x="67600" y="4560"/>
                    </a:cubicBezTo>
                    <a:cubicBezTo>
                      <a:pt x="70913" y="6323"/>
                      <a:pt x="65442" y="7326"/>
                      <a:pt x="65442" y="7326"/>
                    </a:cubicBezTo>
                    <a:cubicBezTo>
                      <a:pt x="65442" y="7326"/>
                      <a:pt x="72433" y="7387"/>
                      <a:pt x="73193" y="8633"/>
                    </a:cubicBezTo>
                    <a:cubicBezTo>
                      <a:pt x="73953" y="9879"/>
                      <a:pt x="69454" y="11278"/>
                      <a:pt x="69454" y="11278"/>
                    </a:cubicBezTo>
                    <a:cubicBezTo>
                      <a:pt x="69454" y="11278"/>
                      <a:pt x="78269" y="11916"/>
                      <a:pt x="80792" y="12919"/>
                    </a:cubicBezTo>
                    <a:cubicBezTo>
                      <a:pt x="83345" y="13922"/>
                      <a:pt x="79606" y="18481"/>
                      <a:pt x="83619" y="17965"/>
                    </a:cubicBezTo>
                    <a:cubicBezTo>
                      <a:pt x="87631" y="17478"/>
                      <a:pt x="92464" y="16110"/>
                      <a:pt x="94743" y="18421"/>
                    </a:cubicBezTo>
                    <a:cubicBezTo>
                      <a:pt x="97023" y="20761"/>
                      <a:pt x="94987" y="23527"/>
                      <a:pt x="98786" y="23041"/>
                    </a:cubicBezTo>
                    <a:cubicBezTo>
                      <a:pt x="102586" y="22524"/>
                      <a:pt x="111795" y="22129"/>
                      <a:pt x="114166" y="23101"/>
                    </a:cubicBezTo>
                    <a:cubicBezTo>
                      <a:pt x="116507" y="24044"/>
                      <a:pt x="113741" y="24500"/>
                      <a:pt x="112981" y="25412"/>
                    </a:cubicBezTo>
                    <a:cubicBezTo>
                      <a:pt x="112221" y="26354"/>
                      <a:pt x="113224" y="28360"/>
                      <a:pt x="120063" y="28360"/>
                    </a:cubicBezTo>
                    <a:cubicBezTo>
                      <a:pt x="126902" y="28360"/>
                      <a:pt x="136781" y="30396"/>
                      <a:pt x="139060" y="33679"/>
                    </a:cubicBezTo>
                    <a:cubicBezTo>
                      <a:pt x="141340" y="36962"/>
                      <a:pt x="142617" y="42737"/>
                      <a:pt x="142617" y="42737"/>
                    </a:cubicBezTo>
                    <a:lnTo>
                      <a:pt x="0" y="4513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" name="Google Shape;137;p9"/>
              <p:cNvGrpSpPr/>
              <p:nvPr/>
            </p:nvGrpSpPr>
            <p:grpSpPr>
              <a:xfrm>
                <a:off x="237350" y="3263250"/>
                <a:ext cx="3366350" cy="971925"/>
                <a:chOff x="237350" y="3263250"/>
                <a:chExt cx="3366350" cy="971925"/>
              </a:xfrm>
            </p:grpSpPr>
            <p:sp>
              <p:nvSpPr>
                <p:cNvPr id="138" name="Google Shape;138;p9"/>
                <p:cNvSpPr/>
                <p:nvPr/>
              </p:nvSpPr>
              <p:spPr>
                <a:xfrm>
                  <a:off x="1713825" y="3605200"/>
                  <a:ext cx="785000" cy="118575"/>
                </a:xfrm>
                <a:custGeom>
                  <a:rect b="b" l="l" r="r" t="t"/>
                  <a:pathLst>
                    <a:path extrusionOk="0" h="4743" w="31400">
                      <a:moveTo>
                        <a:pt x="3587" y="4682"/>
                      </a:moveTo>
                      <a:cubicBezTo>
                        <a:pt x="3587" y="4682"/>
                        <a:pt x="8724" y="4621"/>
                        <a:pt x="13101" y="4226"/>
                      </a:cubicBezTo>
                      <a:cubicBezTo>
                        <a:pt x="16201" y="3861"/>
                        <a:pt x="19211" y="3071"/>
                        <a:pt x="22098" y="1916"/>
                      </a:cubicBezTo>
                      <a:cubicBezTo>
                        <a:pt x="23101" y="1521"/>
                        <a:pt x="31399" y="335"/>
                        <a:pt x="28816" y="153"/>
                      </a:cubicBezTo>
                      <a:cubicBezTo>
                        <a:pt x="26202" y="1"/>
                        <a:pt x="23861" y="517"/>
                        <a:pt x="21399" y="639"/>
                      </a:cubicBezTo>
                      <a:cubicBezTo>
                        <a:pt x="18937" y="761"/>
                        <a:pt x="13922" y="2280"/>
                        <a:pt x="11885" y="2919"/>
                      </a:cubicBezTo>
                      <a:cubicBezTo>
                        <a:pt x="9879" y="3557"/>
                        <a:pt x="3222" y="3405"/>
                        <a:pt x="1611" y="3527"/>
                      </a:cubicBezTo>
                      <a:cubicBezTo>
                        <a:pt x="0" y="3679"/>
                        <a:pt x="578" y="4742"/>
                        <a:pt x="3587" y="46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9"/>
                <p:cNvSpPr/>
                <p:nvPr/>
              </p:nvSpPr>
              <p:spPr>
                <a:xfrm>
                  <a:off x="285975" y="3263250"/>
                  <a:ext cx="1573025" cy="121625"/>
                </a:xfrm>
                <a:custGeom>
                  <a:rect b="b" l="l" r="r" t="t"/>
                  <a:pathLst>
                    <a:path extrusionOk="0" h="4865" w="62921">
                      <a:moveTo>
                        <a:pt x="1" y="1"/>
                      </a:moveTo>
                      <a:cubicBezTo>
                        <a:pt x="11551" y="2372"/>
                        <a:pt x="23375" y="3435"/>
                        <a:pt x="35199" y="3162"/>
                      </a:cubicBezTo>
                      <a:cubicBezTo>
                        <a:pt x="54440" y="2676"/>
                        <a:pt x="61917" y="943"/>
                        <a:pt x="62434" y="1612"/>
                      </a:cubicBezTo>
                      <a:cubicBezTo>
                        <a:pt x="62920" y="2280"/>
                        <a:pt x="53801" y="4226"/>
                        <a:pt x="35564" y="4560"/>
                      </a:cubicBezTo>
                      <a:cubicBezTo>
                        <a:pt x="17357" y="4864"/>
                        <a:pt x="2645" y="367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9"/>
                <p:cNvSpPr/>
                <p:nvPr/>
              </p:nvSpPr>
              <p:spPr>
                <a:xfrm>
                  <a:off x="254075" y="3390150"/>
                  <a:ext cx="1699900" cy="136050"/>
                </a:xfrm>
                <a:custGeom>
                  <a:rect b="b" l="l" r="r" t="t"/>
                  <a:pathLst>
                    <a:path extrusionOk="0" h="5442" w="67996">
                      <a:moveTo>
                        <a:pt x="1277" y="1"/>
                      </a:moveTo>
                      <a:cubicBezTo>
                        <a:pt x="1277" y="1"/>
                        <a:pt x="37448" y="3314"/>
                        <a:pt x="46658" y="2524"/>
                      </a:cubicBezTo>
                      <a:cubicBezTo>
                        <a:pt x="55868" y="1733"/>
                        <a:pt x="65929" y="1247"/>
                        <a:pt x="66962" y="1308"/>
                      </a:cubicBezTo>
                      <a:cubicBezTo>
                        <a:pt x="67996" y="1369"/>
                        <a:pt x="60670" y="3527"/>
                        <a:pt x="55472" y="3527"/>
                      </a:cubicBezTo>
                      <a:cubicBezTo>
                        <a:pt x="50275" y="3527"/>
                        <a:pt x="37113" y="3922"/>
                        <a:pt x="32858" y="4043"/>
                      </a:cubicBezTo>
                      <a:cubicBezTo>
                        <a:pt x="28603" y="4165"/>
                        <a:pt x="27873" y="5442"/>
                        <a:pt x="23800" y="5442"/>
                      </a:cubicBezTo>
                      <a:cubicBezTo>
                        <a:pt x="19758" y="5442"/>
                        <a:pt x="17843" y="5198"/>
                        <a:pt x="17083" y="4925"/>
                      </a:cubicBezTo>
                      <a:cubicBezTo>
                        <a:pt x="16323" y="4682"/>
                        <a:pt x="22037" y="4165"/>
                        <a:pt x="24074" y="4165"/>
                      </a:cubicBezTo>
                      <a:cubicBezTo>
                        <a:pt x="26080" y="4165"/>
                        <a:pt x="29758" y="2767"/>
                        <a:pt x="25958" y="2706"/>
                      </a:cubicBezTo>
                      <a:cubicBezTo>
                        <a:pt x="22159" y="2645"/>
                        <a:pt x="20396" y="2402"/>
                        <a:pt x="15198" y="2706"/>
                      </a:cubicBezTo>
                      <a:cubicBezTo>
                        <a:pt x="10000" y="3040"/>
                        <a:pt x="0" y="2280"/>
                        <a:pt x="12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9"/>
                <p:cNvSpPr/>
                <p:nvPr/>
              </p:nvSpPr>
              <p:spPr>
                <a:xfrm>
                  <a:off x="239625" y="3475275"/>
                  <a:ext cx="1125425" cy="164900"/>
                </a:xfrm>
                <a:custGeom>
                  <a:rect b="b" l="l" r="r" t="t"/>
                  <a:pathLst>
                    <a:path extrusionOk="0" h="6596" w="45017">
                      <a:moveTo>
                        <a:pt x="1308" y="0"/>
                      </a:moveTo>
                      <a:cubicBezTo>
                        <a:pt x="1308" y="0"/>
                        <a:pt x="13101" y="2736"/>
                        <a:pt x="19454" y="3708"/>
                      </a:cubicBezTo>
                      <a:cubicBezTo>
                        <a:pt x="25776" y="4681"/>
                        <a:pt x="31096" y="2280"/>
                        <a:pt x="35138" y="2037"/>
                      </a:cubicBezTo>
                      <a:cubicBezTo>
                        <a:pt x="39211" y="1793"/>
                        <a:pt x="43771" y="3192"/>
                        <a:pt x="44409" y="3131"/>
                      </a:cubicBezTo>
                      <a:cubicBezTo>
                        <a:pt x="45017" y="3040"/>
                        <a:pt x="34318" y="3040"/>
                        <a:pt x="30184" y="4803"/>
                      </a:cubicBezTo>
                      <a:cubicBezTo>
                        <a:pt x="26020" y="6596"/>
                        <a:pt x="14500" y="3465"/>
                        <a:pt x="11338" y="3131"/>
                      </a:cubicBezTo>
                      <a:cubicBezTo>
                        <a:pt x="8177" y="2766"/>
                        <a:pt x="1" y="2067"/>
                        <a:pt x="13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9"/>
                <p:cNvSpPr/>
                <p:nvPr/>
              </p:nvSpPr>
              <p:spPr>
                <a:xfrm>
                  <a:off x="1242700" y="3478300"/>
                  <a:ext cx="1040300" cy="193800"/>
                </a:xfrm>
                <a:custGeom>
                  <a:rect b="b" l="l" r="r" t="t"/>
                  <a:pathLst>
                    <a:path extrusionOk="0" h="7752" w="41612">
                      <a:moveTo>
                        <a:pt x="0" y="6475"/>
                      </a:moveTo>
                      <a:cubicBezTo>
                        <a:pt x="0" y="6475"/>
                        <a:pt x="8754" y="4469"/>
                        <a:pt x="18146" y="3010"/>
                      </a:cubicBezTo>
                      <a:cubicBezTo>
                        <a:pt x="27569" y="1520"/>
                        <a:pt x="38481" y="1"/>
                        <a:pt x="39241" y="913"/>
                      </a:cubicBezTo>
                      <a:cubicBezTo>
                        <a:pt x="40001" y="1794"/>
                        <a:pt x="30244" y="2037"/>
                        <a:pt x="26171" y="3557"/>
                      </a:cubicBezTo>
                      <a:cubicBezTo>
                        <a:pt x="22128" y="5077"/>
                        <a:pt x="26171" y="5077"/>
                        <a:pt x="31125" y="4712"/>
                      </a:cubicBezTo>
                      <a:cubicBezTo>
                        <a:pt x="36049" y="4317"/>
                        <a:pt x="40092" y="3314"/>
                        <a:pt x="40852" y="3557"/>
                      </a:cubicBezTo>
                      <a:cubicBezTo>
                        <a:pt x="41612" y="3831"/>
                        <a:pt x="34834" y="5198"/>
                        <a:pt x="29302" y="6475"/>
                      </a:cubicBezTo>
                      <a:cubicBezTo>
                        <a:pt x="23770" y="7752"/>
                        <a:pt x="17052" y="7478"/>
                        <a:pt x="18693" y="6475"/>
                      </a:cubicBezTo>
                      <a:cubicBezTo>
                        <a:pt x="20335" y="5472"/>
                        <a:pt x="20730" y="3831"/>
                        <a:pt x="15927" y="4712"/>
                      </a:cubicBezTo>
                      <a:cubicBezTo>
                        <a:pt x="11095" y="5593"/>
                        <a:pt x="7477" y="7296"/>
                        <a:pt x="4286" y="7326"/>
                      </a:cubicBezTo>
                      <a:cubicBezTo>
                        <a:pt x="1094" y="7356"/>
                        <a:pt x="0" y="6475"/>
                        <a:pt x="0" y="6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9"/>
                <p:cNvSpPr/>
                <p:nvPr/>
              </p:nvSpPr>
              <p:spPr>
                <a:xfrm>
                  <a:off x="1343000" y="3587725"/>
                  <a:ext cx="1269050" cy="197600"/>
                </a:xfrm>
                <a:custGeom>
                  <a:rect b="b" l="l" r="r" t="t"/>
                  <a:pathLst>
                    <a:path extrusionOk="0" h="7904" w="50762">
                      <a:moveTo>
                        <a:pt x="10760" y="6141"/>
                      </a:moveTo>
                      <a:cubicBezTo>
                        <a:pt x="10760" y="6141"/>
                        <a:pt x="25198" y="7235"/>
                        <a:pt x="32919" y="4925"/>
                      </a:cubicBezTo>
                      <a:cubicBezTo>
                        <a:pt x="40639" y="2584"/>
                        <a:pt x="47722" y="1"/>
                        <a:pt x="49241" y="852"/>
                      </a:cubicBezTo>
                      <a:cubicBezTo>
                        <a:pt x="50761" y="1703"/>
                        <a:pt x="40639" y="3587"/>
                        <a:pt x="36901" y="5381"/>
                      </a:cubicBezTo>
                      <a:cubicBezTo>
                        <a:pt x="33162" y="7144"/>
                        <a:pt x="26840" y="7600"/>
                        <a:pt x="22797" y="7752"/>
                      </a:cubicBezTo>
                      <a:cubicBezTo>
                        <a:pt x="18755" y="7904"/>
                        <a:pt x="6201" y="7204"/>
                        <a:pt x="3101" y="6992"/>
                      </a:cubicBezTo>
                      <a:cubicBezTo>
                        <a:pt x="0" y="6809"/>
                        <a:pt x="10760" y="6141"/>
                        <a:pt x="10760" y="614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9"/>
                <p:cNvSpPr/>
                <p:nvPr/>
              </p:nvSpPr>
              <p:spPr>
                <a:xfrm>
                  <a:off x="237350" y="3621175"/>
                  <a:ext cx="925575" cy="118550"/>
                </a:xfrm>
                <a:custGeom>
                  <a:rect b="b" l="l" r="r" t="t"/>
                  <a:pathLst>
                    <a:path extrusionOk="0" h="4742" w="37023">
                      <a:moveTo>
                        <a:pt x="2797" y="0"/>
                      </a:moveTo>
                      <a:cubicBezTo>
                        <a:pt x="2797" y="0"/>
                        <a:pt x="23071" y="3374"/>
                        <a:pt x="30062" y="3587"/>
                      </a:cubicBezTo>
                      <a:cubicBezTo>
                        <a:pt x="37023" y="3769"/>
                        <a:pt x="27144" y="4742"/>
                        <a:pt x="17904" y="3587"/>
                      </a:cubicBezTo>
                      <a:cubicBezTo>
                        <a:pt x="8633" y="2401"/>
                        <a:pt x="1" y="1885"/>
                        <a:pt x="27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9"/>
                <p:cNvSpPr/>
                <p:nvPr/>
              </p:nvSpPr>
              <p:spPr>
                <a:xfrm>
                  <a:off x="1564875" y="3727550"/>
                  <a:ext cx="1493975" cy="288025"/>
                </a:xfrm>
                <a:custGeom>
                  <a:rect b="b" l="l" r="r" t="t"/>
                  <a:pathLst>
                    <a:path extrusionOk="0" h="11521" w="59759">
                      <a:moveTo>
                        <a:pt x="8724" y="4985"/>
                      </a:moveTo>
                      <a:cubicBezTo>
                        <a:pt x="8724" y="4985"/>
                        <a:pt x="19515" y="7903"/>
                        <a:pt x="30001" y="4985"/>
                      </a:cubicBezTo>
                      <a:cubicBezTo>
                        <a:pt x="40518" y="2067"/>
                        <a:pt x="45078" y="1763"/>
                        <a:pt x="50154" y="1277"/>
                      </a:cubicBezTo>
                      <a:cubicBezTo>
                        <a:pt x="55199" y="791"/>
                        <a:pt x="59759" y="0"/>
                        <a:pt x="58513" y="1277"/>
                      </a:cubicBezTo>
                      <a:cubicBezTo>
                        <a:pt x="57236" y="2584"/>
                        <a:pt x="51674" y="3769"/>
                        <a:pt x="47357" y="6292"/>
                      </a:cubicBezTo>
                      <a:cubicBezTo>
                        <a:pt x="43041" y="8785"/>
                        <a:pt x="30944" y="10426"/>
                        <a:pt x="26931" y="10973"/>
                      </a:cubicBezTo>
                      <a:cubicBezTo>
                        <a:pt x="22889" y="11520"/>
                        <a:pt x="33345" y="9241"/>
                        <a:pt x="38877" y="7569"/>
                      </a:cubicBezTo>
                      <a:cubicBezTo>
                        <a:pt x="42859" y="6323"/>
                        <a:pt x="46749" y="4833"/>
                        <a:pt x="50519" y="3101"/>
                      </a:cubicBezTo>
                      <a:cubicBezTo>
                        <a:pt x="52798" y="2067"/>
                        <a:pt x="49911" y="2280"/>
                        <a:pt x="45898" y="4438"/>
                      </a:cubicBezTo>
                      <a:cubicBezTo>
                        <a:pt x="41917" y="6566"/>
                        <a:pt x="34378" y="7842"/>
                        <a:pt x="31156" y="8663"/>
                      </a:cubicBezTo>
                      <a:cubicBezTo>
                        <a:pt x="27935" y="9453"/>
                        <a:pt x="17235" y="10426"/>
                        <a:pt x="13922" y="9940"/>
                      </a:cubicBezTo>
                      <a:cubicBezTo>
                        <a:pt x="10639" y="9423"/>
                        <a:pt x="2281" y="7842"/>
                        <a:pt x="1126" y="7569"/>
                      </a:cubicBezTo>
                      <a:cubicBezTo>
                        <a:pt x="1" y="7265"/>
                        <a:pt x="3557" y="5228"/>
                        <a:pt x="8724" y="4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9"/>
                <p:cNvSpPr/>
                <p:nvPr/>
              </p:nvSpPr>
              <p:spPr>
                <a:xfrm>
                  <a:off x="1938750" y="3856725"/>
                  <a:ext cx="1433950" cy="344250"/>
                </a:xfrm>
                <a:custGeom>
                  <a:rect b="b" l="l" r="r" t="t"/>
                  <a:pathLst>
                    <a:path extrusionOk="0" h="13770" w="57358">
                      <a:moveTo>
                        <a:pt x="12280" y="8937"/>
                      </a:moveTo>
                      <a:cubicBezTo>
                        <a:pt x="16536" y="8876"/>
                        <a:pt x="20730" y="7995"/>
                        <a:pt x="24682" y="6414"/>
                      </a:cubicBezTo>
                      <a:cubicBezTo>
                        <a:pt x="31156" y="3739"/>
                        <a:pt x="33436" y="4043"/>
                        <a:pt x="36840" y="2949"/>
                      </a:cubicBezTo>
                      <a:cubicBezTo>
                        <a:pt x="40275" y="1855"/>
                        <a:pt x="42403" y="609"/>
                        <a:pt x="44318" y="669"/>
                      </a:cubicBezTo>
                      <a:cubicBezTo>
                        <a:pt x="46202" y="730"/>
                        <a:pt x="49758" y="1"/>
                        <a:pt x="53558" y="669"/>
                      </a:cubicBezTo>
                      <a:cubicBezTo>
                        <a:pt x="57357" y="1338"/>
                        <a:pt x="53679" y="2189"/>
                        <a:pt x="44439" y="5381"/>
                      </a:cubicBezTo>
                      <a:cubicBezTo>
                        <a:pt x="35199" y="8572"/>
                        <a:pt x="28816" y="10973"/>
                        <a:pt x="18907" y="11733"/>
                      </a:cubicBezTo>
                      <a:cubicBezTo>
                        <a:pt x="8967" y="12493"/>
                        <a:pt x="4317" y="13770"/>
                        <a:pt x="2159" y="11673"/>
                      </a:cubicBezTo>
                      <a:cubicBezTo>
                        <a:pt x="1" y="9575"/>
                        <a:pt x="12280" y="8937"/>
                        <a:pt x="12280" y="893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9"/>
                <p:cNvSpPr/>
                <p:nvPr/>
              </p:nvSpPr>
              <p:spPr>
                <a:xfrm>
                  <a:off x="2388600" y="3900800"/>
                  <a:ext cx="1215100" cy="334375"/>
                </a:xfrm>
                <a:custGeom>
                  <a:rect b="b" l="l" r="r" t="t"/>
                  <a:pathLst>
                    <a:path extrusionOk="0" h="13375" w="48604">
                      <a:moveTo>
                        <a:pt x="3770" y="11976"/>
                      </a:moveTo>
                      <a:cubicBezTo>
                        <a:pt x="3770" y="11976"/>
                        <a:pt x="17448" y="10092"/>
                        <a:pt x="25047" y="7052"/>
                      </a:cubicBezTo>
                      <a:cubicBezTo>
                        <a:pt x="32646" y="4013"/>
                        <a:pt x="35685" y="791"/>
                        <a:pt x="38999" y="639"/>
                      </a:cubicBezTo>
                      <a:cubicBezTo>
                        <a:pt x="42281" y="457"/>
                        <a:pt x="45321" y="1"/>
                        <a:pt x="46962" y="1612"/>
                      </a:cubicBezTo>
                      <a:cubicBezTo>
                        <a:pt x="48604" y="3253"/>
                        <a:pt x="36901" y="8329"/>
                        <a:pt x="33953" y="9089"/>
                      </a:cubicBezTo>
                      <a:cubicBezTo>
                        <a:pt x="31004" y="9849"/>
                        <a:pt x="34804" y="7903"/>
                        <a:pt x="38877" y="6201"/>
                      </a:cubicBezTo>
                      <a:cubicBezTo>
                        <a:pt x="42980" y="4530"/>
                        <a:pt x="47145" y="1946"/>
                        <a:pt x="44105" y="2706"/>
                      </a:cubicBezTo>
                      <a:cubicBezTo>
                        <a:pt x="41065" y="3466"/>
                        <a:pt x="43558" y="3861"/>
                        <a:pt x="37053" y="6232"/>
                      </a:cubicBezTo>
                      <a:cubicBezTo>
                        <a:pt x="30518" y="8603"/>
                        <a:pt x="27600" y="10426"/>
                        <a:pt x="24074" y="11034"/>
                      </a:cubicBezTo>
                      <a:cubicBezTo>
                        <a:pt x="20548" y="11642"/>
                        <a:pt x="12585" y="12736"/>
                        <a:pt x="10974" y="12949"/>
                      </a:cubicBezTo>
                      <a:cubicBezTo>
                        <a:pt x="9363" y="13132"/>
                        <a:pt x="1" y="13375"/>
                        <a:pt x="3770" y="1197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8" name="Google Shape;148;p9"/>
            <p:cNvSpPr/>
            <p:nvPr/>
          </p:nvSpPr>
          <p:spPr>
            <a:xfrm>
              <a:off x="428075" y="3104325"/>
              <a:ext cx="448375" cy="897575"/>
            </a:xfrm>
            <a:custGeom>
              <a:rect b="b" l="l" r="r" t="t"/>
              <a:pathLst>
                <a:path extrusionOk="0" h="35903" w="17935">
                  <a:moveTo>
                    <a:pt x="1287" y="0"/>
                  </a:moveTo>
                  <a:cubicBezTo>
                    <a:pt x="957" y="0"/>
                    <a:pt x="713" y="146"/>
                    <a:pt x="578" y="461"/>
                  </a:cubicBezTo>
                  <a:cubicBezTo>
                    <a:pt x="1" y="1829"/>
                    <a:pt x="6202" y="4838"/>
                    <a:pt x="7478" y="17118"/>
                  </a:cubicBezTo>
                  <a:cubicBezTo>
                    <a:pt x="8451" y="26571"/>
                    <a:pt x="3040" y="28030"/>
                    <a:pt x="7600" y="35902"/>
                  </a:cubicBezTo>
                  <a:lnTo>
                    <a:pt x="17934" y="35902"/>
                  </a:lnTo>
                  <a:cubicBezTo>
                    <a:pt x="17934" y="35902"/>
                    <a:pt x="11217" y="26510"/>
                    <a:pt x="13497" y="19671"/>
                  </a:cubicBezTo>
                  <a:cubicBezTo>
                    <a:pt x="15561" y="13476"/>
                    <a:pt x="4459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295100" y="3225800"/>
              <a:ext cx="215075" cy="762425"/>
            </a:xfrm>
            <a:custGeom>
              <a:rect b="b" l="l" r="r" t="t"/>
              <a:pathLst>
                <a:path extrusionOk="0" h="30497" w="8603">
                  <a:moveTo>
                    <a:pt x="2335" y="1"/>
                  </a:moveTo>
                  <a:cubicBezTo>
                    <a:pt x="2170" y="1"/>
                    <a:pt x="2199" y="197"/>
                    <a:pt x="2524" y="617"/>
                  </a:cubicBezTo>
                  <a:cubicBezTo>
                    <a:pt x="4317" y="2897"/>
                    <a:pt x="4317" y="8216"/>
                    <a:pt x="2280" y="12137"/>
                  </a:cubicBezTo>
                  <a:cubicBezTo>
                    <a:pt x="244" y="16058"/>
                    <a:pt x="1" y="18064"/>
                    <a:pt x="1277" y="21864"/>
                  </a:cubicBezTo>
                  <a:cubicBezTo>
                    <a:pt x="2524" y="25663"/>
                    <a:pt x="1277" y="30496"/>
                    <a:pt x="1277" y="30496"/>
                  </a:cubicBezTo>
                  <a:lnTo>
                    <a:pt x="7508" y="30496"/>
                  </a:lnTo>
                  <a:cubicBezTo>
                    <a:pt x="7508" y="30496"/>
                    <a:pt x="8603" y="23931"/>
                    <a:pt x="5897" y="19858"/>
                  </a:cubicBezTo>
                  <a:cubicBezTo>
                    <a:pt x="3162" y="15785"/>
                    <a:pt x="6445" y="13687"/>
                    <a:pt x="6961" y="9098"/>
                  </a:cubicBezTo>
                  <a:cubicBezTo>
                    <a:pt x="7581" y="3841"/>
                    <a:pt x="3064" y="1"/>
                    <a:pt x="2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238125" y="3885600"/>
              <a:ext cx="2857975" cy="1172550"/>
            </a:xfrm>
            <a:custGeom>
              <a:rect b="b" l="l" r="r" t="t"/>
              <a:pathLst>
                <a:path extrusionOk="0" h="46902" w="114319">
                  <a:moveTo>
                    <a:pt x="114105" y="23375"/>
                  </a:moveTo>
                  <a:cubicBezTo>
                    <a:pt x="113619" y="25989"/>
                    <a:pt x="109303" y="29211"/>
                    <a:pt x="104683" y="29636"/>
                  </a:cubicBezTo>
                  <a:cubicBezTo>
                    <a:pt x="98421" y="30214"/>
                    <a:pt x="101826" y="34013"/>
                    <a:pt x="97266" y="34956"/>
                  </a:cubicBezTo>
                  <a:cubicBezTo>
                    <a:pt x="92707" y="35898"/>
                    <a:pt x="81126" y="39637"/>
                    <a:pt x="79606" y="43284"/>
                  </a:cubicBezTo>
                  <a:cubicBezTo>
                    <a:pt x="78087" y="46901"/>
                    <a:pt x="34378" y="43284"/>
                    <a:pt x="34378" y="43284"/>
                  </a:cubicBezTo>
                  <a:lnTo>
                    <a:pt x="33618" y="43223"/>
                  </a:lnTo>
                  <a:lnTo>
                    <a:pt x="0" y="41217"/>
                  </a:lnTo>
                  <a:lnTo>
                    <a:pt x="0" y="578"/>
                  </a:lnTo>
                  <a:cubicBezTo>
                    <a:pt x="0" y="578"/>
                    <a:pt x="57934" y="1"/>
                    <a:pt x="63466" y="578"/>
                  </a:cubicBezTo>
                  <a:cubicBezTo>
                    <a:pt x="64287" y="609"/>
                    <a:pt x="65138" y="852"/>
                    <a:pt x="65898" y="1247"/>
                  </a:cubicBezTo>
                  <a:cubicBezTo>
                    <a:pt x="68299" y="2615"/>
                    <a:pt x="66627" y="5624"/>
                    <a:pt x="62311" y="7782"/>
                  </a:cubicBezTo>
                  <a:cubicBezTo>
                    <a:pt x="60609" y="8633"/>
                    <a:pt x="61278" y="8967"/>
                    <a:pt x="63162" y="9150"/>
                  </a:cubicBezTo>
                  <a:cubicBezTo>
                    <a:pt x="67205" y="9545"/>
                    <a:pt x="76749" y="9180"/>
                    <a:pt x="81126" y="11399"/>
                  </a:cubicBezTo>
                  <a:cubicBezTo>
                    <a:pt x="87570" y="14621"/>
                    <a:pt x="76172" y="18816"/>
                    <a:pt x="86445" y="19575"/>
                  </a:cubicBezTo>
                  <a:cubicBezTo>
                    <a:pt x="96689" y="20335"/>
                    <a:pt x="109425" y="18633"/>
                    <a:pt x="113042" y="21004"/>
                  </a:cubicBezTo>
                  <a:cubicBezTo>
                    <a:pt x="113893" y="21460"/>
                    <a:pt x="114318" y="22433"/>
                    <a:pt x="114105" y="23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858950" y="4445650"/>
              <a:ext cx="2231825" cy="612500"/>
            </a:xfrm>
            <a:custGeom>
              <a:rect b="b" l="l" r="r" t="t"/>
              <a:pathLst>
                <a:path extrusionOk="0" h="24500" w="89273">
                  <a:moveTo>
                    <a:pt x="89272" y="973"/>
                  </a:moveTo>
                  <a:cubicBezTo>
                    <a:pt x="88786" y="3587"/>
                    <a:pt x="84470" y="6809"/>
                    <a:pt x="79850" y="7234"/>
                  </a:cubicBezTo>
                  <a:cubicBezTo>
                    <a:pt x="73588" y="7812"/>
                    <a:pt x="76993" y="11611"/>
                    <a:pt x="72433" y="12554"/>
                  </a:cubicBezTo>
                  <a:cubicBezTo>
                    <a:pt x="67874" y="13496"/>
                    <a:pt x="56293" y="17235"/>
                    <a:pt x="54773" y="20882"/>
                  </a:cubicBezTo>
                  <a:cubicBezTo>
                    <a:pt x="53254" y="24499"/>
                    <a:pt x="9545" y="20882"/>
                    <a:pt x="9545" y="20882"/>
                  </a:cubicBezTo>
                  <a:lnTo>
                    <a:pt x="8785" y="20821"/>
                  </a:lnTo>
                  <a:cubicBezTo>
                    <a:pt x="6900" y="20213"/>
                    <a:pt x="5380" y="19636"/>
                    <a:pt x="4833" y="19241"/>
                  </a:cubicBezTo>
                  <a:cubicBezTo>
                    <a:pt x="3374" y="18086"/>
                    <a:pt x="1976" y="16839"/>
                    <a:pt x="699" y="15502"/>
                  </a:cubicBezTo>
                  <a:lnTo>
                    <a:pt x="0" y="6292"/>
                  </a:lnTo>
                  <a:cubicBezTo>
                    <a:pt x="0" y="6292"/>
                    <a:pt x="6079" y="8815"/>
                    <a:pt x="17478" y="7660"/>
                  </a:cubicBezTo>
                  <a:cubicBezTo>
                    <a:pt x="28876" y="6535"/>
                    <a:pt x="30274" y="4377"/>
                    <a:pt x="32919" y="5137"/>
                  </a:cubicBezTo>
                  <a:cubicBezTo>
                    <a:pt x="35594" y="5897"/>
                    <a:pt x="28663" y="7265"/>
                    <a:pt x="32250" y="7964"/>
                  </a:cubicBezTo>
                  <a:cubicBezTo>
                    <a:pt x="35837" y="8693"/>
                    <a:pt x="40001" y="5137"/>
                    <a:pt x="47114" y="5137"/>
                  </a:cubicBezTo>
                  <a:cubicBezTo>
                    <a:pt x="54196" y="5137"/>
                    <a:pt x="53831" y="6383"/>
                    <a:pt x="56232" y="6535"/>
                  </a:cubicBezTo>
                  <a:cubicBezTo>
                    <a:pt x="58634" y="6657"/>
                    <a:pt x="60640" y="6535"/>
                    <a:pt x="61552" y="5654"/>
                  </a:cubicBezTo>
                  <a:cubicBezTo>
                    <a:pt x="62433" y="4772"/>
                    <a:pt x="56172" y="4377"/>
                    <a:pt x="58786" y="3131"/>
                  </a:cubicBezTo>
                  <a:cubicBezTo>
                    <a:pt x="61430" y="1854"/>
                    <a:pt x="65594" y="5319"/>
                    <a:pt x="72312" y="4864"/>
                  </a:cubicBezTo>
                  <a:cubicBezTo>
                    <a:pt x="79029" y="4377"/>
                    <a:pt x="87631" y="0"/>
                    <a:pt x="89272" y="9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238125" y="3916750"/>
              <a:ext cx="1707500" cy="527400"/>
            </a:xfrm>
            <a:custGeom>
              <a:rect b="b" l="l" r="r" t="t"/>
              <a:pathLst>
                <a:path extrusionOk="0" h="21096" w="68300">
                  <a:moveTo>
                    <a:pt x="63162" y="7904"/>
                  </a:moveTo>
                  <a:cubicBezTo>
                    <a:pt x="62463" y="8299"/>
                    <a:pt x="61703" y="8542"/>
                    <a:pt x="60913" y="8633"/>
                  </a:cubicBezTo>
                  <a:cubicBezTo>
                    <a:pt x="56992" y="8998"/>
                    <a:pt x="43557" y="10883"/>
                    <a:pt x="38511" y="12919"/>
                  </a:cubicBezTo>
                  <a:cubicBezTo>
                    <a:pt x="33466" y="14925"/>
                    <a:pt x="22797" y="14895"/>
                    <a:pt x="17660" y="15472"/>
                  </a:cubicBezTo>
                  <a:cubicBezTo>
                    <a:pt x="12553" y="16050"/>
                    <a:pt x="0" y="21095"/>
                    <a:pt x="0" y="21095"/>
                  </a:cubicBezTo>
                  <a:lnTo>
                    <a:pt x="0" y="14317"/>
                  </a:lnTo>
                  <a:cubicBezTo>
                    <a:pt x="0" y="14317"/>
                    <a:pt x="7599" y="14287"/>
                    <a:pt x="12918" y="12311"/>
                  </a:cubicBezTo>
                  <a:cubicBezTo>
                    <a:pt x="18237" y="10335"/>
                    <a:pt x="18237" y="9393"/>
                    <a:pt x="30031" y="8451"/>
                  </a:cubicBezTo>
                  <a:cubicBezTo>
                    <a:pt x="41794" y="7478"/>
                    <a:pt x="50335" y="7114"/>
                    <a:pt x="53375" y="5411"/>
                  </a:cubicBezTo>
                  <a:cubicBezTo>
                    <a:pt x="56414" y="3679"/>
                    <a:pt x="49971" y="2281"/>
                    <a:pt x="54348" y="1855"/>
                  </a:cubicBezTo>
                  <a:cubicBezTo>
                    <a:pt x="58694" y="1399"/>
                    <a:pt x="63436" y="3496"/>
                    <a:pt x="65442" y="548"/>
                  </a:cubicBezTo>
                  <a:cubicBezTo>
                    <a:pt x="65564" y="335"/>
                    <a:pt x="65716" y="153"/>
                    <a:pt x="65898" y="1"/>
                  </a:cubicBezTo>
                  <a:cubicBezTo>
                    <a:pt x="68299" y="1369"/>
                    <a:pt x="66627" y="4378"/>
                    <a:pt x="62311" y="6536"/>
                  </a:cubicBezTo>
                  <a:cubicBezTo>
                    <a:pt x="60609" y="7387"/>
                    <a:pt x="61278" y="7721"/>
                    <a:pt x="63162" y="79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241150" y="3707025"/>
              <a:ext cx="671775" cy="759925"/>
            </a:xfrm>
            <a:custGeom>
              <a:rect b="b" l="l" r="r" t="t"/>
              <a:pathLst>
                <a:path extrusionOk="0" h="30397" w="26871">
                  <a:moveTo>
                    <a:pt x="10396" y="30396"/>
                  </a:moveTo>
                  <a:cubicBezTo>
                    <a:pt x="10396" y="30396"/>
                    <a:pt x="10214" y="25959"/>
                    <a:pt x="16718" y="25442"/>
                  </a:cubicBezTo>
                  <a:cubicBezTo>
                    <a:pt x="23193" y="24956"/>
                    <a:pt x="24834" y="23679"/>
                    <a:pt x="25411" y="22281"/>
                  </a:cubicBezTo>
                  <a:cubicBezTo>
                    <a:pt x="25959" y="20883"/>
                    <a:pt x="22554" y="21278"/>
                    <a:pt x="18633" y="22281"/>
                  </a:cubicBezTo>
                  <a:cubicBezTo>
                    <a:pt x="14712" y="23284"/>
                    <a:pt x="22189" y="19393"/>
                    <a:pt x="20396" y="18937"/>
                  </a:cubicBezTo>
                  <a:cubicBezTo>
                    <a:pt x="18603" y="18481"/>
                    <a:pt x="16019" y="20579"/>
                    <a:pt x="14530" y="20031"/>
                  </a:cubicBezTo>
                  <a:cubicBezTo>
                    <a:pt x="13040" y="19484"/>
                    <a:pt x="13435" y="15442"/>
                    <a:pt x="17934" y="13922"/>
                  </a:cubicBezTo>
                  <a:cubicBezTo>
                    <a:pt x="22433" y="12402"/>
                    <a:pt x="26870" y="5806"/>
                    <a:pt x="23831" y="2888"/>
                  </a:cubicBezTo>
                  <a:cubicBezTo>
                    <a:pt x="20791" y="1"/>
                    <a:pt x="20518" y="7265"/>
                    <a:pt x="17934" y="8481"/>
                  </a:cubicBezTo>
                  <a:cubicBezTo>
                    <a:pt x="15320" y="9727"/>
                    <a:pt x="12280" y="10366"/>
                    <a:pt x="10396" y="12767"/>
                  </a:cubicBezTo>
                  <a:cubicBezTo>
                    <a:pt x="8511" y="15168"/>
                    <a:pt x="7721" y="17235"/>
                    <a:pt x="8055" y="18937"/>
                  </a:cubicBezTo>
                  <a:cubicBezTo>
                    <a:pt x="8359" y="20609"/>
                    <a:pt x="5593" y="22828"/>
                    <a:pt x="4955" y="18937"/>
                  </a:cubicBezTo>
                  <a:cubicBezTo>
                    <a:pt x="4317" y="15047"/>
                    <a:pt x="4043" y="12888"/>
                    <a:pt x="2675" y="14408"/>
                  </a:cubicBezTo>
                  <a:cubicBezTo>
                    <a:pt x="1308" y="15928"/>
                    <a:pt x="1" y="21065"/>
                    <a:pt x="3557" y="24560"/>
                  </a:cubicBezTo>
                  <a:cubicBezTo>
                    <a:pt x="7113" y="28025"/>
                    <a:pt x="5715" y="29758"/>
                    <a:pt x="5715" y="297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181150" y="4011750"/>
              <a:ext cx="378450" cy="1022825"/>
            </a:xfrm>
            <a:custGeom>
              <a:rect b="b" l="l" r="r" t="t"/>
              <a:pathLst>
                <a:path extrusionOk="0" h="40913" w="15138">
                  <a:moveTo>
                    <a:pt x="2250" y="3070"/>
                  </a:moveTo>
                  <a:cubicBezTo>
                    <a:pt x="1429" y="4286"/>
                    <a:pt x="7053" y="8329"/>
                    <a:pt x="6232" y="20639"/>
                  </a:cubicBezTo>
                  <a:cubicBezTo>
                    <a:pt x="5594" y="30153"/>
                    <a:pt x="1" y="30639"/>
                    <a:pt x="3192" y="39180"/>
                  </a:cubicBezTo>
                  <a:lnTo>
                    <a:pt x="13375" y="40913"/>
                  </a:lnTo>
                  <a:cubicBezTo>
                    <a:pt x="13375" y="40913"/>
                    <a:pt x="8329" y="30518"/>
                    <a:pt x="11734" y="24165"/>
                  </a:cubicBezTo>
                  <a:cubicBezTo>
                    <a:pt x="15138" y="17812"/>
                    <a:pt x="4226" y="0"/>
                    <a:pt x="2250" y="30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75975" y="4133325"/>
              <a:ext cx="276650" cy="821475"/>
            </a:xfrm>
            <a:custGeom>
              <a:rect b="b" l="l" r="r" t="t"/>
              <a:pathLst>
                <a:path extrusionOk="0" h="32859" w="11066">
                  <a:moveTo>
                    <a:pt x="9241" y="11673"/>
                  </a:moveTo>
                  <a:cubicBezTo>
                    <a:pt x="7934" y="16080"/>
                    <a:pt x="4348" y="17600"/>
                    <a:pt x="6354" y="22068"/>
                  </a:cubicBezTo>
                  <a:cubicBezTo>
                    <a:pt x="8360" y="26536"/>
                    <a:pt x="6141" y="32858"/>
                    <a:pt x="6141" y="32858"/>
                  </a:cubicBezTo>
                  <a:lnTo>
                    <a:pt x="1" y="31794"/>
                  </a:lnTo>
                  <a:cubicBezTo>
                    <a:pt x="1" y="31794"/>
                    <a:pt x="2037" y="27266"/>
                    <a:pt x="1460" y="23314"/>
                  </a:cubicBezTo>
                  <a:cubicBezTo>
                    <a:pt x="852" y="19363"/>
                    <a:pt x="1460" y="17387"/>
                    <a:pt x="4104" y="13861"/>
                  </a:cubicBezTo>
                  <a:cubicBezTo>
                    <a:pt x="6779" y="10335"/>
                    <a:pt x="7661" y="5107"/>
                    <a:pt x="6293" y="2554"/>
                  </a:cubicBezTo>
                  <a:cubicBezTo>
                    <a:pt x="4925" y="1"/>
                    <a:pt x="11065" y="5441"/>
                    <a:pt x="9241" y="1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238125" y="4369650"/>
              <a:ext cx="993950" cy="850350"/>
              <a:chOff x="238125" y="4369650"/>
              <a:chExt cx="993950" cy="85035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238125" y="4369650"/>
                <a:ext cx="993950" cy="850350"/>
              </a:xfrm>
              <a:custGeom>
                <a:rect b="b" l="l" r="r" t="t"/>
                <a:pathLst>
                  <a:path extrusionOk="0" h="34014" w="39758">
                    <a:moveTo>
                      <a:pt x="17721" y="1"/>
                    </a:moveTo>
                    <a:cubicBezTo>
                      <a:pt x="13040" y="1"/>
                      <a:pt x="2766" y="2189"/>
                      <a:pt x="456" y="2676"/>
                    </a:cubicBezTo>
                    <a:lnTo>
                      <a:pt x="0" y="2797"/>
                    </a:lnTo>
                    <a:lnTo>
                      <a:pt x="0" y="34013"/>
                    </a:lnTo>
                    <a:lnTo>
                      <a:pt x="37478" y="34013"/>
                    </a:lnTo>
                    <a:cubicBezTo>
                      <a:pt x="37478" y="34013"/>
                      <a:pt x="39758" y="14955"/>
                      <a:pt x="37478" y="12402"/>
                    </a:cubicBezTo>
                    <a:cubicBezTo>
                      <a:pt x="35897" y="10822"/>
                      <a:pt x="34226" y="9332"/>
                      <a:pt x="32432" y="7964"/>
                    </a:cubicBezTo>
                    <a:cubicBezTo>
                      <a:pt x="27751" y="4317"/>
                      <a:pt x="21247" y="1"/>
                      <a:pt x="177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238125" y="4369650"/>
                <a:ext cx="936950" cy="385300"/>
              </a:xfrm>
              <a:custGeom>
                <a:rect b="b" l="l" r="r" t="t"/>
                <a:pathLst>
                  <a:path extrusionOk="0" h="15412" w="37478">
                    <a:moveTo>
                      <a:pt x="17721" y="1"/>
                    </a:moveTo>
                    <a:cubicBezTo>
                      <a:pt x="13040" y="1"/>
                      <a:pt x="2766" y="2189"/>
                      <a:pt x="456" y="2706"/>
                    </a:cubicBezTo>
                    <a:cubicBezTo>
                      <a:pt x="274" y="2979"/>
                      <a:pt x="122" y="3283"/>
                      <a:pt x="0" y="3618"/>
                    </a:cubicBezTo>
                    <a:lnTo>
                      <a:pt x="16353" y="15411"/>
                    </a:lnTo>
                    <a:lnTo>
                      <a:pt x="37478" y="12402"/>
                    </a:lnTo>
                    <a:lnTo>
                      <a:pt x="32432" y="7995"/>
                    </a:lnTo>
                    <a:cubicBezTo>
                      <a:pt x="27751" y="4347"/>
                      <a:pt x="21247" y="1"/>
                      <a:pt x="177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238125" y="4460075"/>
                <a:ext cx="408825" cy="759925"/>
              </a:xfrm>
              <a:custGeom>
                <a:rect b="b" l="l" r="r" t="t"/>
                <a:pathLst>
                  <a:path extrusionOk="0" h="30397" w="16353">
                    <a:moveTo>
                      <a:pt x="0" y="1"/>
                    </a:moveTo>
                    <a:lnTo>
                      <a:pt x="0" y="30396"/>
                    </a:lnTo>
                    <a:lnTo>
                      <a:pt x="12918" y="30396"/>
                    </a:lnTo>
                    <a:lnTo>
                      <a:pt x="16353" y="117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9"/>
            <p:cNvGrpSpPr/>
            <p:nvPr/>
          </p:nvGrpSpPr>
          <p:grpSpPr>
            <a:xfrm>
              <a:off x="1084800" y="4727600"/>
              <a:ext cx="1718900" cy="515300"/>
              <a:chOff x="1064875" y="4710025"/>
              <a:chExt cx="1718900" cy="515300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1064875" y="4710025"/>
                <a:ext cx="1718900" cy="515300"/>
              </a:xfrm>
              <a:custGeom>
                <a:rect b="b" l="l" r="r" t="t"/>
                <a:pathLst>
                  <a:path extrusionOk="0" h="20612" w="68756">
                    <a:moveTo>
                      <a:pt x="31859" y="0"/>
                    </a:moveTo>
                    <a:cubicBezTo>
                      <a:pt x="31486" y="0"/>
                      <a:pt x="31118" y="26"/>
                      <a:pt x="30761" y="64"/>
                    </a:cubicBezTo>
                    <a:cubicBezTo>
                      <a:pt x="21825" y="1219"/>
                      <a:pt x="4408" y="7389"/>
                      <a:pt x="4408" y="7389"/>
                    </a:cubicBezTo>
                    <a:lnTo>
                      <a:pt x="1" y="20216"/>
                    </a:lnTo>
                    <a:lnTo>
                      <a:pt x="48239" y="20490"/>
                    </a:lnTo>
                    <a:lnTo>
                      <a:pt x="68756" y="20611"/>
                    </a:lnTo>
                    <a:lnTo>
                      <a:pt x="68756" y="20550"/>
                    </a:lnTo>
                    <a:cubicBezTo>
                      <a:pt x="68634" y="20186"/>
                      <a:pt x="67570" y="17207"/>
                      <a:pt x="64014" y="14714"/>
                    </a:cubicBezTo>
                    <a:cubicBezTo>
                      <a:pt x="60427" y="12192"/>
                      <a:pt x="42159" y="520"/>
                      <a:pt x="32554" y="33"/>
                    </a:cubicBezTo>
                    <a:cubicBezTo>
                      <a:pt x="32322" y="10"/>
                      <a:pt x="32090" y="0"/>
                      <a:pt x="31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1843000" y="4710850"/>
                <a:ext cx="940775" cy="514475"/>
              </a:xfrm>
              <a:custGeom>
                <a:rect b="b" l="l" r="r" t="t"/>
                <a:pathLst>
                  <a:path extrusionOk="0" h="20579" w="37631">
                    <a:moveTo>
                      <a:pt x="1399" y="0"/>
                    </a:moveTo>
                    <a:cubicBezTo>
                      <a:pt x="1399" y="0"/>
                      <a:pt x="1" y="8724"/>
                      <a:pt x="5077" y="11247"/>
                    </a:cubicBezTo>
                    <a:cubicBezTo>
                      <a:pt x="10153" y="13770"/>
                      <a:pt x="15077" y="16566"/>
                      <a:pt x="15989" y="17843"/>
                    </a:cubicBezTo>
                    <a:cubicBezTo>
                      <a:pt x="16506" y="18633"/>
                      <a:pt x="16901" y="19514"/>
                      <a:pt x="17114" y="20457"/>
                    </a:cubicBezTo>
                    <a:lnTo>
                      <a:pt x="37631" y="20578"/>
                    </a:lnTo>
                    <a:lnTo>
                      <a:pt x="37631" y="20517"/>
                    </a:lnTo>
                    <a:cubicBezTo>
                      <a:pt x="37509" y="20153"/>
                      <a:pt x="36445" y="17174"/>
                      <a:pt x="32889" y="14681"/>
                    </a:cubicBezTo>
                    <a:cubicBezTo>
                      <a:pt x="29302" y="12159"/>
                      <a:pt x="11034" y="487"/>
                      <a:pt x="13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3" name="Google Shape;163;p9"/>
          <p:cNvSpPr/>
          <p:nvPr/>
        </p:nvSpPr>
        <p:spPr>
          <a:xfrm flipH="1">
            <a:off x="5685892" y="4551684"/>
            <a:ext cx="164057" cy="104621"/>
          </a:xfrm>
          <a:custGeom>
            <a:rect b="b" l="l" r="r" t="t"/>
            <a:pathLst>
              <a:path extrusionOk="0" h="2702" w="4237">
                <a:moveTo>
                  <a:pt x="1618" y="1"/>
                </a:moveTo>
                <a:cubicBezTo>
                  <a:pt x="1567" y="1"/>
                  <a:pt x="1515" y="12"/>
                  <a:pt x="1468" y="35"/>
                </a:cubicBezTo>
                <a:cubicBezTo>
                  <a:pt x="1401" y="102"/>
                  <a:pt x="1334" y="169"/>
                  <a:pt x="1268" y="236"/>
                </a:cubicBezTo>
                <a:cubicBezTo>
                  <a:pt x="1234" y="269"/>
                  <a:pt x="1234" y="302"/>
                  <a:pt x="1201" y="336"/>
                </a:cubicBezTo>
                <a:cubicBezTo>
                  <a:pt x="1101" y="369"/>
                  <a:pt x="1034" y="369"/>
                  <a:pt x="968" y="402"/>
                </a:cubicBezTo>
                <a:cubicBezTo>
                  <a:pt x="767" y="502"/>
                  <a:pt x="567" y="602"/>
                  <a:pt x="434" y="736"/>
                </a:cubicBezTo>
                <a:cubicBezTo>
                  <a:pt x="267" y="836"/>
                  <a:pt x="134" y="969"/>
                  <a:pt x="34" y="1136"/>
                </a:cubicBezTo>
                <a:cubicBezTo>
                  <a:pt x="0" y="1203"/>
                  <a:pt x="0" y="1270"/>
                  <a:pt x="0" y="1336"/>
                </a:cubicBezTo>
                <a:cubicBezTo>
                  <a:pt x="34" y="1403"/>
                  <a:pt x="67" y="1503"/>
                  <a:pt x="134" y="1570"/>
                </a:cubicBezTo>
                <a:cubicBezTo>
                  <a:pt x="234" y="1703"/>
                  <a:pt x="334" y="1837"/>
                  <a:pt x="501" y="1937"/>
                </a:cubicBezTo>
                <a:cubicBezTo>
                  <a:pt x="667" y="2003"/>
                  <a:pt x="801" y="2037"/>
                  <a:pt x="968" y="2070"/>
                </a:cubicBezTo>
                <a:cubicBezTo>
                  <a:pt x="1168" y="2070"/>
                  <a:pt x="1368" y="2104"/>
                  <a:pt x="1568" y="2104"/>
                </a:cubicBezTo>
                <a:lnTo>
                  <a:pt x="1668" y="2237"/>
                </a:lnTo>
                <a:cubicBezTo>
                  <a:pt x="1701" y="2337"/>
                  <a:pt x="1735" y="2404"/>
                  <a:pt x="1801" y="2504"/>
                </a:cubicBezTo>
                <a:cubicBezTo>
                  <a:pt x="1874" y="2576"/>
                  <a:pt x="1981" y="2701"/>
                  <a:pt x="2086" y="2701"/>
                </a:cubicBezTo>
                <a:cubicBezTo>
                  <a:pt x="2126" y="2701"/>
                  <a:pt x="2165" y="2683"/>
                  <a:pt x="2202" y="2637"/>
                </a:cubicBezTo>
                <a:cubicBezTo>
                  <a:pt x="2235" y="2571"/>
                  <a:pt x="2268" y="2504"/>
                  <a:pt x="2302" y="2437"/>
                </a:cubicBezTo>
                <a:cubicBezTo>
                  <a:pt x="2302" y="2370"/>
                  <a:pt x="2335" y="2304"/>
                  <a:pt x="2402" y="2270"/>
                </a:cubicBezTo>
                <a:cubicBezTo>
                  <a:pt x="2435" y="2270"/>
                  <a:pt x="2469" y="2237"/>
                  <a:pt x="2469" y="2204"/>
                </a:cubicBezTo>
                <a:cubicBezTo>
                  <a:pt x="2502" y="2170"/>
                  <a:pt x="2435" y="2104"/>
                  <a:pt x="2402" y="2070"/>
                </a:cubicBezTo>
                <a:cubicBezTo>
                  <a:pt x="2335" y="2070"/>
                  <a:pt x="2302" y="2037"/>
                  <a:pt x="2235" y="2037"/>
                </a:cubicBezTo>
                <a:cubicBezTo>
                  <a:pt x="2302" y="2003"/>
                  <a:pt x="2369" y="2003"/>
                  <a:pt x="2435" y="1970"/>
                </a:cubicBezTo>
                <a:cubicBezTo>
                  <a:pt x="2535" y="1937"/>
                  <a:pt x="2602" y="1903"/>
                  <a:pt x="2702" y="1870"/>
                </a:cubicBezTo>
                <a:cubicBezTo>
                  <a:pt x="2869" y="1737"/>
                  <a:pt x="3069" y="1637"/>
                  <a:pt x="3269" y="1570"/>
                </a:cubicBezTo>
                <a:cubicBezTo>
                  <a:pt x="3319" y="1561"/>
                  <a:pt x="3369" y="1557"/>
                  <a:pt x="3419" y="1557"/>
                </a:cubicBezTo>
                <a:cubicBezTo>
                  <a:pt x="3567" y="1557"/>
                  <a:pt x="3711" y="1595"/>
                  <a:pt x="3836" y="1670"/>
                </a:cubicBezTo>
                <a:cubicBezTo>
                  <a:pt x="3903" y="1737"/>
                  <a:pt x="3970" y="1803"/>
                  <a:pt x="4036" y="1870"/>
                </a:cubicBezTo>
                <a:cubicBezTo>
                  <a:pt x="4063" y="1897"/>
                  <a:pt x="4090" y="1946"/>
                  <a:pt x="4135" y="1946"/>
                </a:cubicBezTo>
                <a:cubicBezTo>
                  <a:pt x="4146" y="1946"/>
                  <a:pt x="4157" y="1943"/>
                  <a:pt x="4170" y="1937"/>
                </a:cubicBezTo>
                <a:cubicBezTo>
                  <a:pt x="4203" y="1937"/>
                  <a:pt x="4203" y="1837"/>
                  <a:pt x="4203" y="1803"/>
                </a:cubicBezTo>
                <a:cubicBezTo>
                  <a:pt x="4203" y="1703"/>
                  <a:pt x="4203" y="1603"/>
                  <a:pt x="4170" y="1503"/>
                </a:cubicBezTo>
                <a:cubicBezTo>
                  <a:pt x="4136" y="1436"/>
                  <a:pt x="4103" y="1370"/>
                  <a:pt x="4036" y="1303"/>
                </a:cubicBezTo>
                <a:cubicBezTo>
                  <a:pt x="3970" y="1236"/>
                  <a:pt x="3970" y="1170"/>
                  <a:pt x="4036" y="1103"/>
                </a:cubicBezTo>
                <a:cubicBezTo>
                  <a:pt x="4070" y="1069"/>
                  <a:pt x="4103" y="1036"/>
                  <a:pt x="4103" y="1003"/>
                </a:cubicBezTo>
                <a:cubicBezTo>
                  <a:pt x="4203" y="836"/>
                  <a:pt x="4237" y="636"/>
                  <a:pt x="4203" y="436"/>
                </a:cubicBezTo>
                <a:cubicBezTo>
                  <a:pt x="4103" y="436"/>
                  <a:pt x="4036" y="502"/>
                  <a:pt x="3970" y="569"/>
                </a:cubicBezTo>
                <a:lnTo>
                  <a:pt x="3903" y="602"/>
                </a:lnTo>
                <a:cubicBezTo>
                  <a:pt x="3870" y="669"/>
                  <a:pt x="3803" y="736"/>
                  <a:pt x="3736" y="769"/>
                </a:cubicBezTo>
                <a:cubicBezTo>
                  <a:pt x="3611" y="844"/>
                  <a:pt x="3448" y="882"/>
                  <a:pt x="3305" y="882"/>
                </a:cubicBezTo>
                <a:cubicBezTo>
                  <a:pt x="3257" y="882"/>
                  <a:pt x="3211" y="878"/>
                  <a:pt x="3169" y="869"/>
                </a:cubicBezTo>
                <a:cubicBezTo>
                  <a:pt x="3069" y="869"/>
                  <a:pt x="2969" y="803"/>
                  <a:pt x="2869" y="769"/>
                </a:cubicBezTo>
                <a:cubicBezTo>
                  <a:pt x="2902" y="736"/>
                  <a:pt x="2902" y="669"/>
                  <a:pt x="2869" y="636"/>
                </a:cubicBezTo>
                <a:cubicBezTo>
                  <a:pt x="2836" y="569"/>
                  <a:pt x="2769" y="536"/>
                  <a:pt x="2702" y="502"/>
                </a:cubicBezTo>
                <a:cubicBezTo>
                  <a:pt x="2669" y="469"/>
                  <a:pt x="2535" y="402"/>
                  <a:pt x="2435" y="336"/>
                </a:cubicBezTo>
                <a:cubicBezTo>
                  <a:pt x="2268" y="236"/>
                  <a:pt x="2068" y="202"/>
                  <a:pt x="1868" y="102"/>
                </a:cubicBezTo>
                <a:cubicBezTo>
                  <a:pt x="1804" y="37"/>
                  <a:pt x="1711" y="1"/>
                  <a:pt x="16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/>
          <p:nvPr/>
        </p:nvSpPr>
        <p:spPr>
          <a:xfrm flipH="1">
            <a:off x="4082155" y="3559411"/>
            <a:ext cx="162779" cy="104041"/>
          </a:xfrm>
          <a:custGeom>
            <a:rect b="b" l="l" r="r" t="t"/>
            <a:pathLst>
              <a:path extrusionOk="0" h="2687" w="4204">
                <a:moveTo>
                  <a:pt x="1623" y="0"/>
                </a:moveTo>
                <a:cubicBezTo>
                  <a:pt x="1570" y="0"/>
                  <a:pt x="1517" y="8"/>
                  <a:pt x="1468" y="20"/>
                </a:cubicBezTo>
                <a:cubicBezTo>
                  <a:pt x="1401" y="87"/>
                  <a:pt x="1335" y="154"/>
                  <a:pt x="1268" y="220"/>
                </a:cubicBezTo>
                <a:cubicBezTo>
                  <a:pt x="1235" y="254"/>
                  <a:pt x="1235" y="287"/>
                  <a:pt x="1201" y="320"/>
                </a:cubicBezTo>
                <a:cubicBezTo>
                  <a:pt x="1101" y="354"/>
                  <a:pt x="1034" y="387"/>
                  <a:pt x="968" y="420"/>
                </a:cubicBezTo>
                <a:cubicBezTo>
                  <a:pt x="768" y="487"/>
                  <a:pt x="601" y="587"/>
                  <a:pt x="434" y="721"/>
                </a:cubicBezTo>
                <a:cubicBezTo>
                  <a:pt x="267" y="821"/>
                  <a:pt x="134" y="954"/>
                  <a:pt x="34" y="1121"/>
                </a:cubicBezTo>
                <a:cubicBezTo>
                  <a:pt x="0" y="1188"/>
                  <a:pt x="0" y="1254"/>
                  <a:pt x="0" y="1321"/>
                </a:cubicBezTo>
                <a:cubicBezTo>
                  <a:pt x="34" y="1421"/>
                  <a:pt x="67" y="1488"/>
                  <a:pt x="134" y="1555"/>
                </a:cubicBezTo>
                <a:cubicBezTo>
                  <a:pt x="234" y="1721"/>
                  <a:pt x="334" y="1855"/>
                  <a:pt x="501" y="1921"/>
                </a:cubicBezTo>
                <a:cubicBezTo>
                  <a:pt x="668" y="1988"/>
                  <a:pt x="801" y="2022"/>
                  <a:pt x="968" y="2055"/>
                </a:cubicBezTo>
                <a:cubicBezTo>
                  <a:pt x="1168" y="2088"/>
                  <a:pt x="1368" y="2088"/>
                  <a:pt x="1568" y="2088"/>
                </a:cubicBezTo>
                <a:cubicBezTo>
                  <a:pt x="1602" y="2122"/>
                  <a:pt x="1635" y="2188"/>
                  <a:pt x="1668" y="2222"/>
                </a:cubicBezTo>
                <a:cubicBezTo>
                  <a:pt x="1702" y="2322"/>
                  <a:pt x="1735" y="2422"/>
                  <a:pt x="1802" y="2489"/>
                </a:cubicBezTo>
                <a:cubicBezTo>
                  <a:pt x="1874" y="2561"/>
                  <a:pt x="1982" y="2686"/>
                  <a:pt x="2086" y="2686"/>
                </a:cubicBezTo>
                <a:cubicBezTo>
                  <a:pt x="2126" y="2686"/>
                  <a:pt x="2165" y="2668"/>
                  <a:pt x="2202" y="2622"/>
                </a:cubicBezTo>
                <a:cubicBezTo>
                  <a:pt x="2235" y="2555"/>
                  <a:pt x="2269" y="2489"/>
                  <a:pt x="2302" y="2422"/>
                </a:cubicBezTo>
                <a:cubicBezTo>
                  <a:pt x="2302" y="2355"/>
                  <a:pt x="2335" y="2288"/>
                  <a:pt x="2402" y="2255"/>
                </a:cubicBezTo>
                <a:cubicBezTo>
                  <a:pt x="2435" y="2255"/>
                  <a:pt x="2469" y="2222"/>
                  <a:pt x="2469" y="2188"/>
                </a:cubicBezTo>
                <a:cubicBezTo>
                  <a:pt x="2502" y="2155"/>
                  <a:pt x="2435" y="2122"/>
                  <a:pt x="2402" y="2088"/>
                </a:cubicBezTo>
                <a:cubicBezTo>
                  <a:pt x="2335" y="2055"/>
                  <a:pt x="2302" y="2055"/>
                  <a:pt x="2235" y="2022"/>
                </a:cubicBezTo>
                <a:cubicBezTo>
                  <a:pt x="2302" y="2022"/>
                  <a:pt x="2369" y="1988"/>
                  <a:pt x="2435" y="1988"/>
                </a:cubicBezTo>
                <a:cubicBezTo>
                  <a:pt x="2536" y="1955"/>
                  <a:pt x="2602" y="1888"/>
                  <a:pt x="2702" y="1855"/>
                </a:cubicBezTo>
                <a:cubicBezTo>
                  <a:pt x="2869" y="1721"/>
                  <a:pt x="3069" y="1621"/>
                  <a:pt x="3269" y="1588"/>
                </a:cubicBezTo>
                <a:cubicBezTo>
                  <a:pt x="3325" y="1569"/>
                  <a:pt x="3381" y="1561"/>
                  <a:pt x="3436" y="1561"/>
                </a:cubicBezTo>
                <a:cubicBezTo>
                  <a:pt x="3579" y="1561"/>
                  <a:pt x="3716" y="1616"/>
                  <a:pt x="3836" y="1688"/>
                </a:cubicBezTo>
                <a:cubicBezTo>
                  <a:pt x="3903" y="1721"/>
                  <a:pt x="3970" y="1788"/>
                  <a:pt x="4037" y="1855"/>
                </a:cubicBezTo>
                <a:cubicBezTo>
                  <a:pt x="4070" y="1888"/>
                  <a:pt x="4103" y="1955"/>
                  <a:pt x="4170" y="1955"/>
                </a:cubicBezTo>
                <a:cubicBezTo>
                  <a:pt x="4203" y="1921"/>
                  <a:pt x="4203" y="1821"/>
                  <a:pt x="4203" y="1788"/>
                </a:cubicBezTo>
                <a:cubicBezTo>
                  <a:pt x="4203" y="1688"/>
                  <a:pt x="4170" y="1588"/>
                  <a:pt x="4137" y="1488"/>
                </a:cubicBezTo>
                <a:cubicBezTo>
                  <a:pt x="4103" y="1388"/>
                  <a:pt x="4037" y="1321"/>
                  <a:pt x="4003" y="1288"/>
                </a:cubicBezTo>
                <a:cubicBezTo>
                  <a:pt x="3937" y="1188"/>
                  <a:pt x="3937" y="1154"/>
                  <a:pt x="4003" y="1088"/>
                </a:cubicBezTo>
                <a:cubicBezTo>
                  <a:pt x="4170" y="921"/>
                  <a:pt x="4203" y="654"/>
                  <a:pt x="4170" y="420"/>
                </a:cubicBezTo>
                <a:cubicBezTo>
                  <a:pt x="4070" y="420"/>
                  <a:pt x="3970" y="454"/>
                  <a:pt x="3937" y="520"/>
                </a:cubicBezTo>
                <a:lnTo>
                  <a:pt x="3870" y="587"/>
                </a:lnTo>
                <a:cubicBezTo>
                  <a:pt x="3803" y="621"/>
                  <a:pt x="3770" y="687"/>
                  <a:pt x="3703" y="721"/>
                </a:cubicBezTo>
                <a:cubicBezTo>
                  <a:pt x="3550" y="823"/>
                  <a:pt x="3397" y="866"/>
                  <a:pt x="3244" y="866"/>
                </a:cubicBezTo>
                <a:cubicBezTo>
                  <a:pt x="3197" y="866"/>
                  <a:pt x="3150" y="862"/>
                  <a:pt x="3103" y="854"/>
                </a:cubicBezTo>
                <a:cubicBezTo>
                  <a:pt x="3003" y="821"/>
                  <a:pt x="2902" y="787"/>
                  <a:pt x="2836" y="721"/>
                </a:cubicBezTo>
                <a:cubicBezTo>
                  <a:pt x="2869" y="721"/>
                  <a:pt x="2869" y="654"/>
                  <a:pt x="2869" y="621"/>
                </a:cubicBezTo>
                <a:cubicBezTo>
                  <a:pt x="2836" y="554"/>
                  <a:pt x="2769" y="520"/>
                  <a:pt x="2702" y="487"/>
                </a:cubicBezTo>
                <a:cubicBezTo>
                  <a:pt x="2669" y="487"/>
                  <a:pt x="2536" y="387"/>
                  <a:pt x="2435" y="354"/>
                </a:cubicBezTo>
                <a:cubicBezTo>
                  <a:pt x="2269" y="220"/>
                  <a:pt x="2069" y="187"/>
                  <a:pt x="1868" y="87"/>
                </a:cubicBezTo>
                <a:cubicBezTo>
                  <a:pt x="1805" y="23"/>
                  <a:pt x="1715" y="0"/>
                  <a:pt x="16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 flipH="1">
            <a:off x="3398114" y="4464944"/>
            <a:ext cx="161462" cy="104312"/>
          </a:xfrm>
          <a:custGeom>
            <a:rect b="b" l="l" r="r" t="t"/>
            <a:pathLst>
              <a:path extrusionOk="0" h="2694" w="417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8"/>
                  <a:pt x="1268" y="214"/>
                </a:cubicBezTo>
                <a:cubicBezTo>
                  <a:pt x="1234" y="248"/>
                  <a:pt x="1201" y="281"/>
                  <a:pt x="1168" y="348"/>
                </a:cubicBezTo>
                <a:cubicBezTo>
                  <a:pt x="1101" y="348"/>
                  <a:pt x="1034" y="381"/>
                  <a:pt x="934" y="414"/>
                </a:cubicBezTo>
                <a:cubicBezTo>
                  <a:pt x="734" y="481"/>
                  <a:pt x="567" y="581"/>
                  <a:pt x="400" y="715"/>
                </a:cubicBezTo>
                <a:cubicBezTo>
                  <a:pt x="234" y="815"/>
                  <a:pt x="133" y="948"/>
                  <a:pt x="33" y="1115"/>
                </a:cubicBezTo>
                <a:cubicBezTo>
                  <a:pt x="0" y="1182"/>
                  <a:pt x="0" y="1248"/>
                  <a:pt x="0" y="1315"/>
                </a:cubicBezTo>
                <a:cubicBezTo>
                  <a:pt x="33" y="1415"/>
                  <a:pt x="67" y="1482"/>
                  <a:pt x="100" y="1549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6"/>
                </a:cubicBezTo>
                <a:cubicBezTo>
                  <a:pt x="1668" y="2316"/>
                  <a:pt x="1735" y="2416"/>
                  <a:pt x="1801" y="2483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02" y="2549"/>
                  <a:pt x="2235" y="2449"/>
                  <a:pt x="2235" y="2382"/>
                </a:cubicBezTo>
                <a:cubicBezTo>
                  <a:pt x="2235" y="2316"/>
                  <a:pt x="2268" y="2249"/>
                  <a:pt x="2335" y="2216"/>
                </a:cubicBezTo>
                <a:cubicBezTo>
                  <a:pt x="2335" y="2216"/>
                  <a:pt x="2402" y="2182"/>
                  <a:pt x="2402" y="2149"/>
                </a:cubicBezTo>
                <a:cubicBezTo>
                  <a:pt x="2402" y="2116"/>
                  <a:pt x="2368" y="2049"/>
                  <a:pt x="2335" y="2049"/>
                </a:cubicBezTo>
                <a:cubicBezTo>
                  <a:pt x="2268" y="2016"/>
                  <a:pt x="2202" y="1982"/>
                  <a:pt x="2168" y="1982"/>
                </a:cubicBezTo>
                <a:cubicBezTo>
                  <a:pt x="2235" y="1949"/>
                  <a:pt x="2302" y="1949"/>
                  <a:pt x="2368" y="1915"/>
                </a:cubicBezTo>
                <a:cubicBezTo>
                  <a:pt x="2468" y="1882"/>
                  <a:pt x="2535" y="1849"/>
                  <a:pt x="2635" y="1815"/>
                </a:cubicBezTo>
                <a:cubicBezTo>
                  <a:pt x="2802" y="1682"/>
                  <a:pt x="3002" y="1582"/>
                  <a:pt x="3202" y="1515"/>
                </a:cubicBezTo>
                <a:cubicBezTo>
                  <a:pt x="3252" y="1507"/>
                  <a:pt x="3302" y="1503"/>
                  <a:pt x="3352" y="1503"/>
                </a:cubicBezTo>
                <a:cubicBezTo>
                  <a:pt x="3500" y="1503"/>
                  <a:pt x="3644" y="1540"/>
                  <a:pt x="3769" y="1615"/>
                </a:cubicBezTo>
                <a:cubicBezTo>
                  <a:pt x="3836" y="1682"/>
                  <a:pt x="3903" y="1749"/>
                  <a:pt x="3970" y="1815"/>
                </a:cubicBezTo>
                <a:cubicBezTo>
                  <a:pt x="3997" y="1842"/>
                  <a:pt x="4024" y="1891"/>
                  <a:pt x="4068" y="1891"/>
                </a:cubicBezTo>
                <a:cubicBezTo>
                  <a:pt x="4079" y="1891"/>
                  <a:pt x="4090" y="1888"/>
                  <a:pt x="4103" y="1882"/>
                </a:cubicBezTo>
                <a:cubicBezTo>
                  <a:pt x="4136" y="1882"/>
                  <a:pt x="4136" y="1782"/>
                  <a:pt x="4136" y="1749"/>
                </a:cubicBezTo>
                <a:cubicBezTo>
                  <a:pt x="4136" y="1649"/>
                  <a:pt x="4136" y="1549"/>
                  <a:pt x="4103" y="1448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2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5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15"/>
                  <a:pt x="3736" y="681"/>
                  <a:pt x="3669" y="748"/>
                </a:cubicBezTo>
                <a:cubicBezTo>
                  <a:pt x="3544" y="823"/>
                  <a:pt x="3400" y="861"/>
                  <a:pt x="3252" y="861"/>
                </a:cubicBezTo>
                <a:cubicBezTo>
                  <a:pt x="3202" y="861"/>
                  <a:pt x="3152" y="856"/>
                  <a:pt x="3102" y="848"/>
                </a:cubicBezTo>
                <a:cubicBezTo>
                  <a:pt x="3002" y="815"/>
                  <a:pt x="2902" y="781"/>
                  <a:pt x="2835" y="748"/>
                </a:cubicBezTo>
                <a:cubicBezTo>
                  <a:pt x="2869" y="715"/>
                  <a:pt x="2869" y="648"/>
                  <a:pt x="2869" y="615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8"/>
                </a:cubicBezTo>
                <a:cubicBezTo>
                  <a:pt x="2235" y="248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4659298" y="4197337"/>
            <a:ext cx="162779" cy="104312"/>
          </a:xfrm>
          <a:custGeom>
            <a:rect b="b" l="l" r="r" t="t"/>
            <a:pathLst>
              <a:path extrusionOk="0" h="2694" w="4204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/>
          <p:nvPr/>
        </p:nvSpPr>
        <p:spPr>
          <a:xfrm flipH="1">
            <a:off x="5725842" y="3663454"/>
            <a:ext cx="165334" cy="100362"/>
          </a:xfrm>
          <a:custGeom>
            <a:rect b="b" l="l" r="r" t="t"/>
            <a:pathLst>
              <a:path extrusionOk="0" h="2592" w="4270">
                <a:moveTo>
                  <a:pt x="1489" y="1"/>
                </a:moveTo>
                <a:cubicBezTo>
                  <a:pt x="1418" y="1"/>
                  <a:pt x="1351" y="17"/>
                  <a:pt x="1301" y="51"/>
                </a:cubicBezTo>
                <a:cubicBezTo>
                  <a:pt x="1234" y="117"/>
                  <a:pt x="1168" y="184"/>
                  <a:pt x="1134" y="251"/>
                </a:cubicBezTo>
                <a:cubicBezTo>
                  <a:pt x="1101" y="318"/>
                  <a:pt x="1068" y="351"/>
                  <a:pt x="1068" y="384"/>
                </a:cubicBezTo>
                <a:cubicBezTo>
                  <a:pt x="967" y="418"/>
                  <a:pt x="901" y="451"/>
                  <a:pt x="834" y="484"/>
                </a:cubicBezTo>
                <a:cubicBezTo>
                  <a:pt x="667" y="618"/>
                  <a:pt x="500" y="718"/>
                  <a:pt x="367" y="885"/>
                </a:cubicBezTo>
                <a:cubicBezTo>
                  <a:pt x="200" y="1018"/>
                  <a:pt x="100" y="1152"/>
                  <a:pt x="33" y="1352"/>
                </a:cubicBezTo>
                <a:cubicBezTo>
                  <a:pt x="0" y="1418"/>
                  <a:pt x="0" y="1485"/>
                  <a:pt x="33" y="1552"/>
                </a:cubicBezTo>
                <a:cubicBezTo>
                  <a:pt x="67" y="1619"/>
                  <a:pt x="134" y="1685"/>
                  <a:pt x="200" y="1752"/>
                </a:cubicBezTo>
                <a:cubicBezTo>
                  <a:pt x="300" y="1885"/>
                  <a:pt x="434" y="1986"/>
                  <a:pt x="601" y="2052"/>
                </a:cubicBezTo>
                <a:cubicBezTo>
                  <a:pt x="767" y="2119"/>
                  <a:pt x="934" y="2119"/>
                  <a:pt x="1068" y="2119"/>
                </a:cubicBezTo>
                <a:cubicBezTo>
                  <a:pt x="1268" y="2119"/>
                  <a:pt x="1468" y="2086"/>
                  <a:pt x="1668" y="2086"/>
                </a:cubicBezTo>
                <a:lnTo>
                  <a:pt x="1768" y="2186"/>
                </a:lnTo>
                <a:cubicBezTo>
                  <a:pt x="1835" y="2286"/>
                  <a:pt x="1901" y="2352"/>
                  <a:pt x="1968" y="2453"/>
                </a:cubicBezTo>
                <a:cubicBezTo>
                  <a:pt x="2037" y="2498"/>
                  <a:pt x="2153" y="2591"/>
                  <a:pt x="2251" y="2591"/>
                </a:cubicBezTo>
                <a:cubicBezTo>
                  <a:pt x="2296" y="2591"/>
                  <a:pt x="2337" y="2572"/>
                  <a:pt x="2368" y="2519"/>
                </a:cubicBezTo>
                <a:cubicBezTo>
                  <a:pt x="2402" y="2453"/>
                  <a:pt x="2435" y="2386"/>
                  <a:pt x="2435" y="2286"/>
                </a:cubicBezTo>
                <a:cubicBezTo>
                  <a:pt x="2435" y="2219"/>
                  <a:pt x="2469" y="2152"/>
                  <a:pt x="2535" y="2119"/>
                </a:cubicBezTo>
                <a:cubicBezTo>
                  <a:pt x="2535" y="2086"/>
                  <a:pt x="2602" y="2086"/>
                  <a:pt x="2602" y="2052"/>
                </a:cubicBezTo>
                <a:cubicBezTo>
                  <a:pt x="2602" y="2019"/>
                  <a:pt x="2535" y="1952"/>
                  <a:pt x="2502" y="1952"/>
                </a:cubicBezTo>
                <a:cubicBezTo>
                  <a:pt x="2435" y="1952"/>
                  <a:pt x="2402" y="1919"/>
                  <a:pt x="2335" y="1919"/>
                </a:cubicBezTo>
                <a:cubicBezTo>
                  <a:pt x="2402" y="1885"/>
                  <a:pt x="2469" y="1852"/>
                  <a:pt x="2535" y="1819"/>
                </a:cubicBezTo>
                <a:cubicBezTo>
                  <a:pt x="2602" y="1785"/>
                  <a:pt x="2702" y="1752"/>
                  <a:pt x="2769" y="1685"/>
                </a:cubicBezTo>
                <a:cubicBezTo>
                  <a:pt x="2902" y="1519"/>
                  <a:pt x="3102" y="1385"/>
                  <a:pt x="3302" y="1318"/>
                </a:cubicBezTo>
                <a:cubicBezTo>
                  <a:pt x="3386" y="1268"/>
                  <a:pt x="3478" y="1243"/>
                  <a:pt x="3569" y="1243"/>
                </a:cubicBezTo>
                <a:cubicBezTo>
                  <a:pt x="3661" y="1243"/>
                  <a:pt x="3753" y="1268"/>
                  <a:pt x="3836" y="1318"/>
                </a:cubicBezTo>
                <a:cubicBezTo>
                  <a:pt x="3936" y="1352"/>
                  <a:pt x="4003" y="1418"/>
                  <a:pt x="4070" y="1485"/>
                </a:cubicBezTo>
                <a:cubicBezTo>
                  <a:pt x="4096" y="1485"/>
                  <a:pt x="4144" y="1528"/>
                  <a:pt x="4180" y="1528"/>
                </a:cubicBezTo>
                <a:cubicBezTo>
                  <a:pt x="4188" y="1528"/>
                  <a:pt x="4196" y="1525"/>
                  <a:pt x="4203" y="1519"/>
                </a:cubicBezTo>
                <a:cubicBezTo>
                  <a:pt x="4270" y="1485"/>
                  <a:pt x="4236" y="1385"/>
                  <a:pt x="4236" y="1352"/>
                </a:cubicBezTo>
                <a:cubicBezTo>
                  <a:pt x="4236" y="1285"/>
                  <a:pt x="4203" y="1185"/>
                  <a:pt x="4136" y="1118"/>
                </a:cubicBezTo>
                <a:cubicBezTo>
                  <a:pt x="4103" y="1018"/>
                  <a:pt x="4070" y="985"/>
                  <a:pt x="4003" y="918"/>
                </a:cubicBezTo>
                <a:cubicBezTo>
                  <a:pt x="3936" y="885"/>
                  <a:pt x="3903" y="785"/>
                  <a:pt x="3970" y="751"/>
                </a:cubicBezTo>
                <a:cubicBezTo>
                  <a:pt x="3970" y="685"/>
                  <a:pt x="4003" y="651"/>
                  <a:pt x="4036" y="618"/>
                </a:cubicBezTo>
                <a:cubicBezTo>
                  <a:pt x="4070" y="418"/>
                  <a:pt x="4070" y="251"/>
                  <a:pt x="4036" y="51"/>
                </a:cubicBezTo>
                <a:cubicBezTo>
                  <a:pt x="3936" y="84"/>
                  <a:pt x="3870" y="117"/>
                  <a:pt x="3803" y="218"/>
                </a:cubicBezTo>
                <a:lnTo>
                  <a:pt x="3769" y="251"/>
                </a:lnTo>
                <a:cubicBezTo>
                  <a:pt x="3703" y="318"/>
                  <a:pt x="3669" y="384"/>
                  <a:pt x="3603" y="451"/>
                </a:cubicBezTo>
                <a:cubicBezTo>
                  <a:pt x="3458" y="538"/>
                  <a:pt x="3314" y="624"/>
                  <a:pt x="3148" y="624"/>
                </a:cubicBezTo>
                <a:cubicBezTo>
                  <a:pt x="3122" y="624"/>
                  <a:pt x="3096" y="622"/>
                  <a:pt x="3069" y="618"/>
                </a:cubicBezTo>
                <a:cubicBezTo>
                  <a:pt x="2936" y="618"/>
                  <a:pt x="2869" y="618"/>
                  <a:pt x="2769" y="551"/>
                </a:cubicBezTo>
                <a:cubicBezTo>
                  <a:pt x="2802" y="518"/>
                  <a:pt x="2802" y="484"/>
                  <a:pt x="2769" y="451"/>
                </a:cubicBezTo>
                <a:cubicBezTo>
                  <a:pt x="2702" y="418"/>
                  <a:pt x="2669" y="351"/>
                  <a:pt x="2602" y="351"/>
                </a:cubicBezTo>
                <a:cubicBezTo>
                  <a:pt x="2502" y="318"/>
                  <a:pt x="2402" y="284"/>
                  <a:pt x="2302" y="218"/>
                </a:cubicBezTo>
                <a:cubicBezTo>
                  <a:pt x="2102" y="151"/>
                  <a:pt x="1901" y="117"/>
                  <a:pt x="1701" y="51"/>
                </a:cubicBezTo>
                <a:cubicBezTo>
                  <a:pt x="1635" y="17"/>
                  <a:pt x="1560" y="1"/>
                  <a:pt x="14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>
            <a:off x="6397085" y="4466056"/>
            <a:ext cx="165373" cy="102105"/>
          </a:xfrm>
          <a:custGeom>
            <a:rect b="b" l="l" r="r" t="t"/>
            <a:pathLst>
              <a:path extrusionOk="0" h="2637" w="4271">
                <a:moveTo>
                  <a:pt x="1565" y="0"/>
                </a:moveTo>
                <a:cubicBezTo>
                  <a:pt x="1508" y="0"/>
                  <a:pt x="1452" y="11"/>
                  <a:pt x="1401" y="37"/>
                </a:cubicBezTo>
                <a:cubicBezTo>
                  <a:pt x="1335" y="103"/>
                  <a:pt x="1268" y="170"/>
                  <a:pt x="1235" y="237"/>
                </a:cubicBezTo>
                <a:cubicBezTo>
                  <a:pt x="1201" y="270"/>
                  <a:pt x="1168" y="304"/>
                  <a:pt x="1168" y="370"/>
                </a:cubicBezTo>
                <a:cubicBezTo>
                  <a:pt x="1068" y="370"/>
                  <a:pt x="1001" y="404"/>
                  <a:pt x="901" y="437"/>
                </a:cubicBezTo>
                <a:cubicBezTo>
                  <a:pt x="734" y="537"/>
                  <a:pt x="567" y="637"/>
                  <a:pt x="401" y="804"/>
                </a:cubicBezTo>
                <a:cubicBezTo>
                  <a:pt x="267" y="904"/>
                  <a:pt x="134" y="1037"/>
                  <a:pt x="67" y="1204"/>
                </a:cubicBezTo>
                <a:cubicBezTo>
                  <a:pt x="34" y="1271"/>
                  <a:pt x="0" y="1338"/>
                  <a:pt x="34" y="1404"/>
                </a:cubicBezTo>
                <a:cubicBezTo>
                  <a:pt x="67" y="1471"/>
                  <a:pt x="100" y="1571"/>
                  <a:pt x="167" y="1638"/>
                </a:cubicBezTo>
                <a:cubicBezTo>
                  <a:pt x="267" y="1771"/>
                  <a:pt x="401" y="1905"/>
                  <a:pt x="567" y="1971"/>
                </a:cubicBezTo>
                <a:cubicBezTo>
                  <a:pt x="734" y="2038"/>
                  <a:pt x="901" y="2072"/>
                  <a:pt x="1068" y="2072"/>
                </a:cubicBezTo>
                <a:lnTo>
                  <a:pt x="1668" y="2072"/>
                </a:lnTo>
                <a:lnTo>
                  <a:pt x="1735" y="2205"/>
                </a:lnTo>
                <a:cubicBezTo>
                  <a:pt x="1768" y="2305"/>
                  <a:pt x="1835" y="2372"/>
                  <a:pt x="1902" y="2472"/>
                </a:cubicBezTo>
                <a:cubicBezTo>
                  <a:pt x="1974" y="2520"/>
                  <a:pt x="2097" y="2637"/>
                  <a:pt x="2198" y="2637"/>
                </a:cubicBezTo>
                <a:cubicBezTo>
                  <a:pt x="2238" y="2637"/>
                  <a:pt x="2274" y="2619"/>
                  <a:pt x="2302" y="2572"/>
                </a:cubicBezTo>
                <a:cubicBezTo>
                  <a:pt x="2335" y="2505"/>
                  <a:pt x="2369" y="2438"/>
                  <a:pt x="2369" y="2338"/>
                </a:cubicBezTo>
                <a:cubicBezTo>
                  <a:pt x="2402" y="2272"/>
                  <a:pt x="2435" y="2238"/>
                  <a:pt x="2469" y="2205"/>
                </a:cubicBezTo>
                <a:cubicBezTo>
                  <a:pt x="2502" y="2205"/>
                  <a:pt x="2536" y="2138"/>
                  <a:pt x="2569" y="2105"/>
                </a:cubicBezTo>
                <a:cubicBezTo>
                  <a:pt x="2569" y="2072"/>
                  <a:pt x="2502" y="2038"/>
                  <a:pt x="2469" y="2005"/>
                </a:cubicBezTo>
                <a:cubicBezTo>
                  <a:pt x="2402" y="2005"/>
                  <a:pt x="2369" y="1971"/>
                  <a:pt x="2302" y="1971"/>
                </a:cubicBezTo>
                <a:cubicBezTo>
                  <a:pt x="2369" y="1938"/>
                  <a:pt x="2435" y="1938"/>
                  <a:pt x="2502" y="1905"/>
                </a:cubicBezTo>
                <a:cubicBezTo>
                  <a:pt x="2602" y="1871"/>
                  <a:pt x="2669" y="1805"/>
                  <a:pt x="2769" y="1771"/>
                </a:cubicBezTo>
                <a:cubicBezTo>
                  <a:pt x="2902" y="1638"/>
                  <a:pt x="3103" y="1538"/>
                  <a:pt x="3303" y="1471"/>
                </a:cubicBezTo>
                <a:cubicBezTo>
                  <a:pt x="3374" y="1447"/>
                  <a:pt x="3445" y="1436"/>
                  <a:pt x="3514" y="1436"/>
                </a:cubicBezTo>
                <a:cubicBezTo>
                  <a:pt x="3641" y="1436"/>
                  <a:pt x="3762" y="1473"/>
                  <a:pt x="3870" y="1538"/>
                </a:cubicBezTo>
                <a:cubicBezTo>
                  <a:pt x="3970" y="1571"/>
                  <a:pt x="4037" y="1638"/>
                  <a:pt x="4103" y="1705"/>
                </a:cubicBezTo>
                <a:cubicBezTo>
                  <a:pt x="4130" y="1732"/>
                  <a:pt x="4157" y="1780"/>
                  <a:pt x="4202" y="1780"/>
                </a:cubicBezTo>
                <a:cubicBezTo>
                  <a:pt x="4213" y="1780"/>
                  <a:pt x="4224" y="1778"/>
                  <a:pt x="4237" y="1771"/>
                </a:cubicBezTo>
                <a:cubicBezTo>
                  <a:pt x="4270" y="1771"/>
                  <a:pt x="4270" y="1638"/>
                  <a:pt x="4270" y="1605"/>
                </a:cubicBezTo>
                <a:cubicBezTo>
                  <a:pt x="4237" y="1504"/>
                  <a:pt x="4170" y="1404"/>
                  <a:pt x="4137" y="1338"/>
                </a:cubicBezTo>
                <a:cubicBezTo>
                  <a:pt x="4103" y="1238"/>
                  <a:pt x="4037" y="1171"/>
                  <a:pt x="4003" y="1138"/>
                </a:cubicBezTo>
                <a:cubicBezTo>
                  <a:pt x="3937" y="1071"/>
                  <a:pt x="3937" y="1004"/>
                  <a:pt x="4003" y="937"/>
                </a:cubicBezTo>
                <a:lnTo>
                  <a:pt x="4070" y="837"/>
                </a:lnTo>
                <a:cubicBezTo>
                  <a:pt x="4137" y="637"/>
                  <a:pt x="4137" y="470"/>
                  <a:pt x="4103" y="270"/>
                </a:cubicBezTo>
                <a:cubicBezTo>
                  <a:pt x="4037" y="270"/>
                  <a:pt x="3937" y="337"/>
                  <a:pt x="3903" y="404"/>
                </a:cubicBezTo>
                <a:lnTo>
                  <a:pt x="3836" y="437"/>
                </a:lnTo>
                <a:cubicBezTo>
                  <a:pt x="3770" y="504"/>
                  <a:pt x="3736" y="570"/>
                  <a:pt x="3670" y="604"/>
                </a:cubicBezTo>
                <a:cubicBezTo>
                  <a:pt x="3503" y="737"/>
                  <a:pt x="3303" y="771"/>
                  <a:pt x="3103" y="771"/>
                </a:cubicBezTo>
                <a:cubicBezTo>
                  <a:pt x="3003" y="737"/>
                  <a:pt x="2902" y="704"/>
                  <a:pt x="2802" y="671"/>
                </a:cubicBezTo>
                <a:cubicBezTo>
                  <a:pt x="2836" y="637"/>
                  <a:pt x="2869" y="604"/>
                  <a:pt x="2836" y="570"/>
                </a:cubicBezTo>
                <a:cubicBezTo>
                  <a:pt x="2802" y="504"/>
                  <a:pt x="2736" y="470"/>
                  <a:pt x="2669" y="437"/>
                </a:cubicBezTo>
                <a:lnTo>
                  <a:pt x="2402" y="304"/>
                </a:lnTo>
                <a:cubicBezTo>
                  <a:pt x="2202" y="204"/>
                  <a:pt x="2002" y="170"/>
                  <a:pt x="1835" y="70"/>
                </a:cubicBezTo>
                <a:cubicBezTo>
                  <a:pt x="1753" y="29"/>
                  <a:pt x="1657" y="0"/>
                  <a:pt x="15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 flipH="1">
            <a:off x="210405" y="1624211"/>
            <a:ext cx="162779" cy="104041"/>
          </a:xfrm>
          <a:custGeom>
            <a:rect b="b" l="l" r="r" t="t"/>
            <a:pathLst>
              <a:path extrusionOk="0" h="2687" w="4204">
                <a:moveTo>
                  <a:pt x="1623" y="0"/>
                </a:moveTo>
                <a:cubicBezTo>
                  <a:pt x="1570" y="0"/>
                  <a:pt x="1517" y="8"/>
                  <a:pt x="1468" y="20"/>
                </a:cubicBezTo>
                <a:cubicBezTo>
                  <a:pt x="1401" y="87"/>
                  <a:pt x="1335" y="154"/>
                  <a:pt x="1268" y="220"/>
                </a:cubicBezTo>
                <a:cubicBezTo>
                  <a:pt x="1235" y="254"/>
                  <a:pt x="1235" y="287"/>
                  <a:pt x="1201" y="320"/>
                </a:cubicBezTo>
                <a:cubicBezTo>
                  <a:pt x="1101" y="354"/>
                  <a:pt x="1034" y="387"/>
                  <a:pt x="968" y="420"/>
                </a:cubicBezTo>
                <a:cubicBezTo>
                  <a:pt x="768" y="487"/>
                  <a:pt x="601" y="587"/>
                  <a:pt x="434" y="721"/>
                </a:cubicBezTo>
                <a:cubicBezTo>
                  <a:pt x="267" y="821"/>
                  <a:pt x="134" y="954"/>
                  <a:pt x="34" y="1121"/>
                </a:cubicBezTo>
                <a:cubicBezTo>
                  <a:pt x="0" y="1188"/>
                  <a:pt x="0" y="1254"/>
                  <a:pt x="0" y="1321"/>
                </a:cubicBezTo>
                <a:cubicBezTo>
                  <a:pt x="34" y="1421"/>
                  <a:pt x="67" y="1488"/>
                  <a:pt x="134" y="1555"/>
                </a:cubicBezTo>
                <a:cubicBezTo>
                  <a:pt x="234" y="1721"/>
                  <a:pt x="334" y="1855"/>
                  <a:pt x="501" y="1921"/>
                </a:cubicBezTo>
                <a:cubicBezTo>
                  <a:pt x="668" y="1988"/>
                  <a:pt x="801" y="2022"/>
                  <a:pt x="968" y="2055"/>
                </a:cubicBezTo>
                <a:cubicBezTo>
                  <a:pt x="1168" y="2088"/>
                  <a:pt x="1368" y="2088"/>
                  <a:pt x="1568" y="2088"/>
                </a:cubicBezTo>
                <a:cubicBezTo>
                  <a:pt x="1602" y="2122"/>
                  <a:pt x="1635" y="2188"/>
                  <a:pt x="1668" y="2222"/>
                </a:cubicBezTo>
                <a:cubicBezTo>
                  <a:pt x="1702" y="2322"/>
                  <a:pt x="1735" y="2422"/>
                  <a:pt x="1802" y="2489"/>
                </a:cubicBezTo>
                <a:cubicBezTo>
                  <a:pt x="1874" y="2561"/>
                  <a:pt x="1982" y="2686"/>
                  <a:pt x="2086" y="2686"/>
                </a:cubicBezTo>
                <a:cubicBezTo>
                  <a:pt x="2126" y="2686"/>
                  <a:pt x="2165" y="2668"/>
                  <a:pt x="2202" y="2622"/>
                </a:cubicBezTo>
                <a:cubicBezTo>
                  <a:pt x="2235" y="2555"/>
                  <a:pt x="2269" y="2489"/>
                  <a:pt x="2302" y="2422"/>
                </a:cubicBezTo>
                <a:cubicBezTo>
                  <a:pt x="2302" y="2355"/>
                  <a:pt x="2335" y="2288"/>
                  <a:pt x="2402" y="2255"/>
                </a:cubicBezTo>
                <a:cubicBezTo>
                  <a:pt x="2435" y="2255"/>
                  <a:pt x="2469" y="2222"/>
                  <a:pt x="2469" y="2188"/>
                </a:cubicBezTo>
                <a:cubicBezTo>
                  <a:pt x="2502" y="2155"/>
                  <a:pt x="2435" y="2122"/>
                  <a:pt x="2402" y="2088"/>
                </a:cubicBezTo>
                <a:cubicBezTo>
                  <a:pt x="2335" y="2055"/>
                  <a:pt x="2302" y="2055"/>
                  <a:pt x="2235" y="2022"/>
                </a:cubicBezTo>
                <a:cubicBezTo>
                  <a:pt x="2302" y="2022"/>
                  <a:pt x="2369" y="1988"/>
                  <a:pt x="2435" y="1988"/>
                </a:cubicBezTo>
                <a:cubicBezTo>
                  <a:pt x="2536" y="1955"/>
                  <a:pt x="2602" y="1888"/>
                  <a:pt x="2702" y="1855"/>
                </a:cubicBezTo>
                <a:cubicBezTo>
                  <a:pt x="2869" y="1721"/>
                  <a:pt x="3069" y="1621"/>
                  <a:pt x="3269" y="1588"/>
                </a:cubicBezTo>
                <a:cubicBezTo>
                  <a:pt x="3325" y="1569"/>
                  <a:pt x="3381" y="1561"/>
                  <a:pt x="3436" y="1561"/>
                </a:cubicBezTo>
                <a:cubicBezTo>
                  <a:pt x="3579" y="1561"/>
                  <a:pt x="3716" y="1616"/>
                  <a:pt x="3836" y="1688"/>
                </a:cubicBezTo>
                <a:cubicBezTo>
                  <a:pt x="3903" y="1721"/>
                  <a:pt x="3970" y="1788"/>
                  <a:pt x="4037" y="1855"/>
                </a:cubicBezTo>
                <a:cubicBezTo>
                  <a:pt x="4070" y="1888"/>
                  <a:pt x="4103" y="1955"/>
                  <a:pt x="4170" y="1955"/>
                </a:cubicBezTo>
                <a:cubicBezTo>
                  <a:pt x="4203" y="1921"/>
                  <a:pt x="4203" y="1821"/>
                  <a:pt x="4203" y="1788"/>
                </a:cubicBezTo>
                <a:cubicBezTo>
                  <a:pt x="4203" y="1688"/>
                  <a:pt x="4170" y="1588"/>
                  <a:pt x="4137" y="1488"/>
                </a:cubicBezTo>
                <a:cubicBezTo>
                  <a:pt x="4103" y="1388"/>
                  <a:pt x="4037" y="1321"/>
                  <a:pt x="4003" y="1288"/>
                </a:cubicBezTo>
                <a:cubicBezTo>
                  <a:pt x="3937" y="1188"/>
                  <a:pt x="3937" y="1154"/>
                  <a:pt x="4003" y="1088"/>
                </a:cubicBezTo>
                <a:cubicBezTo>
                  <a:pt x="4170" y="921"/>
                  <a:pt x="4203" y="654"/>
                  <a:pt x="4170" y="420"/>
                </a:cubicBezTo>
                <a:cubicBezTo>
                  <a:pt x="4070" y="420"/>
                  <a:pt x="3970" y="454"/>
                  <a:pt x="3937" y="520"/>
                </a:cubicBezTo>
                <a:lnTo>
                  <a:pt x="3870" y="587"/>
                </a:lnTo>
                <a:cubicBezTo>
                  <a:pt x="3803" y="621"/>
                  <a:pt x="3770" y="687"/>
                  <a:pt x="3703" y="721"/>
                </a:cubicBezTo>
                <a:cubicBezTo>
                  <a:pt x="3550" y="823"/>
                  <a:pt x="3397" y="866"/>
                  <a:pt x="3244" y="866"/>
                </a:cubicBezTo>
                <a:cubicBezTo>
                  <a:pt x="3197" y="866"/>
                  <a:pt x="3150" y="862"/>
                  <a:pt x="3103" y="854"/>
                </a:cubicBezTo>
                <a:cubicBezTo>
                  <a:pt x="3003" y="821"/>
                  <a:pt x="2902" y="787"/>
                  <a:pt x="2836" y="721"/>
                </a:cubicBezTo>
                <a:cubicBezTo>
                  <a:pt x="2869" y="721"/>
                  <a:pt x="2869" y="654"/>
                  <a:pt x="2869" y="621"/>
                </a:cubicBezTo>
                <a:cubicBezTo>
                  <a:pt x="2836" y="554"/>
                  <a:pt x="2769" y="520"/>
                  <a:pt x="2702" y="487"/>
                </a:cubicBezTo>
                <a:cubicBezTo>
                  <a:pt x="2669" y="487"/>
                  <a:pt x="2536" y="387"/>
                  <a:pt x="2435" y="354"/>
                </a:cubicBezTo>
                <a:cubicBezTo>
                  <a:pt x="2269" y="220"/>
                  <a:pt x="2069" y="187"/>
                  <a:pt x="1868" y="87"/>
                </a:cubicBezTo>
                <a:cubicBezTo>
                  <a:pt x="1805" y="23"/>
                  <a:pt x="1715" y="0"/>
                  <a:pt x="16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 rot="839106">
            <a:off x="981940" y="2521568"/>
            <a:ext cx="165335" cy="100363"/>
          </a:xfrm>
          <a:custGeom>
            <a:rect b="b" l="l" r="r" t="t"/>
            <a:pathLst>
              <a:path extrusionOk="0" h="2592" w="4270">
                <a:moveTo>
                  <a:pt x="1489" y="1"/>
                </a:moveTo>
                <a:cubicBezTo>
                  <a:pt x="1418" y="1"/>
                  <a:pt x="1351" y="17"/>
                  <a:pt x="1301" y="51"/>
                </a:cubicBezTo>
                <a:cubicBezTo>
                  <a:pt x="1234" y="117"/>
                  <a:pt x="1168" y="184"/>
                  <a:pt x="1134" y="251"/>
                </a:cubicBezTo>
                <a:cubicBezTo>
                  <a:pt x="1101" y="318"/>
                  <a:pt x="1068" y="351"/>
                  <a:pt x="1068" y="384"/>
                </a:cubicBezTo>
                <a:cubicBezTo>
                  <a:pt x="967" y="418"/>
                  <a:pt x="901" y="451"/>
                  <a:pt x="834" y="484"/>
                </a:cubicBezTo>
                <a:cubicBezTo>
                  <a:pt x="667" y="618"/>
                  <a:pt x="500" y="718"/>
                  <a:pt x="367" y="885"/>
                </a:cubicBezTo>
                <a:cubicBezTo>
                  <a:pt x="200" y="1018"/>
                  <a:pt x="100" y="1152"/>
                  <a:pt x="33" y="1352"/>
                </a:cubicBezTo>
                <a:cubicBezTo>
                  <a:pt x="0" y="1418"/>
                  <a:pt x="0" y="1485"/>
                  <a:pt x="33" y="1552"/>
                </a:cubicBezTo>
                <a:cubicBezTo>
                  <a:pt x="67" y="1619"/>
                  <a:pt x="134" y="1685"/>
                  <a:pt x="200" y="1752"/>
                </a:cubicBezTo>
                <a:cubicBezTo>
                  <a:pt x="300" y="1885"/>
                  <a:pt x="434" y="1986"/>
                  <a:pt x="601" y="2052"/>
                </a:cubicBezTo>
                <a:cubicBezTo>
                  <a:pt x="767" y="2119"/>
                  <a:pt x="934" y="2119"/>
                  <a:pt x="1068" y="2119"/>
                </a:cubicBezTo>
                <a:cubicBezTo>
                  <a:pt x="1268" y="2119"/>
                  <a:pt x="1468" y="2086"/>
                  <a:pt x="1668" y="2086"/>
                </a:cubicBezTo>
                <a:lnTo>
                  <a:pt x="1768" y="2186"/>
                </a:lnTo>
                <a:cubicBezTo>
                  <a:pt x="1835" y="2286"/>
                  <a:pt x="1901" y="2352"/>
                  <a:pt x="1968" y="2453"/>
                </a:cubicBezTo>
                <a:cubicBezTo>
                  <a:pt x="2037" y="2498"/>
                  <a:pt x="2153" y="2591"/>
                  <a:pt x="2251" y="2591"/>
                </a:cubicBezTo>
                <a:cubicBezTo>
                  <a:pt x="2296" y="2591"/>
                  <a:pt x="2337" y="2572"/>
                  <a:pt x="2368" y="2519"/>
                </a:cubicBezTo>
                <a:cubicBezTo>
                  <a:pt x="2402" y="2453"/>
                  <a:pt x="2435" y="2386"/>
                  <a:pt x="2435" y="2286"/>
                </a:cubicBezTo>
                <a:cubicBezTo>
                  <a:pt x="2435" y="2219"/>
                  <a:pt x="2469" y="2152"/>
                  <a:pt x="2535" y="2119"/>
                </a:cubicBezTo>
                <a:cubicBezTo>
                  <a:pt x="2535" y="2086"/>
                  <a:pt x="2602" y="2086"/>
                  <a:pt x="2602" y="2052"/>
                </a:cubicBezTo>
                <a:cubicBezTo>
                  <a:pt x="2602" y="2019"/>
                  <a:pt x="2535" y="1952"/>
                  <a:pt x="2502" y="1952"/>
                </a:cubicBezTo>
                <a:cubicBezTo>
                  <a:pt x="2435" y="1952"/>
                  <a:pt x="2402" y="1919"/>
                  <a:pt x="2335" y="1919"/>
                </a:cubicBezTo>
                <a:cubicBezTo>
                  <a:pt x="2402" y="1885"/>
                  <a:pt x="2469" y="1852"/>
                  <a:pt x="2535" y="1819"/>
                </a:cubicBezTo>
                <a:cubicBezTo>
                  <a:pt x="2602" y="1785"/>
                  <a:pt x="2702" y="1752"/>
                  <a:pt x="2769" y="1685"/>
                </a:cubicBezTo>
                <a:cubicBezTo>
                  <a:pt x="2902" y="1519"/>
                  <a:pt x="3102" y="1385"/>
                  <a:pt x="3302" y="1318"/>
                </a:cubicBezTo>
                <a:cubicBezTo>
                  <a:pt x="3386" y="1268"/>
                  <a:pt x="3478" y="1243"/>
                  <a:pt x="3569" y="1243"/>
                </a:cubicBezTo>
                <a:cubicBezTo>
                  <a:pt x="3661" y="1243"/>
                  <a:pt x="3753" y="1268"/>
                  <a:pt x="3836" y="1318"/>
                </a:cubicBezTo>
                <a:cubicBezTo>
                  <a:pt x="3936" y="1352"/>
                  <a:pt x="4003" y="1418"/>
                  <a:pt x="4070" y="1485"/>
                </a:cubicBezTo>
                <a:cubicBezTo>
                  <a:pt x="4096" y="1485"/>
                  <a:pt x="4144" y="1528"/>
                  <a:pt x="4180" y="1528"/>
                </a:cubicBezTo>
                <a:cubicBezTo>
                  <a:pt x="4188" y="1528"/>
                  <a:pt x="4196" y="1525"/>
                  <a:pt x="4203" y="1519"/>
                </a:cubicBezTo>
                <a:cubicBezTo>
                  <a:pt x="4270" y="1485"/>
                  <a:pt x="4236" y="1385"/>
                  <a:pt x="4236" y="1352"/>
                </a:cubicBezTo>
                <a:cubicBezTo>
                  <a:pt x="4236" y="1285"/>
                  <a:pt x="4203" y="1185"/>
                  <a:pt x="4136" y="1118"/>
                </a:cubicBezTo>
                <a:cubicBezTo>
                  <a:pt x="4103" y="1018"/>
                  <a:pt x="4070" y="985"/>
                  <a:pt x="4003" y="918"/>
                </a:cubicBezTo>
                <a:cubicBezTo>
                  <a:pt x="3936" y="885"/>
                  <a:pt x="3903" y="785"/>
                  <a:pt x="3970" y="751"/>
                </a:cubicBezTo>
                <a:cubicBezTo>
                  <a:pt x="3970" y="685"/>
                  <a:pt x="4003" y="651"/>
                  <a:pt x="4036" y="618"/>
                </a:cubicBezTo>
                <a:cubicBezTo>
                  <a:pt x="4070" y="418"/>
                  <a:pt x="4070" y="251"/>
                  <a:pt x="4036" y="51"/>
                </a:cubicBezTo>
                <a:cubicBezTo>
                  <a:pt x="3936" y="84"/>
                  <a:pt x="3870" y="117"/>
                  <a:pt x="3803" y="218"/>
                </a:cubicBezTo>
                <a:lnTo>
                  <a:pt x="3769" y="251"/>
                </a:lnTo>
                <a:cubicBezTo>
                  <a:pt x="3703" y="318"/>
                  <a:pt x="3669" y="384"/>
                  <a:pt x="3603" y="451"/>
                </a:cubicBezTo>
                <a:cubicBezTo>
                  <a:pt x="3458" y="538"/>
                  <a:pt x="3314" y="624"/>
                  <a:pt x="3148" y="624"/>
                </a:cubicBezTo>
                <a:cubicBezTo>
                  <a:pt x="3122" y="624"/>
                  <a:pt x="3096" y="622"/>
                  <a:pt x="3069" y="618"/>
                </a:cubicBezTo>
                <a:cubicBezTo>
                  <a:pt x="2936" y="618"/>
                  <a:pt x="2869" y="618"/>
                  <a:pt x="2769" y="551"/>
                </a:cubicBezTo>
                <a:cubicBezTo>
                  <a:pt x="2802" y="518"/>
                  <a:pt x="2802" y="484"/>
                  <a:pt x="2769" y="451"/>
                </a:cubicBezTo>
                <a:cubicBezTo>
                  <a:pt x="2702" y="418"/>
                  <a:pt x="2669" y="351"/>
                  <a:pt x="2602" y="351"/>
                </a:cubicBezTo>
                <a:cubicBezTo>
                  <a:pt x="2502" y="318"/>
                  <a:pt x="2402" y="284"/>
                  <a:pt x="2302" y="218"/>
                </a:cubicBezTo>
                <a:cubicBezTo>
                  <a:pt x="2102" y="151"/>
                  <a:pt x="1901" y="117"/>
                  <a:pt x="1701" y="51"/>
                </a:cubicBezTo>
                <a:cubicBezTo>
                  <a:pt x="1635" y="17"/>
                  <a:pt x="1560" y="1"/>
                  <a:pt x="14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"/>
          <p:cNvSpPr/>
          <p:nvPr/>
        </p:nvSpPr>
        <p:spPr>
          <a:xfrm rot="839106">
            <a:off x="8846190" y="1151405"/>
            <a:ext cx="165335" cy="100363"/>
          </a:xfrm>
          <a:custGeom>
            <a:rect b="b" l="l" r="r" t="t"/>
            <a:pathLst>
              <a:path extrusionOk="0" h="2592" w="4270">
                <a:moveTo>
                  <a:pt x="1489" y="1"/>
                </a:moveTo>
                <a:cubicBezTo>
                  <a:pt x="1418" y="1"/>
                  <a:pt x="1351" y="17"/>
                  <a:pt x="1301" y="51"/>
                </a:cubicBezTo>
                <a:cubicBezTo>
                  <a:pt x="1234" y="117"/>
                  <a:pt x="1168" y="184"/>
                  <a:pt x="1134" y="251"/>
                </a:cubicBezTo>
                <a:cubicBezTo>
                  <a:pt x="1101" y="318"/>
                  <a:pt x="1068" y="351"/>
                  <a:pt x="1068" y="384"/>
                </a:cubicBezTo>
                <a:cubicBezTo>
                  <a:pt x="967" y="418"/>
                  <a:pt x="901" y="451"/>
                  <a:pt x="834" y="484"/>
                </a:cubicBezTo>
                <a:cubicBezTo>
                  <a:pt x="667" y="618"/>
                  <a:pt x="500" y="718"/>
                  <a:pt x="367" y="885"/>
                </a:cubicBezTo>
                <a:cubicBezTo>
                  <a:pt x="200" y="1018"/>
                  <a:pt x="100" y="1152"/>
                  <a:pt x="33" y="1352"/>
                </a:cubicBezTo>
                <a:cubicBezTo>
                  <a:pt x="0" y="1418"/>
                  <a:pt x="0" y="1485"/>
                  <a:pt x="33" y="1552"/>
                </a:cubicBezTo>
                <a:cubicBezTo>
                  <a:pt x="67" y="1619"/>
                  <a:pt x="134" y="1685"/>
                  <a:pt x="200" y="1752"/>
                </a:cubicBezTo>
                <a:cubicBezTo>
                  <a:pt x="300" y="1885"/>
                  <a:pt x="434" y="1986"/>
                  <a:pt x="601" y="2052"/>
                </a:cubicBezTo>
                <a:cubicBezTo>
                  <a:pt x="767" y="2119"/>
                  <a:pt x="934" y="2119"/>
                  <a:pt x="1068" y="2119"/>
                </a:cubicBezTo>
                <a:cubicBezTo>
                  <a:pt x="1268" y="2119"/>
                  <a:pt x="1468" y="2086"/>
                  <a:pt x="1668" y="2086"/>
                </a:cubicBezTo>
                <a:lnTo>
                  <a:pt x="1768" y="2186"/>
                </a:lnTo>
                <a:cubicBezTo>
                  <a:pt x="1835" y="2286"/>
                  <a:pt x="1901" y="2352"/>
                  <a:pt x="1968" y="2453"/>
                </a:cubicBezTo>
                <a:cubicBezTo>
                  <a:pt x="2037" y="2498"/>
                  <a:pt x="2153" y="2591"/>
                  <a:pt x="2251" y="2591"/>
                </a:cubicBezTo>
                <a:cubicBezTo>
                  <a:pt x="2296" y="2591"/>
                  <a:pt x="2337" y="2572"/>
                  <a:pt x="2368" y="2519"/>
                </a:cubicBezTo>
                <a:cubicBezTo>
                  <a:pt x="2402" y="2453"/>
                  <a:pt x="2435" y="2386"/>
                  <a:pt x="2435" y="2286"/>
                </a:cubicBezTo>
                <a:cubicBezTo>
                  <a:pt x="2435" y="2219"/>
                  <a:pt x="2469" y="2152"/>
                  <a:pt x="2535" y="2119"/>
                </a:cubicBezTo>
                <a:cubicBezTo>
                  <a:pt x="2535" y="2086"/>
                  <a:pt x="2602" y="2086"/>
                  <a:pt x="2602" y="2052"/>
                </a:cubicBezTo>
                <a:cubicBezTo>
                  <a:pt x="2602" y="2019"/>
                  <a:pt x="2535" y="1952"/>
                  <a:pt x="2502" y="1952"/>
                </a:cubicBezTo>
                <a:cubicBezTo>
                  <a:pt x="2435" y="1952"/>
                  <a:pt x="2402" y="1919"/>
                  <a:pt x="2335" y="1919"/>
                </a:cubicBezTo>
                <a:cubicBezTo>
                  <a:pt x="2402" y="1885"/>
                  <a:pt x="2469" y="1852"/>
                  <a:pt x="2535" y="1819"/>
                </a:cubicBezTo>
                <a:cubicBezTo>
                  <a:pt x="2602" y="1785"/>
                  <a:pt x="2702" y="1752"/>
                  <a:pt x="2769" y="1685"/>
                </a:cubicBezTo>
                <a:cubicBezTo>
                  <a:pt x="2902" y="1519"/>
                  <a:pt x="3102" y="1385"/>
                  <a:pt x="3302" y="1318"/>
                </a:cubicBezTo>
                <a:cubicBezTo>
                  <a:pt x="3386" y="1268"/>
                  <a:pt x="3478" y="1243"/>
                  <a:pt x="3569" y="1243"/>
                </a:cubicBezTo>
                <a:cubicBezTo>
                  <a:pt x="3661" y="1243"/>
                  <a:pt x="3753" y="1268"/>
                  <a:pt x="3836" y="1318"/>
                </a:cubicBezTo>
                <a:cubicBezTo>
                  <a:pt x="3936" y="1352"/>
                  <a:pt x="4003" y="1418"/>
                  <a:pt x="4070" y="1485"/>
                </a:cubicBezTo>
                <a:cubicBezTo>
                  <a:pt x="4096" y="1485"/>
                  <a:pt x="4144" y="1528"/>
                  <a:pt x="4180" y="1528"/>
                </a:cubicBezTo>
                <a:cubicBezTo>
                  <a:pt x="4188" y="1528"/>
                  <a:pt x="4196" y="1525"/>
                  <a:pt x="4203" y="1519"/>
                </a:cubicBezTo>
                <a:cubicBezTo>
                  <a:pt x="4270" y="1485"/>
                  <a:pt x="4236" y="1385"/>
                  <a:pt x="4236" y="1352"/>
                </a:cubicBezTo>
                <a:cubicBezTo>
                  <a:pt x="4236" y="1285"/>
                  <a:pt x="4203" y="1185"/>
                  <a:pt x="4136" y="1118"/>
                </a:cubicBezTo>
                <a:cubicBezTo>
                  <a:pt x="4103" y="1018"/>
                  <a:pt x="4070" y="985"/>
                  <a:pt x="4003" y="918"/>
                </a:cubicBezTo>
                <a:cubicBezTo>
                  <a:pt x="3936" y="885"/>
                  <a:pt x="3903" y="785"/>
                  <a:pt x="3970" y="751"/>
                </a:cubicBezTo>
                <a:cubicBezTo>
                  <a:pt x="3970" y="685"/>
                  <a:pt x="4003" y="651"/>
                  <a:pt x="4036" y="618"/>
                </a:cubicBezTo>
                <a:cubicBezTo>
                  <a:pt x="4070" y="418"/>
                  <a:pt x="4070" y="251"/>
                  <a:pt x="4036" y="51"/>
                </a:cubicBezTo>
                <a:cubicBezTo>
                  <a:pt x="3936" y="84"/>
                  <a:pt x="3870" y="117"/>
                  <a:pt x="3803" y="218"/>
                </a:cubicBezTo>
                <a:lnTo>
                  <a:pt x="3769" y="251"/>
                </a:lnTo>
                <a:cubicBezTo>
                  <a:pt x="3703" y="318"/>
                  <a:pt x="3669" y="384"/>
                  <a:pt x="3603" y="451"/>
                </a:cubicBezTo>
                <a:cubicBezTo>
                  <a:pt x="3458" y="538"/>
                  <a:pt x="3314" y="624"/>
                  <a:pt x="3148" y="624"/>
                </a:cubicBezTo>
                <a:cubicBezTo>
                  <a:pt x="3122" y="624"/>
                  <a:pt x="3096" y="622"/>
                  <a:pt x="3069" y="618"/>
                </a:cubicBezTo>
                <a:cubicBezTo>
                  <a:pt x="2936" y="618"/>
                  <a:pt x="2869" y="618"/>
                  <a:pt x="2769" y="551"/>
                </a:cubicBezTo>
                <a:cubicBezTo>
                  <a:pt x="2802" y="518"/>
                  <a:pt x="2802" y="484"/>
                  <a:pt x="2769" y="451"/>
                </a:cubicBezTo>
                <a:cubicBezTo>
                  <a:pt x="2702" y="418"/>
                  <a:pt x="2669" y="351"/>
                  <a:pt x="2602" y="351"/>
                </a:cubicBezTo>
                <a:cubicBezTo>
                  <a:pt x="2502" y="318"/>
                  <a:pt x="2402" y="284"/>
                  <a:pt x="2302" y="218"/>
                </a:cubicBezTo>
                <a:cubicBezTo>
                  <a:pt x="2102" y="151"/>
                  <a:pt x="1901" y="117"/>
                  <a:pt x="1701" y="51"/>
                </a:cubicBezTo>
                <a:cubicBezTo>
                  <a:pt x="1635" y="17"/>
                  <a:pt x="1560" y="1"/>
                  <a:pt x="14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 flipH="1" rot="-839106">
            <a:off x="8427290" y="1831255"/>
            <a:ext cx="165335" cy="100363"/>
          </a:xfrm>
          <a:custGeom>
            <a:rect b="b" l="l" r="r" t="t"/>
            <a:pathLst>
              <a:path extrusionOk="0" h="2592" w="4270">
                <a:moveTo>
                  <a:pt x="1489" y="1"/>
                </a:moveTo>
                <a:cubicBezTo>
                  <a:pt x="1418" y="1"/>
                  <a:pt x="1351" y="17"/>
                  <a:pt x="1301" y="51"/>
                </a:cubicBezTo>
                <a:cubicBezTo>
                  <a:pt x="1234" y="117"/>
                  <a:pt x="1168" y="184"/>
                  <a:pt x="1134" y="251"/>
                </a:cubicBezTo>
                <a:cubicBezTo>
                  <a:pt x="1101" y="318"/>
                  <a:pt x="1068" y="351"/>
                  <a:pt x="1068" y="384"/>
                </a:cubicBezTo>
                <a:cubicBezTo>
                  <a:pt x="967" y="418"/>
                  <a:pt x="901" y="451"/>
                  <a:pt x="834" y="484"/>
                </a:cubicBezTo>
                <a:cubicBezTo>
                  <a:pt x="667" y="618"/>
                  <a:pt x="500" y="718"/>
                  <a:pt x="367" y="885"/>
                </a:cubicBezTo>
                <a:cubicBezTo>
                  <a:pt x="200" y="1018"/>
                  <a:pt x="100" y="1152"/>
                  <a:pt x="33" y="1352"/>
                </a:cubicBezTo>
                <a:cubicBezTo>
                  <a:pt x="0" y="1418"/>
                  <a:pt x="0" y="1485"/>
                  <a:pt x="33" y="1552"/>
                </a:cubicBezTo>
                <a:cubicBezTo>
                  <a:pt x="67" y="1619"/>
                  <a:pt x="134" y="1685"/>
                  <a:pt x="200" y="1752"/>
                </a:cubicBezTo>
                <a:cubicBezTo>
                  <a:pt x="300" y="1885"/>
                  <a:pt x="434" y="1986"/>
                  <a:pt x="601" y="2052"/>
                </a:cubicBezTo>
                <a:cubicBezTo>
                  <a:pt x="767" y="2119"/>
                  <a:pt x="934" y="2119"/>
                  <a:pt x="1068" y="2119"/>
                </a:cubicBezTo>
                <a:cubicBezTo>
                  <a:pt x="1268" y="2119"/>
                  <a:pt x="1468" y="2086"/>
                  <a:pt x="1668" y="2086"/>
                </a:cubicBezTo>
                <a:lnTo>
                  <a:pt x="1768" y="2186"/>
                </a:lnTo>
                <a:cubicBezTo>
                  <a:pt x="1835" y="2286"/>
                  <a:pt x="1901" y="2352"/>
                  <a:pt x="1968" y="2453"/>
                </a:cubicBezTo>
                <a:cubicBezTo>
                  <a:pt x="2037" y="2498"/>
                  <a:pt x="2153" y="2591"/>
                  <a:pt x="2251" y="2591"/>
                </a:cubicBezTo>
                <a:cubicBezTo>
                  <a:pt x="2296" y="2591"/>
                  <a:pt x="2337" y="2572"/>
                  <a:pt x="2368" y="2519"/>
                </a:cubicBezTo>
                <a:cubicBezTo>
                  <a:pt x="2402" y="2453"/>
                  <a:pt x="2435" y="2386"/>
                  <a:pt x="2435" y="2286"/>
                </a:cubicBezTo>
                <a:cubicBezTo>
                  <a:pt x="2435" y="2219"/>
                  <a:pt x="2469" y="2152"/>
                  <a:pt x="2535" y="2119"/>
                </a:cubicBezTo>
                <a:cubicBezTo>
                  <a:pt x="2535" y="2086"/>
                  <a:pt x="2602" y="2086"/>
                  <a:pt x="2602" y="2052"/>
                </a:cubicBezTo>
                <a:cubicBezTo>
                  <a:pt x="2602" y="2019"/>
                  <a:pt x="2535" y="1952"/>
                  <a:pt x="2502" y="1952"/>
                </a:cubicBezTo>
                <a:cubicBezTo>
                  <a:pt x="2435" y="1952"/>
                  <a:pt x="2402" y="1919"/>
                  <a:pt x="2335" y="1919"/>
                </a:cubicBezTo>
                <a:cubicBezTo>
                  <a:pt x="2402" y="1885"/>
                  <a:pt x="2469" y="1852"/>
                  <a:pt x="2535" y="1819"/>
                </a:cubicBezTo>
                <a:cubicBezTo>
                  <a:pt x="2602" y="1785"/>
                  <a:pt x="2702" y="1752"/>
                  <a:pt x="2769" y="1685"/>
                </a:cubicBezTo>
                <a:cubicBezTo>
                  <a:pt x="2902" y="1519"/>
                  <a:pt x="3102" y="1385"/>
                  <a:pt x="3302" y="1318"/>
                </a:cubicBezTo>
                <a:cubicBezTo>
                  <a:pt x="3386" y="1268"/>
                  <a:pt x="3478" y="1243"/>
                  <a:pt x="3569" y="1243"/>
                </a:cubicBezTo>
                <a:cubicBezTo>
                  <a:pt x="3661" y="1243"/>
                  <a:pt x="3753" y="1268"/>
                  <a:pt x="3836" y="1318"/>
                </a:cubicBezTo>
                <a:cubicBezTo>
                  <a:pt x="3936" y="1352"/>
                  <a:pt x="4003" y="1418"/>
                  <a:pt x="4070" y="1485"/>
                </a:cubicBezTo>
                <a:cubicBezTo>
                  <a:pt x="4096" y="1485"/>
                  <a:pt x="4144" y="1528"/>
                  <a:pt x="4180" y="1528"/>
                </a:cubicBezTo>
                <a:cubicBezTo>
                  <a:pt x="4188" y="1528"/>
                  <a:pt x="4196" y="1525"/>
                  <a:pt x="4203" y="1519"/>
                </a:cubicBezTo>
                <a:cubicBezTo>
                  <a:pt x="4270" y="1485"/>
                  <a:pt x="4236" y="1385"/>
                  <a:pt x="4236" y="1352"/>
                </a:cubicBezTo>
                <a:cubicBezTo>
                  <a:pt x="4236" y="1285"/>
                  <a:pt x="4203" y="1185"/>
                  <a:pt x="4136" y="1118"/>
                </a:cubicBezTo>
                <a:cubicBezTo>
                  <a:pt x="4103" y="1018"/>
                  <a:pt x="4070" y="985"/>
                  <a:pt x="4003" y="918"/>
                </a:cubicBezTo>
                <a:cubicBezTo>
                  <a:pt x="3936" y="885"/>
                  <a:pt x="3903" y="785"/>
                  <a:pt x="3970" y="751"/>
                </a:cubicBezTo>
                <a:cubicBezTo>
                  <a:pt x="3970" y="685"/>
                  <a:pt x="4003" y="651"/>
                  <a:pt x="4036" y="618"/>
                </a:cubicBezTo>
                <a:cubicBezTo>
                  <a:pt x="4070" y="418"/>
                  <a:pt x="4070" y="251"/>
                  <a:pt x="4036" y="51"/>
                </a:cubicBezTo>
                <a:cubicBezTo>
                  <a:pt x="3936" y="84"/>
                  <a:pt x="3870" y="117"/>
                  <a:pt x="3803" y="218"/>
                </a:cubicBezTo>
                <a:lnTo>
                  <a:pt x="3769" y="251"/>
                </a:lnTo>
                <a:cubicBezTo>
                  <a:pt x="3703" y="318"/>
                  <a:pt x="3669" y="384"/>
                  <a:pt x="3603" y="451"/>
                </a:cubicBezTo>
                <a:cubicBezTo>
                  <a:pt x="3458" y="538"/>
                  <a:pt x="3314" y="624"/>
                  <a:pt x="3148" y="624"/>
                </a:cubicBezTo>
                <a:cubicBezTo>
                  <a:pt x="3122" y="624"/>
                  <a:pt x="3096" y="622"/>
                  <a:pt x="3069" y="618"/>
                </a:cubicBezTo>
                <a:cubicBezTo>
                  <a:pt x="2936" y="618"/>
                  <a:pt x="2869" y="618"/>
                  <a:pt x="2769" y="551"/>
                </a:cubicBezTo>
                <a:cubicBezTo>
                  <a:pt x="2802" y="518"/>
                  <a:pt x="2802" y="484"/>
                  <a:pt x="2769" y="451"/>
                </a:cubicBezTo>
                <a:cubicBezTo>
                  <a:pt x="2702" y="418"/>
                  <a:pt x="2669" y="351"/>
                  <a:pt x="2602" y="351"/>
                </a:cubicBezTo>
                <a:cubicBezTo>
                  <a:pt x="2502" y="318"/>
                  <a:pt x="2402" y="284"/>
                  <a:pt x="2302" y="218"/>
                </a:cubicBezTo>
                <a:cubicBezTo>
                  <a:pt x="2102" y="151"/>
                  <a:pt x="1901" y="117"/>
                  <a:pt x="1701" y="51"/>
                </a:cubicBezTo>
                <a:cubicBezTo>
                  <a:pt x="1635" y="17"/>
                  <a:pt x="1560" y="1"/>
                  <a:pt x="14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713225" y="537600"/>
            <a:ext cx="66426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5" name="Google Shape;175;p10"/>
          <p:cNvSpPr/>
          <p:nvPr/>
        </p:nvSpPr>
        <p:spPr>
          <a:xfrm>
            <a:off x="7546301" y="1414675"/>
            <a:ext cx="276146" cy="124940"/>
          </a:xfrm>
          <a:custGeom>
            <a:rect b="b" l="l" r="r" t="t"/>
            <a:pathLst>
              <a:path extrusionOk="0" h="3834" w="8474">
                <a:moveTo>
                  <a:pt x="0" y="1"/>
                </a:moveTo>
                <a:lnTo>
                  <a:pt x="0" y="1"/>
                </a:lnTo>
                <a:cubicBezTo>
                  <a:pt x="367" y="868"/>
                  <a:pt x="1535" y="1302"/>
                  <a:pt x="2035" y="1569"/>
                </a:cubicBezTo>
                <a:cubicBezTo>
                  <a:pt x="2335" y="1736"/>
                  <a:pt x="2903" y="2169"/>
                  <a:pt x="2869" y="2603"/>
                </a:cubicBezTo>
                <a:lnTo>
                  <a:pt x="1502" y="3036"/>
                </a:lnTo>
                <a:cubicBezTo>
                  <a:pt x="1702" y="3437"/>
                  <a:pt x="2335" y="3403"/>
                  <a:pt x="2736" y="3437"/>
                </a:cubicBezTo>
                <a:lnTo>
                  <a:pt x="2736" y="3470"/>
                </a:lnTo>
                <a:cubicBezTo>
                  <a:pt x="3036" y="3470"/>
                  <a:pt x="3069" y="3604"/>
                  <a:pt x="3370" y="3704"/>
                </a:cubicBezTo>
                <a:cubicBezTo>
                  <a:pt x="3623" y="3791"/>
                  <a:pt x="3884" y="3833"/>
                  <a:pt x="4145" y="3833"/>
                </a:cubicBezTo>
                <a:cubicBezTo>
                  <a:pt x="4776" y="3833"/>
                  <a:pt x="5399" y="3585"/>
                  <a:pt x="5871" y="3137"/>
                </a:cubicBezTo>
                <a:cubicBezTo>
                  <a:pt x="6018" y="3088"/>
                  <a:pt x="6164" y="3057"/>
                  <a:pt x="6311" y="3057"/>
                </a:cubicBezTo>
                <a:cubicBezTo>
                  <a:pt x="6365" y="3057"/>
                  <a:pt x="6418" y="3061"/>
                  <a:pt x="6472" y="3070"/>
                </a:cubicBezTo>
                <a:lnTo>
                  <a:pt x="5705" y="2703"/>
                </a:lnTo>
                <a:cubicBezTo>
                  <a:pt x="5921" y="2544"/>
                  <a:pt x="6236" y="2504"/>
                  <a:pt x="6576" y="2504"/>
                </a:cubicBezTo>
                <a:cubicBezTo>
                  <a:pt x="6928" y="2504"/>
                  <a:pt x="7305" y="2547"/>
                  <a:pt x="7626" y="2547"/>
                </a:cubicBezTo>
                <a:cubicBezTo>
                  <a:pt x="7713" y="2547"/>
                  <a:pt x="7796" y="2544"/>
                  <a:pt x="7873" y="2536"/>
                </a:cubicBezTo>
                <a:lnTo>
                  <a:pt x="8240" y="2403"/>
                </a:lnTo>
                <a:lnTo>
                  <a:pt x="8340" y="2269"/>
                </a:lnTo>
                <a:lnTo>
                  <a:pt x="8373" y="2236"/>
                </a:lnTo>
                <a:cubicBezTo>
                  <a:pt x="8473" y="2102"/>
                  <a:pt x="8406" y="2236"/>
                  <a:pt x="8473" y="2036"/>
                </a:cubicBezTo>
                <a:lnTo>
                  <a:pt x="8473" y="2036"/>
                </a:lnTo>
                <a:cubicBezTo>
                  <a:pt x="8106" y="2136"/>
                  <a:pt x="7723" y="2186"/>
                  <a:pt x="7339" y="2186"/>
                </a:cubicBezTo>
                <a:cubicBezTo>
                  <a:pt x="6955" y="2186"/>
                  <a:pt x="6572" y="2136"/>
                  <a:pt x="6205" y="2036"/>
                </a:cubicBezTo>
                <a:cubicBezTo>
                  <a:pt x="6114" y="2028"/>
                  <a:pt x="6033" y="2025"/>
                  <a:pt x="5960" y="2025"/>
                </a:cubicBezTo>
                <a:cubicBezTo>
                  <a:pt x="5118" y="2025"/>
                  <a:pt x="5402" y="2480"/>
                  <a:pt x="4681" y="2480"/>
                </a:cubicBezTo>
                <a:cubicBezTo>
                  <a:pt x="4619" y="2480"/>
                  <a:pt x="4549" y="2477"/>
                  <a:pt x="4470" y="2469"/>
                </a:cubicBezTo>
                <a:lnTo>
                  <a:pt x="4170" y="2036"/>
                </a:lnTo>
                <a:cubicBezTo>
                  <a:pt x="4157" y="2036"/>
                  <a:pt x="4154" y="2041"/>
                  <a:pt x="4149" y="2041"/>
                </a:cubicBezTo>
                <a:cubicBezTo>
                  <a:pt x="4142" y="2041"/>
                  <a:pt x="4130" y="2029"/>
                  <a:pt x="4070" y="1969"/>
                </a:cubicBezTo>
                <a:cubicBezTo>
                  <a:pt x="3970" y="1869"/>
                  <a:pt x="4037" y="1969"/>
                  <a:pt x="4003" y="1836"/>
                </a:cubicBezTo>
                <a:cubicBezTo>
                  <a:pt x="3803" y="1769"/>
                  <a:pt x="3670" y="1602"/>
                  <a:pt x="3436" y="1502"/>
                </a:cubicBezTo>
                <a:cubicBezTo>
                  <a:pt x="2569" y="1002"/>
                  <a:pt x="1201" y="668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7007137" y="2673589"/>
            <a:ext cx="276146" cy="125983"/>
          </a:xfrm>
          <a:custGeom>
            <a:rect b="b" l="l" r="r" t="t"/>
            <a:pathLst>
              <a:path extrusionOk="0" h="3866" w="8474">
                <a:moveTo>
                  <a:pt x="1" y="1"/>
                </a:moveTo>
                <a:lnTo>
                  <a:pt x="1" y="1"/>
                </a:lnTo>
                <a:cubicBezTo>
                  <a:pt x="401" y="868"/>
                  <a:pt x="1568" y="1301"/>
                  <a:pt x="2069" y="1602"/>
                </a:cubicBezTo>
                <a:cubicBezTo>
                  <a:pt x="2336" y="1768"/>
                  <a:pt x="2936" y="2169"/>
                  <a:pt x="2903" y="2636"/>
                </a:cubicBezTo>
                <a:lnTo>
                  <a:pt x="1468" y="3103"/>
                </a:lnTo>
                <a:cubicBezTo>
                  <a:pt x="1702" y="3470"/>
                  <a:pt x="2302" y="3436"/>
                  <a:pt x="2703" y="3470"/>
                </a:cubicBezTo>
                <a:lnTo>
                  <a:pt x="2736" y="3470"/>
                </a:lnTo>
                <a:cubicBezTo>
                  <a:pt x="3036" y="3470"/>
                  <a:pt x="3103" y="3603"/>
                  <a:pt x="3370" y="3737"/>
                </a:cubicBezTo>
                <a:cubicBezTo>
                  <a:pt x="3620" y="3823"/>
                  <a:pt x="3882" y="3866"/>
                  <a:pt x="4143" y="3866"/>
                </a:cubicBezTo>
                <a:cubicBezTo>
                  <a:pt x="4785" y="3866"/>
                  <a:pt x="5421" y="3610"/>
                  <a:pt x="5872" y="3136"/>
                </a:cubicBezTo>
                <a:cubicBezTo>
                  <a:pt x="6072" y="3069"/>
                  <a:pt x="6272" y="3069"/>
                  <a:pt x="6472" y="3069"/>
                </a:cubicBezTo>
                <a:lnTo>
                  <a:pt x="5738" y="2736"/>
                </a:lnTo>
                <a:cubicBezTo>
                  <a:pt x="5962" y="2572"/>
                  <a:pt x="6287" y="2534"/>
                  <a:pt x="6636" y="2534"/>
                </a:cubicBezTo>
                <a:cubicBezTo>
                  <a:pt x="6926" y="2534"/>
                  <a:pt x="7234" y="2560"/>
                  <a:pt x="7516" y="2560"/>
                </a:cubicBezTo>
                <a:cubicBezTo>
                  <a:pt x="7654" y="2560"/>
                  <a:pt x="7786" y="2554"/>
                  <a:pt x="7906" y="2536"/>
                </a:cubicBezTo>
                <a:lnTo>
                  <a:pt x="8240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5"/>
                  <a:pt x="8440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6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1"/>
                  <a:pt x="4471" y="2469"/>
                </a:cubicBezTo>
                <a:lnTo>
                  <a:pt x="4204" y="2069"/>
                </a:lnTo>
                <a:cubicBezTo>
                  <a:pt x="4181" y="2069"/>
                  <a:pt x="4174" y="2072"/>
                  <a:pt x="4169" y="2072"/>
                </a:cubicBezTo>
                <a:cubicBezTo>
                  <a:pt x="4159" y="2072"/>
                  <a:pt x="4159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8"/>
                  <a:pt x="3703" y="1635"/>
                  <a:pt x="3470" y="1502"/>
                </a:cubicBezTo>
                <a:cubicBezTo>
                  <a:pt x="2603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1671785" y="1858824"/>
            <a:ext cx="276114" cy="126016"/>
          </a:xfrm>
          <a:custGeom>
            <a:rect b="b" l="l" r="r" t="t"/>
            <a:pathLst>
              <a:path extrusionOk="0" h="3867" w="8473">
                <a:moveTo>
                  <a:pt x="0" y="1"/>
                </a:moveTo>
                <a:lnTo>
                  <a:pt x="0" y="1"/>
                </a:lnTo>
                <a:cubicBezTo>
                  <a:pt x="367" y="868"/>
                  <a:pt x="1568" y="1302"/>
                  <a:pt x="2035" y="1602"/>
                </a:cubicBezTo>
                <a:cubicBezTo>
                  <a:pt x="2335" y="1769"/>
                  <a:pt x="2902" y="2169"/>
                  <a:pt x="2869" y="2636"/>
                </a:cubicBezTo>
                <a:lnTo>
                  <a:pt x="1468" y="3103"/>
                </a:lnTo>
                <a:cubicBezTo>
                  <a:pt x="1668" y="3470"/>
                  <a:pt x="2302" y="3437"/>
                  <a:pt x="2702" y="3470"/>
                </a:cubicBezTo>
                <a:cubicBezTo>
                  <a:pt x="3002" y="3470"/>
                  <a:pt x="3036" y="3637"/>
                  <a:pt x="3336" y="3737"/>
                </a:cubicBezTo>
                <a:cubicBezTo>
                  <a:pt x="3589" y="3825"/>
                  <a:pt x="3854" y="3867"/>
                  <a:pt x="4117" y="3867"/>
                </a:cubicBezTo>
                <a:cubicBezTo>
                  <a:pt x="4756" y="3867"/>
                  <a:pt x="5389" y="3619"/>
                  <a:pt x="5838" y="3170"/>
                </a:cubicBezTo>
                <a:cubicBezTo>
                  <a:pt x="5984" y="3121"/>
                  <a:pt x="6131" y="3090"/>
                  <a:pt x="6277" y="3090"/>
                </a:cubicBezTo>
                <a:cubicBezTo>
                  <a:pt x="6331" y="3090"/>
                  <a:pt x="6384" y="3094"/>
                  <a:pt x="6438" y="3103"/>
                </a:cubicBezTo>
                <a:lnTo>
                  <a:pt x="5704" y="2736"/>
                </a:lnTo>
                <a:cubicBezTo>
                  <a:pt x="5920" y="2578"/>
                  <a:pt x="6229" y="2538"/>
                  <a:pt x="6562" y="2538"/>
                </a:cubicBezTo>
                <a:cubicBezTo>
                  <a:pt x="6907" y="2538"/>
                  <a:pt x="7276" y="2581"/>
                  <a:pt x="7594" y="2581"/>
                </a:cubicBezTo>
                <a:cubicBezTo>
                  <a:pt x="7680" y="2581"/>
                  <a:pt x="7762" y="2578"/>
                  <a:pt x="7839" y="2569"/>
                </a:cubicBezTo>
                <a:lnTo>
                  <a:pt x="8239" y="2436"/>
                </a:lnTo>
                <a:lnTo>
                  <a:pt x="8373" y="2303"/>
                </a:lnTo>
                <a:lnTo>
                  <a:pt x="8373" y="2269"/>
                </a:lnTo>
                <a:cubicBezTo>
                  <a:pt x="8473" y="2136"/>
                  <a:pt x="8406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5" y="2219"/>
                </a:cubicBezTo>
                <a:cubicBezTo>
                  <a:pt x="6980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5" y="2487"/>
                </a:cubicBezTo>
                <a:cubicBezTo>
                  <a:pt x="4652" y="2487"/>
                  <a:pt x="4568" y="2482"/>
                  <a:pt x="4470" y="2469"/>
                </a:cubicBezTo>
                <a:lnTo>
                  <a:pt x="4170" y="2069"/>
                </a:lnTo>
                <a:cubicBezTo>
                  <a:pt x="4159" y="2058"/>
                  <a:pt x="4155" y="2058"/>
                  <a:pt x="4151" y="2058"/>
                </a:cubicBezTo>
                <a:cubicBezTo>
                  <a:pt x="4144" y="2058"/>
                  <a:pt x="4136" y="2058"/>
                  <a:pt x="4070" y="1969"/>
                </a:cubicBezTo>
                <a:cubicBezTo>
                  <a:pt x="4020" y="1919"/>
                  <a:pt x="4011" y="1919"/>
                  <a:pt x="4011" y="1919"/>
                </a:cubicBezTo>
                <a:cubicBezTo>
                  <a:pt x="4011" y="1919"/>
                  <a:pt x="4020" y="1919"/>
                  <a:pt x="4003" y="1869"/>
                </a:cubicBezTo>
                <a:cubicBezTo>
                  <a:pt x="3803" y="1769"/>
                  <a:pt x="3669" y="1635"/>
                  <a:pt x="3436" y="1502"/>
                </a:cubicBezTo>
                <a:cubicBezTo>
                  <a:pt x="2602" y="1002"/>
                  <a:pt x="1201" y="668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3537374" y="2508750"/>
            <a:ext cx="277222" cy="126016"/>
          </a:xfrm>
          <a:custGeom>
            <a:rect b="b" l="l" r="r" t="t"/>
            <a:pathLst>
              <a:path extrusionOk="0" h="3867" w="8507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 flipH="1">
            <a:off x="272951" y="2547625"/>
            <a:ext cx="276146" cy="125983"/>
          </a:xfrm>
          <a:custGeom>
            <a:rect b="b" l="l" r="r" t="t"/>
            <a:pathLst>
              <a:path extrusionOk="0" h="3866" w="8474">
                <a:moveTo>
                  <a:pt x="1" y="0"/>
                </a:moveTo>
                <a:cubicBezTo>
                  <a:pt x="368" y="901"/>
                  <a:pt x="1569" y="1301"/>
                  <a:pt x="2036" y="1601"/>
                </a:cubicBezTo>
                <a:cubicBezTo>
                  <a:pt x="2336" y="1768"/>
                  <a:pt x="2903" y="2168"/>
                  <a:pt x="2870" y="2635"/>
                </a:cubicBezTo>
                <a:lnTo>
                  <a:pt x="1502" y="3102"/>
                </a:lnTo>
                <a:cubicBezTo>
                  <a:pt x="1702" y="3469"/>
                  <a:pt x="2336" y="3469"/>
                  <a:pt x="2736" y="3469"/>
                </a:cubicBezTo>
                <a:cubicBezTo>
                  <a:pt x="3036" y="3469"/>
                  <a:pt x="3070" y="3636"/>
                  <a:pt x="3370" y="3736"/>
                </a:cubicBezTo>
                <a:cubicBezTo>
                  <a:pt x="3623" y="3824"/>
                  <a:pt x="3885" y="3866"/>
                  <a:pt x="4145" y="3866"/>
                </a:cubicBezTo>
                <a:cubicBezTo>
                  <a:pt x="4776" y="3866"/>
                  <a:pt x="5399" y="3618"/>
                  <a:pt x="5872" y="3169"/>
                </a:cubicBezTo>
                <a:cubicBezTo>
                  <a:pt x="6072" y="3102"/>
                  <a:pt x="6272" y="3069"/>
                  <a:pt x="6472" y="3069"/>
                </a:cubicBezTo>
                <a:lnTo>
                  <a:pt x="5738" y="2735"/>
                </a:lnTo>
                <a:cubicBezTo>
                  <a:pt x="5940" y="2577"/>
                  <a:pt x="6247" y="2537"/>
                  <a:pt x="6582" y="2537"/>
                </a:cubicBezTo>
                <a:cubicBezTo>
                  <a:pt x="6929" y="2537"/>
                  <a:pt x="7306" y="2580"/>
                  <a:pt x="7626" y="2580"/>
                </a:cubicBezTo>
                <a:cubicBezTo>
                  <a:pt x="7713" y="2580"/>
                  <a:pt x="7796" y="2577"/>
                  <a:pt x="7873" y="2569"/>
                </a:cubicBezTo>
                <a:lnTo>
                  <a:pt x="8240" y="2435"/>
                </a:lnTo>
                <a:lnTo>
                  <a:pt x="8373" y="2302"/>
                </a:lnTo>
                <a:cubicBezTo>
                  <a:pt x="8373" y="2302"/>
                  <a:pt x="8373" y="2268"/>
                  <a:pt x="8373" y="2268"/>
                </a:cubicBezTo>
                <a:cubicBezTo>
                  <a:pt x="8474" y="2135"/>
                  <a:pt x="8440" y="2268"/>
                  <a:pt x="8474" y="2068"/>
                </a:cubicBezTo>
                <a:lnTo>
                  <a:pt x="8474" y="2068"/>
                </a:lnTo>
                <a:cubicBezTo>
                  <a:pt x="8107" y="2168"/>
                  <a:pt x="7731" y="2218"/>
                  <a:pt x="7352" y="2218"/>
                </a:cubicBezTo>
                <a:cubicBezTo>
                  <a:pt x="6972" y="2218"/>
                  <a:pt x="6589" y="2168"/>
                  <a:pt x="6205" y="2068"/>
                </a:cubicBezTo>
                <a:cubicBezTo>
                  <a:pt x="6092" y="2056"/>
                  <a:pt x="5994" y="2050"/>
                  <a:pt x="5908" y="2050"/>
                </a:cubicBezTo>
                <a:cubicBezTo>
                  <a:pt x="5147" y="2050"/>
                  <a:pt x="5376" y="2486"/>
                  <a:pt x="4726" y="2486"/>
                </a:cubicBezTo>
                <a:cubicBezTo>
                  <a:pt x="4653" y="2486"/>
                  <a:pt x="4569" y="2481"/>
                  <a:pt x="4471" y="2468"/>
                </a:cubicBezTo>
                <a:lnTo>
                  <a:pt x="4170" y="2068"/>
                </a:lnTo>
                <a:cubicBezTo>
                  <a:pt x="4162" y="2060"/>
                  <a:pt x="4158" y="2058"/>
                  <a:pt x="4155" y="2058"/>
                </a:cubicBezTo>
                <a:cubicBezTo>
                  <a:pt x="4152" y="2058"/>
                  <a:pt x="4150" y="2060"/>
                  <a:pt x="4145" y="2060"/>
                </a:cubicBezTo>
                <a:cubicBezTo>
                  <a:pt x="4137" y="2060"/>
                  <a:pt x="4120" y="2052"/>
                  <a:pt x="4070" y="2001"/>
                </a:cubicBezTo>
                <a:cubicBezTo>
                  <a:pt x="4020" y="1935"/>
                  <a:pt x="4012" y="1935"/>
                  <a:pt x="4012" y="1935"/>
                </a:cubicBezTo>
                <a:cubicBezTo>
                  <a:pt x="4012" y="1935"/>
                  <a:pt x="4020" y="1935"/>
                  <a:pt x="4004" y="1868"/>
                </a:cubicBezTo>
                <a:cubicBezTo>
                  <a:pt x="3804" y="1768"/>
                  <a:pt x="3670" y="1635"/>
                  <a:pt x="3470" y="1501"/>
                </a:cubicBezTo>
                <a:cubicBezTo>
                  <a:pt x="2603" y="1034"/>
                  <a:pt x="1202" y="66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 flipH="1">
            <a:off x="5329911" y="1770993"/>
            <a:ext cx="276146" cy="125983"/>
          </a:xfrm>
          <a:custGeom>
            <a:rect b="b" l="l" r="r" t="t"/>
            <a:pathLst>
              <a:path extrusionOk="0" h="3866" w="8474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58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64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7600"/>
            <a:ext cx="4677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45000"/>
            <a:ext cx="7717500" cy="3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Poppins"/>
              <a:buChar char="●"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●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●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/>
          <p:nvPr>
            <p:ph type="title"/>
          </p:nvPr>
        </p:nvSpPr>
        <p:spPr>
          <a:xfrm>
            <a:off x="713225" y="537600"/>
            <a:ext cx="4677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6" name="Google Shape;566;p38"/>
          <p:cNvSpPr txBox="1"/>
          <p:nvPr>
            <p:ph idx="1" type="body"/>
          </p:nvPr>
        </p:nvSpPr>
        <p:spPr>
          <a:xfrm>
            <a:off x="713225" y="1145000"/>
            <a:ext cx="7717500" cy="3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Poppins"/>
              <a:buChar char="●"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●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●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75"/>
          <p:cNvSpPr txBox="1"/>
          <p:nvPr>
            <p:ph type="ctrTitle"/>
          </p:nvPr>
        </p:nvSpPr>
        <p:spPr>
          <a:xfrm>
            <a:off x="713225" y="892763"/>
            <a:ext cx="4176900" cy="3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CHANCES OF </a:t>
            </a:r>
            <a:r>
              <a:rPr lang="en"/>
              <a:t>SURVIVING</a:t>
            </a:r>
            <a:r>
              <a:rPr lang="en"/>
              <a:t> THE</a:t>
            </a:r>
            <a:endParaRPr/>
          </a:p>
        </p:txBody>
      </p:sp>
      <p:sp>
        <p:nvSpPr>
          <p:cNvPr id="1128" name="Google Shape;1128;p75"/>
          <p:cNvSpPr txBox="1"/>
          <p:nvPr>
            <p:ph idx="1" type="subTitle"/>
          </p:nvPr>
        </p:nvSpPr>
        <p:spPr>
          <a:xfrm>
            <a:off x="713225" y="2886100"/>
            <a:ext cx="41769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Dara Adesina, Mari Zena &amp; Maruti Biswas</a:t>
            </a:r>
            <a:endParaRPr/>
          </a:p>
        </p:txBody>
      </p:sp>
      <p:sp>
        <p:nvSpPr>
          <p:cNvPr id="1129" name="Google Shape;1129;p75"/>
          <p:cNvSpPr txBox="1"/>
          <p:nvPr>
            <p:ph idx="2" type="ctrTitle"/>
          </p:nvPr>
        </p:nvSpPr>
        <p:spPr>
          <a:xfrm>
            <a:off x="470325" y="1402650"/>
            <a:ext cx="4853400" cy="13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TITANIC?</a:t>
            </a:r>
            <a:endParaRPr/>
          </a:p>
        </p:txBody>
      </p:sp>
      <p:grpSp>
        <p:nvGrpSpPr>
          <p:cNvPr id="1130" name="Google Shape;1130;p75"/>
          <p:cNvGrpSpPr/>
          <p:nvPr/>
        </p:nvGrpSpPr>
        <p:grpSpPr>
          <a:xfrm>
            <a:off x="5069451" y="962594"/>
            <a:ext cx="8149760" cy="6883683"/>
            <a:chOff x="2701133" y="829600"/>
            <a:chExt cx="3921548" cy="3484351"/>
          </a:xfrm>
        </p:grpSpPr>
        <p:sp>
          <p:nvSpPr>
            <p:cNvPr id="1131" name="Google Shape;1131;p75"/>
            <p:cNvSpPr/>
            <p:nvPr/>
          </p:nvSpPr>
          <p:spPr>
            <a:xfrm>
              <a:off x="3772318" y="1182419"/>
              <a:ext cx="67899" cy="1399447"/>
            </a:xfrm>
            <a:custGeom>
              <a:rect b="b" l="l" r="r" t="t"/>
              <a:pathLst>
                <a:path extrusionOk="0" h="45756" w="2220">
                  <a:moveTo>
                    <a:pt x="2220" y="1"/>
                  </a:moveTo>
                  <a:lnTo>
                    <a:pt x="0" y="45756"/>
                  </a:lnTo>
                  <a:lnTo>
                    <a:pt x="2098" y="44878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5"/>
            <p:cNvSpPr/>
            <p:nvPr/>
          </p:nvSpPr>
          <p:spPr>
            <a:xfrm>
              <a:off x="3123349" y="1997731"/>
              <a:ext cx="560990" cy="490859"/>
            </a:xfrm>
            <a:custGeom>
              <a:rect b="b" l="l" r="r" t="t"/>
              <a:pathLst>
                <a:path extrusionOk="0" h="16049" w="18342">
                  <a:moveTo>
                    <a:pt x="1293" y="1"/>
                  </a:moveTo>
                  <a:lnTo>
                    <a:pt x="2220" y="12732"/>
                  </a:lnTo>
                  <a:lnTo>
                    <a:pt x="18341" y="16049"/>
                  </a:lnTo>
                  <a:lnTo>
                    <a:pt x="0" y="14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5"/>
            <p:cNvSpPr/>
            <p:nvPr/>
          </p:nvSpPr>
          <p:spPr>
            <a:xfrm>
              <a:off x="3162864" y="1997731"/>
              <a:ext cx="521474" cy="490859"/>
            </a:xfrm>
            <a:custGeom>
              <a:rect b="b" l="l" r="r" t="t"/>
              <a:pathLst>
                <a:path extrusionOk="0" h="16049" w="17050">
                  <a:moveTo>
                    <a:pt x="1" y="1"/>
                  </a:moveTo>
                  <a:lnTo>
                    <a:pt x="928" y="12732"/>
                  </a:lnTo>
                  <a:lnTo>
                    <a:pt x="17049" y="16049"/>
                  </a:lnTo>
                  <a:lnTo>
                    <a:pt x="1391" y="122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4" name="Google Shape;1134;p75"/>
            <p:cNvGrpSpPr/>
            <p:nvPr/>
          </p:nvGrpSpPr>
          <p:grpSpPr>
            <a:xfrm>
              <a:off x="2983120" y="829600"/>
              <a:ext cx="3307549" cy="1747018"/>
              <a:chOff x="2983120" y="829600"/>
              <a:chExt cx="3307549" cy="1747018"/>
            </a:xfrm>
          </p:grpSpPr>
          <p:sp>
            <p:nvSpPr>
              <p:cNvPr id="1135" name="Google Shape;1135;p75"/>
              <p:cNvSpPr/>
              <p:nvPr/>
            </p:nvSpPr>
            <p:spPr>
              <a:xfrm>
                <a:off x="2983854" y="829600"/>
                <a:ext cx="3306116" cy="1647859"/>
              </a:xfrm>
              <a:custGeom>
                <a:rect b="b" l="l" r="r" t="t"/>
                <a:pathLst>
                  <a:path extrusionOk="0" h="53878" w="108096">
                    <a:moveTo>
                      <a:pt x="101267" y="53877"/>
                    </a:moveTo>
                    <a:lnTo>
                      <a:pt x="108096" y="38780"/>
                    </a:lnTo>
                    <a:lnTo>
                      <a:pt x="106949" y="28073"/>
                    </a:lnTo>
                    <a:lnTo>
                      <a:pt x="101779" y="24366"/>
                    </a:lnTo>
                    <a:lnTo>
                      <a:pt x="95486" y="27707"/>
                    </a:lnTo>
                    <a:lnTo>
                      <a:pt x="89169" y="24170"/>
                    </a:lnTo>
                    <a:lnTo>
                      <a:pt x="83364" y="30390"/>
                    </a:lnTo>
                    <a:cubicBezTo>
                      <a:pt x="83364" y="30390"/>
                      <a:pt x="73999" y="26292"/>
                      <a:pt x="73706" y="26000"/>
                    </a:cubicBezTo>
                    <a:cubicBezTo>
                      <a:pt x="73413" y="25707"/>
                      <a:pt x="71023" y="23122"/>
                      <a:pt x="71023" y="23122"/>
                    </a:cubicBezTo>
                    <a:lnTo>
                      <a:pt x="64828" y="19122"/>
                    </a:lnTo>
                    <a:lnTo>
                      <a:pt x="59584" y="19878"/>
                    </a:lnTo>
                    <a:lnTo>
                      <a:pt x="56146" y="24439"/>
                    </a:lnTo>
                    <a:lnTo>
                      <a:pt x="45438" y="5366"/>
                    </a:lnTo>
                    <a:lnTo>
                      <a:pt x="35122" y="0"/>
                    </a:lnTo>
                    <a:lnTo>
                      <a:pt x="25561" y="8781"/>
                    </a:lnTo>
                    <a:lnTo>
                      <a:pt x="13732" y="12220"/>
                    </a:lnTo>
                    <a:lnTo>
                      <a:pt x="4561" y="16805"/>
                    </a:lnTo>
                    <a:lnTo>
                      <a:pt x="0" y="26731"/>
                    </a:lnTo>
                    <a:lnTo>
                      <a:pt x="1049" y="538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75"/>
              <p:cNvSpPr/>
              <p:nvPr/>
            </p:nvSpPr>
            <p:spPr>
              <a:xfrm>
                <a:off x="4701010" y="1414400"/>
                <a:ext cx="1203275" cy="657241"/>
              </a:xfrm>
              <a:custGeom>
                <a:rect b="b" l="l" r="r" t="t"/>
                <a:pathLst>
                  <a:path extrusionOk="0" h="21489" w="39342">
                    <a:moveTo>
                      <a:pt x="8683" y="1"/>
                    </a:moveTo>
                    <a:lnTo>
                      <a:pt x="3439" y="757"/>
                    </a:lnTo>
                    <a:lnTo>
                      <a:pt x="1" y="5318"/>
                    </a:lnTo>
                    <a:lnTo>
                      <a:pt x="4708" y="2147"/>
                    </a:lnTo>
                    <a:lnTo>
                      <a:pt x="8391" y="1757"/>
                    </a:lnTo>
                    <a:lnTo>
                      <a:pt x="14390" y="4952"/>
                    </a:lnTo>
                    <a:lnTo>
                      <a:pt x="20244" y="16659"/>
                    </a:lnTo>
                    <a:lnTo>
                      <a:pt x="21390" y="11488"/>
                    </a:lnTo>
                    <a:lnTo>
                      <a:pt x="24000" y="14537"/>
                    </a:lnTo>
                    <a:lnTo>
                      <a:pt x="25195" y="13537"/>
                    </a:lnTo>
                    <a:lnTo>
                      <a:pt x="26268" y="17196"/>
                    </a:lnTo>
                    <a:lnTo>
                      <a:pt x="29927" y="21488"/>
                    </a:lnTo>
                    <a:lnTo>
                      <a:pt x="34122" y="7488"/>
                    </a:lnTo>
                    <a:lnTo>
                      <a:pt x="39341" y="8586"/>
                    </a:lnTo>
                    <a:lnTo>
                      <a:pt x="33024" y="5049"/>
                    </a:lnTo>
                    <a:lnTo>
                      <a:pt x="27219" y="11244"/>
                    </a:lnTo>
                    <a:cubicBezTo>
                      <a:pt x="27219" y="11244"/>
                      <a:pt x="17854" y="7147"/>
                      <a:pt x="17561" y="6854"/>
                    </a:cubicBezTo>
                    <a:cubicBezTo>
                      <a:pt x="17268" y="6586"/>
                      <a:pt x="14878" y="4001"/>
                      <a:pt x="14878" y="4001"/>
                    </a:cubicBezTo>
                    <a:lnTo>
                      <a:pt x="8683" y="1"/>
                    </a:lnTo>
                    <a:close/>
                  </a:path>
                </a:pathLst>
              </a:custGeom>
              <a:solidFill>
                <a:srgbClr val="FDFE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75"/>
              <p:cNvSpPr/>
              <p:nvPr/>
            </p:nvSpPr>
            <p:spPr>
              <a:xfrm>
                <a:off x="4058006" y="829600"/>
                <a:ext cx="643050" cy="748231"/>
              </a:xfrm>
              <a:custGeom>
                <a:rect b="b" l="l" r="r" t="t"/>
                <a:pathLst>
                  <a:path extrusionOk="0" h="24464" w="21025">
                    <a:moveTo>
                      <a:pt x="1" y="0"/>
                    </a:moveTo>
                    <a:lnTo>
                      <a:pt x="6439" y="4976"/>
                    </a:lnTo>
                    <a:cubicBezTo>
                      <a:pt x="6439" y="4976"/>
                      <a:pt x="9561" y="5610"/>
                      <a:pt x="9561" y="6000"/>
                    </a:cubicBezTo>
                    <a:cubicBezTo>
                      <a:pt x="9561" y="6366"/>
                      <a:pt x="21025" y="24463"/>
                      <a:pt x="21025" y="24463"/>
                    </a:cubicBezTo>
                    <a:lnTo>
                      <a:pt x="10317" y="53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75"/>
              <p:cNvSpPr/>
              <p:nvPr/>
            </p:nvSpPr>
            <p:spPr>
              <a:xfrm>
                <a:off x="5533485" y="1568819"/>
                <a:ext cx="211128" cy="503551"/>
              </a:xfrm>
              <a:custGeom>
                <a:rect b="b" l="l" r="r" t="t"/>
                <a:pathLst>
                  <a:path extrusionOk="0" h="16464" w="6903">
                    <a:moveTo>
                      <a:pt x="0" y="6195"/>
                    </a:moveTo>
                    <a:lnTo>
                      <a:pt x="2708" y="16464"/>
                    </a:lnTo>
                    <a:lnTo>
                      <a:pt x="6903" y="2439"/>
                    </a:lnTo>
                    <a:lnTo>
                      <a:pt x="58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75"/>
              <p:cNvSpPr/>
              <p:nvPr/>
            </p:nvSpPr>
            <p:spPr>
              <a:xfrm>
                <a:off x="5141118" y="1536736"/>
                <a:ext cx="179045" cy="387176"/>
              </a:xfrm>
              <a:custGeom>
                <a:rect b="b" l="l" r="r" t="t"/>
                <a:pathLst>
                  <a:path extrusionOk="0" h="12659" w="5854">
                    <a:moveTo>
                      <a:pt x="513" y="1"/>
                    </a:moveTo>
                    <a:lnTo>
                      <a:pt x="0" y="952"/>
                    </a:lnTo>
                    <a:lnTo>
                      <a:pt x="5854" y="12659"/>
                    </a:lnTo>
                    <a:lnTo>
                      <a:pt x="3196" y="2854"/>
                    </a:lnTo>
                    <a:cubicBezTo>
                      <a:pt x="2878" y="2586"/>
                      <a:pt x="513" y="1"/>
                      <a:pt x="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75"/>
              <p:cNvSpPr/>
              <p:nvPr/>
            </p:nvSpPr>
            <p:spPr>
              <a:xfrm>
                <a:off x="4701010" y="1436787"/>
                <a:ext cx="149224" cy="140263"/>
              </a:xfrm>
              <a:custGeom>
                <a:rect b="b" l="l" r="r" t="t"/>
                <a:pathLst>
                  <a:path extrusionOk="0" h="4586" w="4879">
                    <a:moveTo>
                      <a:pt x="4781" y="1391"/>
                    </a:moveTo>
                    <a:cubicBezTo>
                      <a:pt x="4878" y="1366"/>
                      <a:pt x="3439" y="1"/>
                      <a:pt x="3439" y="1"/>
                    </a:cubicBezTo>
                    <a:lnTo>
                      <a:pt x="1" y="4586"/>
                    </a:lnTo>
                    <a:cubicBezTo>
                      <a:pt x="1" y="4586"/>
                      <a:pt x="4708" y="1415"/>
                      <a:pt x="4781" y="13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75"/>
              <p:cNvSpPr/>
              <p:nvPr/>
            </p:nvSpPr>
            <p:spPr>
              <a:xfrm>
                <a:off x="6096664" y="1574783"/>
                <a:ext cx="193236" cy="440883"/>
              </a:xfrm>
              <a:custGeom>
                <a:rect b="b" l="l" r="r" t="t"/>
                <a:pathLst>
                  <a:path extrusionOk="0" h="14415" w="6318">
                    <a:moveTo>
                      <a:pt x="1" y="1"/>
                    </a:moveTo>
                    <a:lnTo>
                      <a:pt x="6318" y="14415"/>
                    </a:lnTo>
                    <a:lnTo>
                      <a:pt x="5171" y="37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75"/>
              <p:cNvSpPr/>
              <p:nvPr/>
            </p:nvSpPr>
            <p:spPr>
              <a:xfrm>
                <a:off x="6081005" y="1574783"/>
                <a:ext cx="208896" cy="902655"/>
              </a:xfrm>
              <a:custGeom>
                <a:rect b="b" l="l" r="r" t="t"/>
                <a:pathLst>
                  <a:path extrusionOk="0" h="29513" w="6830">
                    <a:moveTo>
                      <a:pt x="513" y="1"/>
                    </a:moveTo>
                    <a:lnTo>
                      <a:pt x="1" y="29512"/>
                    </a:lnTo>
                    <a:lnTo>
                      <a:pt x="6830" y="144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75"/>
              <p:cNvSpPr/>
              <p:nvPr/>
            </p:nvSpPr>
            <p:spPr>
              <a:xfrm>
                <a:off x="5904228" y="1574783"/>
                <a:ext cx="192471" cy="902655"/>
              </a:xfrm>
              <a:custGeom>
                <a:rect b="b" l="l" r="r" t="t"/>
                <a:pathLst>
                  <a:path extrusionOk="0" h="29513" w="6293">
                    <a:moveTo>
                      <a:pt x="0" y="3342"/>
                    </a:moveTo>
                    <a:lnTo>
                      <a:pt x="5781" y="29512"/>
                    </a:lnTo>
                    <a:lnTo>
                      <a:pt x="6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75"/>
              <p:cNvSpPr/>
              <p:nvPr/>
            </p:nvSpPr>
            <p:spPr>
              <a:xfrm>
                <a:off x="5620000" y="1659075"/>
                <a:ext cx="461038" cy="902681"/>
              </a:xfrm>
              <a:custGeom>
                <a:rect b="b" l="l" r="r" t="t"/>
                <a:pathLst>
                  <a:path extrusionOk="0" h="36927" w="15074">
                    <a:moveTo>
                      <a:pt x="4318" y="1"/>
                    </a:moveTo>
                    <a:lnTo>
                      <a:pt x="1" y="36927"/>
                    </a:lnTo>
                    <a:lnTo>
                      <a:pt x="15074" y="26756"/>
                    </a:lnTo>
                    <a:lnTo>
                      <a:pt x="9293" y="5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75"/>
              <p:cNvSpPr/>
              <p:nvPr/>
            </p:nvSpPr>
            <p:spPr>
              <a:xfrm>
                <a:off x="5616275" y="1659075"/>
                <a:ext cx="135797" cy="902681"/>
              </a:xfrm>
              <a:custGeom>
                <a:rect b="b" l="l" r="r" t="t"/>
                <a:pathLst>
                  <a:path extrusionOk="0" h="36927" w="4440">
                    <a:moveTo>
                      <a:pt x="1" y="13513"/>
                    </a:moveTo>
                    <a:lnTo>
                      <a:pt x="123" y="36927"/>
                    </a:lnTo>
                    <a:lnTo>
                      <a:pt x="44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75"/>
              <p:cNvSpPr/>
              <p:nvPr/>
            </p:nvSpPr>
            <p:spPr>
              <a:xfrm>
                <a:off x="5141118" y="1565822"/>
                <a:ext cx="447611" cy="981717"/>
              </a:xfrm>
              <a:custGeom>
                <a:rect b="b" l="l" r="r" t="t"/>
                <a:pathLst>
                  <a:path extrusionOk="0" h="32098" w="14635">
                    <a:moveTo>
                      <a:pt x="7244" y="7001"/>
                    </a:moveTo>
                    <a:lnTo>
                      <a:pt x="14634" y="31586"/>
                    </a:lnTo>
                    <a:lnTo>
                      <a:pt x="2781" y="32098"/>
                    </a:lnTo>
                    <a:lnTo>
                      <a:pt x="0" y="1"/>
                    </a:lnTo>
                    <a:lnTo>
                      <a:pt x="5854" y="117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75"/>
              <p:cNvSpPr/>
              <p:nvPr/>
            </p:nvSpPr>
            <p:spPr>
              <a:xfrm>
                <a:off x="4762913" y="1468105"/>
                <a:ext cx="226054" cy="1071240"/>
              </a:xfrm>
              <a:custGeom>
                <a:rect b="b" l="l" r="r" t="t"/>
                <a:pathLst>
                  <a:path extrusionOk="0" h="35025" w="7391">
                    <a:moveTo>
                      <a:pt x="6367" y="1"/>
                    </a:moveTo>
                    <a:lnTo>
                      <a:pt x="7391" y="35024"/>
                    </a:lnTo>
                    <a:lnTo>
                      <a:pt x="1" y="34903"/>
                    </a:lnTo>
                    <a:lnTo>
                      <a:pt x="2757" y="3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75"/>
              <p:cNvSpPr/>
              <p:nvPr/>
            </p:nvSpPr>
            <p:spPr>
              <a:xfrm>
                <a:off x="4254938" y="981756"/>
                <a:ext cx="457307" cy="1576993"/>
              </a:xfrm>
              <a:custGeom>
                <a:rect b="b" l="l" r="r" t="t"/>
                <a:pathLst>
                  <a:path extrusionOk="0" h="51561" w="14952">
                    <a:moveTo>
                      <a:pt x="14586" y="19488"/>
                    </a:moveTo>
                    <a:lnTo>
                      <a:pt x="14951" y="51561"/>
                    </a:lnTo>
                    <a:lnTo>
                      <a:pt x="4391" y="51561"/>
                    </a:lnTo>
                    <a:lnTo>
                      <a:pt x="5025" y="11830"/>
                    </a:lnTo>
                    <a:lnTo>
                      <a:pt x="0" y="1"/>
                    </a:lnTo>
                    <a:lnTo>
                      <a:pt x="3122" y="10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75"/>
              <p:cNvSpPr/>
              <p:nvPr/>
            </p:nvSpPr>
            <p:spPr>
              <a:xfrm>
                <a:off x="3836453" y="1178688"/>
                <a:ext cx="338698" cy="1388253"/>
              </a:xfrm>
              <a:custGeom>
                <a:rect b="b" l="l" r="r" t="t"/>
                <a:pathLst>
                  <a:path extrusionOk="0" h="45390" w="11074">
                    <a:moveTo>
                      <a:pt x="7513" y="1"/>
                    </a:moveTo>
                    <a:lnTo>
                      <a:pt x="11074" y="45390"/>
                    </a:lnTo>
                    <a:lnTo>
                      <a:pt x="1" y="45000"/>
                    </a:lnTo>
                    <a:lnTo>
                      <a:pt x="123" y="123"/>
                    </a:lnTo>
                    <a:lnTo>
                      <a:pt x="4318" y="31122"/>
                    </a:lnTo>
                    <a:lnTo>
                      <a:pt x="6489" y="194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75"/>
              <p:cNvSpPr/>
              <p:nvPr/>
            </p:nvSpPr>
            <p:spPr>
              <a:xfrm>
                <a:off x="3015939" y="1306992"/>
                <a:ext cx="656476" cy="1243482"/>
              </a:xfrm>
              <a:custGeom>
                <a:rect b="b" l="l" r="r" t="t"/>
                <a:pathLst>
                  <a:path extrusionOk="0" h="43342" w="21464">
                    <a:moveTo>
                      <a:pt x="12317" y="1"/>
                    </a:moveTo>
                    <a:lnTo>
                      <a:pt x="21463" y="43341"/>
                    </a:lnTo>
                    <a:lnTo>
                      <a:pt x="3390" y="41195"/>
                    </a:lnTo>
                    <a:lnTo>
                      <a:pt x="0" y="38268"/>
                    </a:lnTo>
                    <a:lnTo>
                      <a:pt x="4805" y="22586"/>
                    </a:lnTo>
                    <a:lnTo>
                      <a:pt x="4537" y="297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75"/>
              <p:cNvSpPr/>
              <p:nvPr/>
            </p:nvSpPr>
            <p:spPr>
              <a:xfrm>
                <a:off x="3118119" y="1398007"/>
                <a:ext cx="44776" cy="599772"/>
              </a:xfrm>
              <a:custGeom>
                <a:rect b="b" l="l" r="r" t="t"/>
                <a:pathLst>
                  <a:path extrusionOk="0" h="19610" w="1464">
                    <a:moveTo>
                      <a:pt x="1196" y="0"/>
                    </a:moveTo>
                    <a:lnTo>
                      <a:pt x="1" y="366"/>
                    </a:lnTo>
                    <a:lnTo>
                      <a:pt x="1464" y="19610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rgbClr val="FDFE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75"/>
              <p:cNvSpPr/>
              <p:nvPr/>
            </p:nvSpPr>
            <p:spPr>
              <a:xfrm>
                <a:off x="4198235" y="981756"/>
                <a:ext cx="210394" cy="1576993"/>
              </a:xfrm>
              <a:custGeom>
                <a:rect b="b" l="l" r="r" t="t"/>
                <a:pathLst>
                  <a:path extrusionOk="0" h="51561" w="6879">
                    <a:moveTo>
                      <a:pt x="1854" y="1"/>
                    </a:moveTo>
                    <a:lnTo>
                      <a:pt x="1" y="391"/>
                    </a:lnTo>
                    <a:lnTo>
                      <a:pt x="6001" y="12805"/>
                    </a:lnTo>
                    <a:lnTo>
                      <a:pt x="6245" y="51561"/>
                    </a:lnTo>
                    <a:lnTo>
                      <a:pt x="6879" y="11830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75"/>
              <p:cNvSpPr/>
              <p:nvPr/>
            </p:nvSpPr>
            <p:spPr>
              <a:xfrm>
                <a:off x="3392625" y="1151100"/>
                <a:ext cx="379712" cy="1399403"/>
              </a:xfrm>
              <a:custGeom>
                <a:rect b="b" l="l" r="r" t="t"/>
                <a:pathLst>
                  <a:path extrusionOk="0" h="48439" w="12416">
                    <a:moveTo>
                      <a:pt x="1" y="5098"/>
                    </a:moveTo>
                    <a:lnTo>
                      <a:pt x="9147" y="48438"/>
                    </a:lnTo>
                    <a:lnTo>
                      <a:pt x="12415" y="46780"/>
                    </a:lnTo>
                    <a:lnTo>
                      <a:pt x="108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75"/>
              <p:cNvSpPr/>
              <p:nvPr/>
            </p:nvSpPr>
            <p:spPr>
              <a:xfrm>
                <a:off x="4701010" y="1479299"/>
                <a:ext cx="146227" cy="1079436"/>
              </a:xfrm>
              <a:custGeom>
                <a:rect b="b" l="l" r="r" t="t"/>
                <a:pathLst>
                  <a:path extrusionOk="0" h="35293" w="4781">
                    <a:moveTo>
                      <a:pt x="1" y="3220"/>
                    </a:moveTo>
                    <a:lnTo>
                      <a:pt x="4781" y="1"/>
                    </a:lnTo>
                    <a:lnTo>
                      <a:pt x="2025" y="34537"/>
                    </a:lnTo>
                    <a:lnTo>
                      <a:pt x="366" y="352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75"/>
              <p:cNvSpPr/>
              <p:nvPr/>
            </p:nvSpPr>
            <p:spPr>
              <a:xfrm>
                <a:off x="4066202" y="1178688"/>
                <a:ext cx="255171" cy="1388253"/>
              </a:xfrm>
              <a:custGeom>
                <a:rect b="b" l="l" r="r" t="t"/>
                <a:pathLst>
                  <a:path extrusionOk="0" h="45390" w="8343">
                    <a:moveTo>
                      <a:pt x="1" y="1"/>
                    </a:moveTo>
                    <a:lnTo>
                      <a:pt x="3562" y="45390"/>
                    </a:lnTo>
                    <a:lnTo>
                      <a:pt x="8342" y="446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75"/>
              <p:cNvSpPr/>
              <p:nvPr/>
            </p:nvSpPr>
            <p:spPr>
              <a:xfrm>
                <a:off x="3837950" y="1188375"/>
                <a:ext cx="210394" cy="1388243"/>
              </a:xfrm>
              <a:custGeom>
                <a:rect b="b" l="l" r="r" t="t"/>
                <a:pathLst>
                  <a:path extrusionOk="0" h="47171" w="6879">
                    <a:moveTo>
                      <a:pt x="1" y="1"/>
                    </a:moveTo>
                    <a:lnTo>
                      <a:pt x="3757" y="46902"/>
                    </a:lnTo>
                    <a:lnTo>
                      <a:pt x="6879" y="47170"/>
                    </a:lnTo>
                    <a:lnTo>
                      <a:pt x="6440" y="19342"/>
                    </a:lnTo>
                    <a:lnTo>
                      <a:pt x="6440" y="19098"/>
                    </a:lnTo>
                    <a:lnTo>
                      <a:pt x="4269" y="308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75"/>
              <p:cNvSpPr/>
              <p:nvPr/>
            </p:nvSpPr>
            <p:spPr>
              <a:xfrm>
                <a:off x="4276561" y="1373386"/>
                <a:ext cx="112675" cy="1185352"/>
              </a:xfrm>
              <a:custGeom>
                <a:rect b="b" l="l" r="r" t="t"/>
                <a:pathLst>
                  <a:path extrusionOk="0" h="38756" w="3684">
                    <a:moveTo>
                      <a:pt x="3440" y="0"/>
                    </a:moveTo>
                    <a:lnTo>
                      <a:pt x="1903" y="27366"/>
                    </a:lnTo>
                    <a:lnTo>
                      <a:pt x="1" y="23219"/>
                    </a:lnTo>
                    <a:lnTo>
                      <a:pt x="1464" y="38317"/>
                    </a:lnTo>
                    <a:lnTo>
                      <a:pt x="3684" y="387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75"/>
              <p:cNvSpPr/>
              <p:nvPr/>
            </p:nvSpPr>
            <p:spPr>
              <a:xfrm>
                <a:off x="3015937" y="1986537"/>
                <a:ext cx="668405" cy="502053"/>
              </a:xfrm>
              <a:custGeom>
                <a:rect b="b" l="l" r="r" t="t"/>
                <a:pathLst>
                  <a:path extrusionOk="0" h="16415" w="21854">
                    <a:moveTo>
                      <a:pt x="0" y="16049"/>
                    </a:moveTo>
                    <a:cubicBezTo>
                      <a:pt x="0" y="16049"/>
                      <a:pt x="4537" y="1"/>
                      <a:pt x="4805" y="367"/>
                    </a:cubicBezTo>
                    <a:cubicBezTo>
                      <a:pt x="5049" y="757"/>
                      <a:pt x="3512" y="14415"/>
                      <a:pt x="3512" y="14415"/>
                    </a:cubicBezTo>
                    <a:lnTo>
                      <a:pt x="21853" y="164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75"/>
              <p:cNvSpPr/>
              <p:nvPr/>
            </p:nvSpPr>
            <p:spPr>
              <a:xfrm>
                <a:off x="5904228" y="1574783"/>
                <a:ext cx="386441" cy="902655"/>
              </a:xfrm>
              <a:custGeom>
                <a:rect b="b" l="l" r="r" t="t"/>
                <a:pathLst>
                  <a:path extrusionOk="0" h="29513" w="12635">
                    <a:moveTo>
                      <a:pt x="7268" y="22634"/>
                    </a:moveTo>
                    <a:cubicBezTo>
                      <a:pt x="7268" y="22781"/>
                      <a:pt x="6317" y="1"/>
                      <a:pt x="6317" y="1"/>
                    </a:cubicBezTo>
                    <a:lnTo>
                      <a:pt x="5220" y="23195"/>
                    </a:lnTo>
                    <a:lnTo>
                      <a:pt x="0" y="3342"/>
                    </a:lnTo>
                    <a:lnTo>
                      <a:pt x="5805" y="29512"/>
                    </a:lnTo>
                    <a:lnTo>
                      <a:pt x="12634" y="14415"/>
                    </a:lnTo>
                    <a:cubicBezTo>
                      <a:pt x="12634" y="14415"/>
                      <a:pt x="7268" y="22488"/>
                      <a:pt x="7268" y="2263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75"/>
              <p:cNvSpPr/>
              <p:nvPr/>
            </p:nvSpPr>
            <p:spPr>
              <a:xfrm>
                <a:off x="2983120" y="829600"/>
                <a:ext cx="1271877" cy="818332"/>
              </a:xfrm>
              <a:custGeom>
                <a:rect b="b" l="l" r="r" t="t"/>
                <a:pathLst>
                  <a:path extrusionOk="0" h="26756" w="41585">
                    <a:moveTo>
                      <a:pt x="35146" y="0"/>
                    </a:moveTo>
                    <a:lnTo>
                      <a:pt x="25609" y="8781"/>
                    </a:lnTo>
                    <a:lnTo>
                      <a:pt x="13756" y="12220"/>
                    </a:lnTo>
                    <a:lnTo>
                      <a:pt x="4585" y="16805"/>
                    </a:lnTo>
                    <a:lnTo>
                      <a:pt x="0" y="26756"/>
                    </a:lnTo>
                    <a:lnTo>
                      <a:pt x="5171" y="18732"/>
                    </a:lnTo>
                    <a:lnTo>
                      <a:pt x="13390" y="15610"/>
                    </a:lnTo>
                    <a:lnTo>
                      <a:pt x="28024" y="11537"/>
                    </a:lnTo>
                    <a:lnTo>
                      <a:pt x="35414" y="11415"/>
                    </a:lnTo>
                    <a:lnTo>
                      <a:pt x="41584" y="4976"/>
                    </a:lnTo>
                    <a:lnTo>
                      <a:pt x="351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1" name="Google Shape;1161;p75"/>
            <p:cNvSpPr/>
            <p:nvPr/>
          </p:nvSpPr>
          <p:spPr>
            <a:xfrm>
              <a:off x="2701133" y="2477383"/>
              <a:ext cx="3921548" cy="1836568"/>
            </a:xfrm>
            <a:custGeom>
              <a:rect b="b" l="l" r="r" t="t"/>
              <a:pathLst>
                <a:path extrusionOk="0" h="60048" w="128218">
                  <a:moveTo>
                    <a:pt x="5927" y="16927"/>
                  </a:moveTo>
                  <a:lnTo>
                    <a:pt x="952" y="21683"/>
                  </a:lnTo>
                  <a:lnTo>
                    <a:pt x="1" y="29707"/>
                  </a:lnTo>
                  <a:lnTo>
                    <a:pt x="4781" y="36975"/>
                  </a:lnTo>
                  <a:lnTo>
                    <a:pt x="9220" y="43828"/>
                  </a:lnTo>
                  <a:lnTo>
                    <a:pt x="19342" y="51853"/>
                  </a:lnTo>
                  <a:lnTo>
                    <a:pt x="26610" y="49316"/>
                  </a:lnTo>
                  <a:lnTo>
                    <a:pt x="34439" y="45463"/>
                  </a:lnTo>
                  <a:lnTo>
                    <a:pt x="42073" y="44999"/>
                  </a:lnTo>
                  <a:lnTo>
                    <a:pt x="46097" y="48731"/>
                  </a:lnTo>
                  <a:lnTo>
                    <a:pt x="51244" y="56438"/>
                  </a:lnTo>
                  <a:lnTo>
                    <a:pt x="59658" y="55560"/>
                  </a:lnTo>
                  <a:lnTo>
                    <a:pt x="60804" y="50218"/>
                  </a:lnTo>
                  <a:lnTo>
                    <a:pt x="62902" y="44999"/>
                  </a:lnTo>
                  <a:lnTo>
                    <a:pt x="70146" y="47975"/>
                  </a:lnTo>
                  <a:lnTo>
                    <a:pt x="73194" y="59706"/>
                  </a:lnTo>
                  <a:cubicBezTo>
                    <a:pt x="73194" y="59706"/>
                    <a:pt x="73316" y="59828"/>
                    <a:pt x="73511" y="60048"/>
                  </a:cubicBezTo>
                  <a:lnTo>
                    <a:pt x="102925" y="60048"/>
                  </a:lnTo>
                  <a:lnTo>
                    <a:pt x="104535" y="51828"/>
                  </a:lnTo>
                  <a:lnTo>
                    <a:pt x="115047" y="40243"/>
                  </a:lnTo>
                  <a:lnTo>
                    <a:pt x="123242" y="28048"/>
                  </a:lnTo>
                  <a:lnTo>
                    <a:pt x="128217" y="15292"/>
                  </a:lnTo>
                  <a:lnTo>
                    <a:pt x="124779" y="9195"/>
                  </a:lnTo>
                  <a:lnTo>
                    <a:pt x="114852" y="5927"/>
                  </a:lnTo>
                  <a:lnTo>
                    <a:pt x="110072" y="732"/>
                  </a:lnTo>
                  <a:lnTo>
                    <a:pt x="110511" y="0"/>
                  </a:lnTo>
                  <a:lnTo>
                    <a:pt x="10293" y="0"/>
                  </a:lnTo>
                  <a:lnTo>
                    <a:pt x="10561" y="534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5"/>
            <p:cNvSpPr/>
            <p:nvPr/>
          </p:nvSpPr>
          <p:spPr>
            <a:xfrm>
              <a:off x="3015939" y="2477378"/>
              <a:ext cx="3313005" cy="210528"/>
            </a:xfrm>
            <a:custGeom>
              <a:rect b="b" l="l" r="r" t="t"/>
              <a:pathLst>
                <a:path extrusionOk="0" h="4709" w="110877">
                  <a:moveTo>
                    <a:pt x="1" y="0"/>
                  </a:moveTo>
                  <a:lnTo>
                    <a:pt x="416" y="1683"/>
                  </a:lnTo>
                  <a:cubicBezTo>
                    <a:pt x="1080" y="1671"/>
                    <a:pt x="1749" y="1661"/>
                    <a:pt x="2420" y="1661"/>
                  </a:cubicBezTo>
                  <a:cubicBezTo>
                    <a:pt x="5863" y="1661"/>
                    <a:pt x="9342" y="1924"/>
                    <a:pt x="12342" y="3537"/>
                  </a:cubicBezTo>
                  <a:cubicBezTo>
                    <a:pt x="13267" y="4040"/>
                    <a:pt x="14276" y="4708"/>
                    <a:pt x="15299" y="4708"/>
                  </a:cubicBezTo>
                  <a:cubicBezTo>
                    <a:pt x="15516" y="4708"/>
                    <a:pt x="15734" y="4678"/>
                    <a:pt x="15952" y="4610"/>
                  </a:cubicBezTo>
                  <a:cubicBezTo>
                    <a:pt x="16464" y="4439"/>
                    <a:pt x="16903" y="4073"/>
                    <a:pt x="17391" y="3805"/>
                  </a:cubicBezTo>
                  <a:cubicBezTo>
                    <a:pt x="18269" y="3317"/>
                    <a:pt x="19318" y="3195"/>
                    <a:pt x="20318" y="3073"/>
                  </a:cubicBezTo>
                  <a:cubicBezTo>
                    <a:pt x="25975" y="2467"/>
                    <a:pt x="31652" y="2272"/>
                    <a:pt x="37337" y="2272"/>
                  </a:cubicBezTo>
                  <a:cubicBezTo>
                    <a:pt x="47436" y="2272"/>
                    <a:pt x="57562" y="2887"/>
                    <a:pt x="67658" y="2903"/>
                  </a:cubicBezTo>
                  <a:cubicBezTo>
                    <a:pt x="74292" y="2903"/>
                    <a:pt x="80902" y="2659"/>
                    <a:pt x="87511" y="2415"/>
                  </a:cubicBezTo>
                  <a:lnTo>
                    <a:pt x="110877" y="1512"/>
                  </a:lnTo>
                  <a:lnTo>
                    <a:pt x="110877" y="1512"/>
                  </a:lnTo>
                  <a:cubicBezTo>
                    <a:pt x="110842" y="1514"/>
                    <a:pt x="110808" y="1514"/>
                    <a:pt x="110773" y="1514"/>
                  </a:cubicBezTo>
                  <a:cubicBezTo>
                    <a:pt x="109515" y="1514"/>
                    <a:pt x="107841" y="678"/>
                    <a:pt x="106560" y="488"/>
                  </a:cubicBezTo>
                  <a:cubicBezTo>
                    <a:pt x="106246" y="447"/>
                    <a:pt x="105877" y="440"/>
                    <a:pt x="105487" y="440"/>
                  </a:cubicBezTo>
                  <a:cubicBezTo>
                    <a:pt x="105300" y="440"/>
                    <a:pt x="105109" y="442"/>
                    <a:pt x="104917" y="442"/>
                  </a:cubicBezTo>
                  <a:cubicBezTo>
                    <a:pt x="104069" y="442"/>
                    <a:pt x="103196" y="413"/>
                    <a:pt x="102609" y="98"/>
                  </a:cubicBezTo>
                  <a:cubicBezTo>
                    <a:pt x="102535" y="73"/>
                    <a:pt x="102462" y="25"/>
                    <a:pt x="102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75"/>
          <p:cNvGrpSpPr/>
          <p:nvPr/>
        </p:nvGrpSpPr>
        <p:grpSpPr>
          <a:xfrm>
            <a:off x="1710889" y="3681290"/>
            <a:ext cx="2181562" cy="673098"/>
            <a:chOff x="799450" y="3532500"/>
            <a:chExt cx="1937100" cy="597672"/>
          </a:xfrm>
        </p:grpSpPr>
        <p:grpSp>
          <p:nvGrpSpPr>
            <p:cNvPr id="1164" name="Google Shape;1164;p75"/>
            <p:cNvGrpSpPr/>
            <p:nvPr/>
          </p:nvGrpSpPr>
          <p:grpSpPr>
            <a:xfrm>
              <a:off x="883550" y="3532500"/>
              <a:ext cx="1754875" cy="355800"/>
              <a:chOff x="883550" y="3532500"/>
              <a:chExt cx="1754875" cy="355800"/>
            </a:xfrm>
          </p:grpSpPr>
          <p:sp>
            <p:nvSpPr>
              <p:cNvPr id="1165" name="Google Shape;1165;p75"/>
              <p:cNvSpPr/>
              <p:nvPr/>
            </p:nvSpPr>
            <p:spPr>
              <a:xfrm>
                <a:off x="1031075" y="3557600"/>
                <a:ext cx="1369225" cy="36100"/>
              </a:xfrm>
              <a:custGeom>
                <a:rect b="b" l="l" r="r" t="t"/>
                <a:pathLst>
                  <a:path extrusionOk="0" h="1444" w="54769">
                    <a:moveTo>
                      <a:pt x="0" y="381"/>
                    </a:moveTo>
                    <a:cubicBezTo>
                      <a:pt x="5112" y="556"/>
                      <a:pt x="21543" y="1492"/>
                      <a:pt x="30671" y="1428"/>
                    </a:cubicBezTo>
                    <a:cubicBezTo>
                      <a:pt x="39799" y="1365"/>
                      <a:pt x="50753" y="238"/>
                      <a:pt x="54769" y="0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166" name="Google Shape;1166;p75"/>
              <p:cNvCxnSpPr/>
              <p:nvPr/>
            </p:nvCxnSpPr>
            <p:spPr>
              <a:xfrm flipH="1" rot="10800000">
                <a:off x="883550" y="3581550"/>
                <a:ext cx="143700" cy="30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7" name="Google Shape;1167;p75"/>
              <p:cNvCxnSpPr/>
              <p:nvPr/>
            </p:nvCxnSpPr>
            <p:spPr>
              <a:xfrm flipH="1" rot="10800000">
                <a:off x="966900" y="3584925"/>
                <a:ext cx="62400" cy="29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8" name="Google Shape;1168;p75"/>
              <p:cNvCxnSpPr/>
              <p:nvPr/>
            </p:nvCxnSpPr>
            <p:spPr>
              <a:xfrm rot="10800000">
                <a:off x="1015125" y="3532500"/>
                <a:ext cx="108600" cy="355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69" name="Google Shape;1169;p75"/>
              <p:cNvCxnSpPr/>
              <p:nvPr/>
            </p:nvCxnSpPr>
            <p:spPr>
              <a:xfrm rot="10800000">
                <a:off x="2404725" y="3586050"/>
                <a:ext cx="233700" cy="29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0" name="Google Shape;1170;p75"/>
              <p:cNvCxnSpPr/>
              <p:nvPr/>
            </p:nvCxnSpPr>
            <p:spPr>
              <a:xfrm rot="10800000">
                <a:off x="2404775" y="3593325"/>
                <a:ext cx="150300" cy="289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1" name="Google Shape;1171;p75"/>
              <p:cNvCxnSpPr/>
              <p:nvPr/>
            </p:nvCxnSpPr>
            <p:spPr>
              <a:xfrm rot="10800000">
                <a:off x="2384075" y="3532500"/>
                <a:ext cx="108600" cy="355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72" name="Google Shape;1172;p75"/>
            <p:cNvGrpSpPr/>
            <p:nvPr/>
          </p:nvGrpSpPr>
          <p:grpSpPr>
            <a:xfrm>
              <a:off x="799450" y="3882200"/>
              <a:ext cx="1937100" cy="247972"/>
              <a:chOff x="799450" y="3882200"/>
              <a:chExt cx="1937100" cy="247972"/>
            </a:xfrm>
          </p:grpSpPr>
          <p:grpSp>
            <p:nvGrpSpPr>
              <p:cNvPr id="1173" name="Google Shape;1173;p75"/>
              <p:cNvGrpSpPr/>
              <p:nvPr/>
            </p:nvGrpSpPr>
            <p:grpSpPr>
              <a:xfrm>
                <a:off x="799450" y="3932909"/>
                <a:ext cx="1937100" cy="197263"/>
                <a:chOff x="799450" y="3983858"/>
                <a:chExt cx="1937100" cy="146392"/>
              </a:xfrm>
            </p:grpSpPr>
            <p:sp>
              <p:nvSpPr>
                <p:cNvPr id="1174" name="Google Shape;1174;p75"/>
                <p:cNvSpPr/>
                <p:nvPr/>
              </p:nvSpPr>
              <p:spPr>
                <a:xfrm rot="10800000">
                  <a:off x="814925" y="4056750"/>
                  <a:ext cx="1907400" cy="73500"/>
                </a:xfrm>
                <a:prstGeom prst="trapezoid">
                  <a:avLst>
                    <a:gd fmla="val 15343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75"/>
                <p:cNvSpPr/>
                <p:nvPr/>
              </p:nvSpPr>
              <p:spPr>
                <a:xfrm rot="10800000">
                  <a:off x="799450" y="3983858"/>
                  <a:ext cx="1937100" cy="73500"/>
                </a:xfrm>
                <a:prstGeom prst="trapezoid">
                  <a:avLst>
                    <a:gd fmla="val 15343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6" name="Google Shape;1176;p75"/>
              <p:cNvGrpSpPr/>
              <p:nvPr/>
            </p:nvGrpSpPr>
            <p:grpSpPr>
              <a:xfrm>
                <a:off x="839650" y="3882200"/>
                <a:ext cx="1842600" cy="50700"/>
                <a:chOff x="839650" y="3882200"/>
                <a:chExt cx="1842600" cy="50700"/>
              </a:xfrm>
            </p:grpSpPr>
            <p:sp>
              <p:nvSpPr>
                <p:cNvPr id="1177" name="Google Shape;1177;p75"/>
                <p:cNvSpPr/>
                <p:nvPr/>
              </p:nvSpPr>
              <p:spPr>
                <a:xfrm>
                  <a:off x="839650" y="3882200"/>
                  <a:ext cx="1842600" cy="50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78" name="Google Shape;1178;p75"/>
                <p:cNvGrpSpPr/>
                <p:nvPr/>
              </p:nvGrpSpPr>
              <p:grpSpPr>
                <a:xfrm>
                  <a:off x="869023" y="3894092"/>
                  <a:ext cx="1783854" cy="26904"/>
                  <a:chOff x="869023" y="3894092"/>
                  <a:chExt cx="1783854" cy="26904"/>
                </a:xfrm>
              </p:grpSpPr>
              <p:sp>
                <p:nvSpPr>
                  <p:cNvPr id="1179" name="Google Shape;1179;p75"/>
                  <p:cNvSpPr/>
                  <p:nvPr/>
                </p:nvSpPr>
                <p:spPr>
                  <a:xfrm>
                    <a:off x="8690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0" name="Google Shape;1180;p75"/>
                  <p:cNvSpPr/>
                  <p:nvPr/>
                </p:nvSpPr>
                <p:spPr>
                  <a:xfrm>
                    <a:off x="9365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1" name="Google Shape;1181;p75"/>
                  <p:cNvSpPr/>
                  <p:nvPr/>
                </p:nvSpPr>
                <p:spPr>
                  <a:xfrm>
                    <a:off x="10041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2" name="Google Shape;1182;p75"/>
                  <p:cNvSpPr/>
                  <p:nvPr/>
                </p:nvSpPr>
                <p:spPr>
                  <a:xfrm>
                    <a:off x="10717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3" name="Google Shape;1183;p75"/>
                  <p:cNvSpPr/>
                  <p:nvPr/>
                </p:nvSpPr>
                <p:spPr>
                  <a:xfrm>
                    <a:off x="11393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4" name="Google Shape;1184;p75"/>
                  <p:cNvSpPr/>
                  <p:nvPr/>
                </p:nvSpPr>
                <p:spPr>
                  <a:xfrm>
                    <a:off x="12068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5" name="Google Shape;1185;p75"/>
                  <p:cNvSpPr/>
                  <p:nvPr/>
                </p:nvSpPr>
                <p:spPr>
                  <a:xfrm>
                    <a:off x="12744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6" name="Google Shape;1186;p75"/>
                  <p:cNvSpPr/>
                  <p:nvPr/>
                </p:nvSpPr>
                <p:spPr>
                  <a:xfrm>
                    <a:off x="13420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7" name="Google Shape;1187;p75"/>
                  <p:cNvSpPr/>
                  <p:nvPr/>
                </p:nvSpPr>
                <p:spPr>
                  <a:xfrm>
                    <a:off x="14096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8" name="Google Shape;1188;p75"/>
                  <p:cNvSpPr/>
                  <p:nvPr/>
                </p:nvSpPr>
                <p:spPr>
                  <a:xfrm>
                    <a:off x="14771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9" name="Google Shape;1189;p75"/>
                  <p:cNvSpPr/>
                  <p:nvPr/>
                </p:nvSpPr>
                <p:spPr>
                  <a:xfrm>
                    <a:off x="15447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75"/>
                  <p:cNvSpPr/>
                  <p:nvPr/>
                </p:nvSpPr>
                <p:spPr>
                  <a:xfrm>
                    <a:off x="16123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1" name="Google Shape;1191;p75"/>
                  <p:cNvSpPr/>
                  <p:nvPr/>
                </p:nvSpPr>
                <p:spPr>
                  <a:xfrm>
                    <a:off x="16799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2" name="Google Shape;1192;p75"/>
                  <p:cNvSpPr/>
                  <p:nvPr/>
                </p:nvSpPr>
                <p:spPr>
                  <a:xfrm>
                    <a:off x="17474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3" name="Google Shape;1193;p75"/>
                  <p:cNvSpPr/>
                  <p:nvPr/>
                </p:nvSpPr>
                <p:spPr>
                  <a:xfrm>
                    <a:off x="18150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4" name="Google Shape;1194;p75"/>
                  <p:cNvSpPr/>
                  <p:nvPr/>
                </p:nvSpPr>
                <p:spPr>
                  <a:xfrm>
                    <a:off x="18826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5" name="Google Shape;1195;p75"/>
                  <p:cNvSpPr/>
                  <p:nvPr/>
                </p:nvSpPr>
                <p:spPr>
                  <a:xfrm>
                    <a:off x="19502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6" name="Google Shape;1196;p75"/>
                  <p:cNvSpPr/>
                  <p:nvPr/>
                </p:nvSpPr>
                <p:spPr>
                  <a:xfrm>
                    <a:off x="20177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7" name="Google Shape;1197;p75"/>
                  <p:cNvSpPr/>
                  <p:nvPr/>
                </p:nvSpPr>
                <p:spPr>
                  <a:xfrm>
                    <a:off x="20853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8" name="Google Shape;1198;p75"/>
                  <p:cNvSpPr/>
                  <p:nvPr/>
                </p:nvSpPr>
                <p:spPr>
                  <a:xfrm>
                    <a:off x="21529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9" name="Google Shape;1199;p75"/>
                  <p:cNvSpPr/>
                  <p:nvPr/>
                </p:nvSpPr>
                <p:spPr>
                  <a:xfrm>
                    <a:off x="22205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0" name="Google Shape;1200;p75"/>
                  <p:cNvSpPr/>
                  <p:nvPr/>
                </p:nvSpPr>
                <p:spPr>
                  <a:xfrm>
                    <a:off x="22880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1" name="Google Shape;1201;p75"/>
                  <p:cNvSpPr/>
                  <p:nvPr/>
                </p:nvSpPr>
                <p:spPr>
                  <a:xfrm>
                    <a:off x="23556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2" name="Google Shape;1202;p75"/>
                  <p:cNvSpPr/>
                  <p:nvPr/>
                </p:nvSpPr>
                <p:spPr>
                  <a:xfrm>
                    <a:off x="242324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3" name="Google Shape;1203;p75"/>
                  <p:cNvSpPr/>
                  <p:nvPr/>
                </p:nvSpPr>
                <p:spPr>
                  <a:xfrm>
                    <a:off x="249082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4" name="Google Shape;1204;p75"/>
                  <p:cNvSpPr/>
                  <p:nvPr/>
                </p:nvSpPr>
                <p:spPr>
                  <a:xfrm>
                    <a:off x="2558398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5" name="Google Shape;1205;p75"/>
                  <p:cNvSpPr/>
                  <p:nvPr/>
                </p:nvSpPr>
                <p:spPr>
                  <a:xfrm>
                    <a:off x="2625973" y="3894092"/>
                    <a:ext cx="26904" cy="26904"/>
                  </a:xfrm>
                  <a:custGeom>
                    <a:rect b="b" l="l" r="r" t="t"/>
                    <a:pathLst>
                      <a:path extrusionOk="0" h="659" w="659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206" name="Google Shape;1206;p75"/>
            <p:cNvGrpSpPr/>
            <p:nvPr/>
          </p:nvGrpSpPr>
          <p:grpSpPr>
            <a:xfrm>
              <a:off x="1359775" y="3698075"/>
              <a:ext cx="66749" cy="184126"/>
              <a:chOff x="1274300" y="3698075"/>
              <a:chExt cx="66749" cy="184126"/>
            </a:xfrm>
          </p:grpSpPr>
          <p:sp>
            <p:nvSpPr>
              <p:cNvPr id="1207" name="Google Shape;1207;p75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75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9" name="Google Shape;1209;p75"/>
            <p:cNvGrpSpPr/>
            <p:nvPr/>
          </p:nvGrpSpPr>
          <p:grpSpPr>
            <a:xfrm>
              <a:off x="1600275" y="3698075"/>
              <a:ext cx="66749" cy="184126"/>
              <a:chOff x="1274300" y="3698075"/>
              <a:chExt cx="66749" cy="184126"/>
            </a:xfrm>
          </p:grpSpPr>
          <p:sp>
            <p:nvSpPr>
              <p:cNvPr id="1210" name="Google Shape;1210;p75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75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75"/>
            <p:cNvGrpSpPr/>
            <p:nvPr/>
          </p:nvGrpSpPr>
          <p:grpSpPr>
            <a:xfrm>
              <a:off x="1840775" y="3698075"/>
              <a:ext cx="66749" cy="184126"/>
              <a:chOff x="1274300" y="3698075"/>
              <a:chExt cx="66749" cy="184126"/>
            </a:xfrm>
          </p:grpSpPr>
          <p:sp>
            <p:nvSpPr>
              <p:cNvPr id="1213" name="Google Shape;1213;p75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75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5" name="Google Shape;1215;p75"/>
            <p:cNvGrpSpPr/>
            <p:nvPr/>
          </p:nvGrpSpPr>
          <p:grpSpPr>
            <a:xfrm>
              <a:off x="2081275" y="3698075"/>
              <a:ext cx="66749" cy="184126"/>
              <a:chOff x="1274300" y="3698075"/>
              <a:chExt cx="66749" cy="184126"/>
            </a:xfrm>
          </p:grpSpPr>
          <p:sp>
            <p:nvSpPr>
              <p:cNvPr id="1216" name="Google Shape;1216;p75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75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rect b="b" l="l" r="r" t="t"/>
                <a:pathLst>
                  <a:path extrusionOk="0" h="2757" w="1635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76"/>
          <p:cNvSpPr txBox="1"/>
          <p:nvPr>
            <p:ph idx="2"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Introduction —</a:t>
            </a:r>
            <a:endParaRPr/>
          </a:p>
        </p:txBody>
      </p:sp>
      <p:sp>
        <p:nvSpPr>
          <p:cNvPr id="1223" name="Google Shape;1223;p76"/>
          <p:cNvSpPr txBox="1"/>
          <p:nvPr>
            <p:ph idx="1" type="subTitle"/>
          </p:nvPr>
        </p:nvSpPr>
        <p:spPr>
          <a:xfrm>
            <a:off x="1545400" y="1256600"/>
            <a:ext cx="6470100" cy="30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This project aims to build a machine learning model that predicts the likelihood of survival for passengers aboard the Titanic based on various attributes such as age, gender,ticket class, and port of embarkation.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77"/>
          <p:cNvSpPr/>
          <p:nvPr/>
        </p:nvSpPr>
        <p:spPr>
          <a:xfrm flipH="1">
            <a:off x="713222" y="1511501"/>
            <a:ext cx="687800" cy="78650"/>
          </a:xfrm>
          <a:custGeom>
            <a:rect b="b" l="l" r="r" t="t"/>
            <a:pathLst>
              <a:path extrusionOk="0" h="1277" w="27512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77"/>
          <p:cNvSpPr/>
          <p:nvPr/>
        </p:nvSpPr>
        <p:spPr>
          <a:xfrm flipH="1">
            <a:off x="713222" y="3220851"/>
            <a:ext cx="687800" cy="78650"/>
          </a:xfrm>
          <a:custGeom>
            <a:rect b="b" l="l" r="r" t="t"/>
            <a:pathLst>
              <a:path extrusionOk="0" h="1277" w="27512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77"/>
          <p:cNvSpPr/>
          <p:nvPr/>
        </p:nvSpPr>
        <p:spPr>
          <a:xfrm flipH="1">
            <a:off x="3762772" y="2125976"/>
            <a:ext cx="687800" cy="78650"/>
          </a:xfrm>
          <a:custGeom>
            <a:rect b="b" l="l" r="r" t="t"/>
            <a:pathLst>
              <a:path extrusionOk="0" h="1277" w="27512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77"/>
          <p:cNvSpPr txBox="1"/>
          <p:nvPr>
            <p:ph idx="15"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Project Overview —</a:t>
            </a:r>
            <a:endParaRPr/>
          </a:p>
        </p:txBody>
      </p:sp>
      <p:sp>
        <p:nvSpPr>
          <p:cNvPr id="1232" name="Google Shape;1232;p77"/>
          <p:cNvSpPr txBox="1"/>
          <p:nvPr>
            <p:ph idx="1" type="subTitle"/>
          </p:nvPr>
        </p:nvSpPr>
        <p:spPr>
          <a:xfrm>
            <a:off x="515126" y="2342825"/>
            <a:ext cx="253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Provides the ground truth for each passenger, used to build the machine learning model</a:t>
            </a:r>
            <a:endParaRPr sz="1200"/>
          </a:p>
        </p:txBody>
      </p:sp>
      <p:sp>
        <p:nvSpPr>
          <p:cNvPr id="1233" name="Google Shape;1233;p77"/>
          <p:cNvSpPr txBox="1"/>
          <p:nvPr>
            <p:ph type="title"/>
          </p:nvPr>
        </p:nvSpPr>
        <p:spPr>
          <a:xfrm>
            <a:off x="853363" y="1322613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</a:t>
            </a:r>
            <a:endParaRPr/>
          </a:p>
        </p:txBody>
      </p:sp>
      <p:sp>
        <p:nvSpPr>
          <p:cNvPr id="1234" name="Google Shape;1234;p77"/>
          <p:cNvSpPr txBox="1"/>
          <p:nvPr>
            <p:ph idx="2" type="title"/>
          </p:nvPr>
        </p:nvSpPr>
        <p:spPr>
          <a:xfrm>
            <a:off x="853375" y="1697525"/>
            <a:ext cx="2671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 (train.csv)</a:t>
            </a:r>
            <a:endParaRPr/>
          </a:p>
        </p:txBody>
      </p:sp>
      <p:sp>
        <p:nvSpPr>
          <p:cNvPr id="1235" name="Google Shape;1235;p77"/>
          <p:cNvSpPr txBox="1"/>
          <p:nvPr>
            <p:ph idx="3" type="title"/>
          </p:nvPr>
        </p:nvSpPr>
        <p:spPr>
          <a:xfrm>
            <a:off x="3846113" y="1923813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1236" name="Google Shape;1236;p77"/>
          <p:cNvSpPr txBox="1"/>
          <p:nvPr>
            <p:ph idx="4" type="title"/>
          </p:nvPr>
        </p:nvSpPr>
        <p:spPr>
          <a:xfrm>
            <a:off x="3865150" y="2342825"/>
            <a:ext cx="2671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gender_submission.csv</a:t>
            </a:r>
            <a:endParaRPr/>
          </a:p>
        </p:txBody>
      </p:sp>
      <p:sp>
        <p:nvSpPr>
          <p:cNvPr id="1237" name="Google Shape;1237;p77"/>
          <p:cNvSpPr txBox="1"/>
          <p:nvPr>
            <p:ph idx="5" type="subTitle"/>
          </p:nvPr>
        </p:nvSpPr>
        <p:spPr>
          <a:xfrm>
            <a:off x="3931888" y="2909713"/>
            <a:ext cx="253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An example submission file, assuming only females survived</a:t>
            </a:r>
            <a:endParaRPr sz="1300"/>
          </a:p>
        </p:txBody>
      </p:sp>
      <p:sp>
        <p:nvSpPr>
          <p:cNvPr id="1238" name="Google Shape;1238;p77"/>
          <p:cNvSpPr txBox="1"/>
          <p:nvPr>
            <p:ph idx="6" type="title"/>
          </p:nvPr>
        </p:nvSpPr>
        <p:spPr>
          <a:xfrm>
            <a:off x="853363" y="3011938"/>
            <a:ext cx="521100" cy="2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239" name="Google Shape;1239;p77"/>
          <p:cNvSpPr txBox="1"/>
          <p:nvPr>
            <p:ph idx="7" type="title"/>
          </p:nvPr>
        </p:nvSpPr>
        <p:spPr>
          <a:xfrm>
            <a:off x="853375" y="3386850"/>
            <a:ext cx="2671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Set (test.csv)</a:t>
            </a:r>
            <a:endParaRPr/>
          </a:p>
        </p:txBody>
      </p:sp>
      <p:sp>
        <p:nvSpPr>
          <p:cNvPr id="1240" name="Google Shape;1240;p77"/>
          <p:cNvSpPr txBox="1"/>
          <p:nvPr>
            <p:ph idx="8" type="subTitle"/>
          </p:nvPr>
        </p:nvSpPr>
        <p:spPr>
          <a:xfrm>
            <a:off x="614113" y="3970753"/>
            <a:ext cx="2339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Does not have the ground truth, used to test the model</a:t>
            </a:r>
            <a:endParaRPr sz="1200"/>
          </a:p>
        </p:txBody>
      </p:sp>
      <p:sp>
        <p:nvSpPr>
          <p:cNvPr id="1241" name="Google Shape;1241;p77"/>
          <p:cNvSpPr/>
          <p:nvPr/>
        </p:nvSpPr>
        <p:spPr>
          <a:xfrm>
            <a:off x="-2" y="271525"/>
            <a:ext cx="1995783" cy="175083"/>
          </a:xfrm>
          <a:custGeom>
            <a:rect b="b" l="l" r="r" t="t"/>
            <a:pathLst>
              <a:path extrusionOk="0" h="3952" w="45049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77"/>
          <p:cNvSpPr/>
          <p:nvPr/>
        </p:nvSpPr>
        <p:spPr>
          <a:xfrm flipH="1">
            <a:off x="6138983" y="4222101"/>
            <a:ext cx="3005017" cy="921390"/>
          </a:xfrm>
          <a:custGeom>
            <a:rect b="b" l="l" r="r" t="t"/>
            <a:pathLst>
              <a:path extrusionOk="0" h="16078" w="52439">
                <a:moveTo>
                  <a:pt x="9459" y="1"/>
                </a:moveTo>
                <a:cubicBezTo>
                  <a:pt x="6308" y="1"/>
                  <a:pt x="3158" y="68"/>
                  <a:pt x="0" y="200"/>
                </a:cubicBezTo>
                <a:lnTo>
                  <a:pt x="0" y="16078"/>
                </a:lnTo>
                <a:lnTo>
                  <a:pt x="2342" y="15736"/>
                </a:lnTo>
                <a:cubicBezTo>
                  <a:pt x="2951" y="15639"/>
                  <a:pt x="3634" y="15517"/>
                  <a:pt x="4000" y="15127"/>
                </a:cubicBezTo>
                <a:cubicBezTo>
                  <a:pt x="4439" y="14639"/>
                  <a:pt x="4244" y="13956"/>
                  <a:pt x="4537" y="13419"/>
                </a:cubicBezTo>
                <a:cubicBezTo>
                  <a:pt x="4961" y="12624"/>
                  <a:pt x="6114" y="12431"/>
                  <a:pt x="7292" y="12431"/>
                </a:cubicBezTo>
                <a:cubicBezTo>
                  <a:pt x="7741" y="12431"/>
                  <a:pt x="8193" y="12459"/>
                  <a:pt x="8610" y="12492"/>
                </a:cubicBezTo>
                <a:cubicBezTo>
                  <a:pt x="9150" y="12528"/>
                  <a:pt x="9691" y="12546"/>
                  <a:pt x="10231" y="12546"/>
                </a:cubicBezTo>
                <a:cubicBezTo>
                  <a:pt x="13350" y="12546"/>
                  <a:pt x="16452" y="11949"/>
                  <a:pt x="19341" y="10785"/>
                </a:cubicBezTo>
                <a:cubicBezTo>
                  <a:pt x="14219" y="10566"/>
                  <a:pt x="9146" y="9956"/>
                  <a:pt x="4122" y="8956"/>
                </a:cubicBezTo>
                <a:lnTo>
                  <a:pt x="6024" y="8249"/>
                </a:lnTo>
                <a:cubicBezTo>
                  <a:pt x="6024" y="7005"/>
                  <a:pt x="7293" y="5932"/>
                  <a:pt x="8781" y="5493"/>
                </a:cubicBezTo>
                <a:cubicBezTo>
                  <a:pt x="10127" y="5073"/>
                  <a:pt x="11612" y="5053"/>
                  <a:pt x="13057" y="5053"/>
                </a:cubicBezTo>
                <a:cubicBezTo>
                  <a:pt x="13210" y="5053"/>
                  <a:pt x="13361" y="5054"/>
                  <a:pt x="13512" y="5054"/>
                </a:cubicBezTo>
                <a:cubicBezTo>
                  <a:pt x="13989" y="5056"/>
                  <a:pt x="14465" y="5058"/>
                  <a:pt x="14942" y="5058"/>
                </a:cubicBezTo>
                <a:cubicBezTo>
                  <a:pt x="27489" y="5058"/>
                  <a:pt x="40032" y="4129"/>
                  <a:pt x="52438" y="2273"/>
                </a:cubicBezTo>
                <a:lnTo>
                  <a:pt x="52438" y="2273"/>
                </a:lnTo>
                <a:lnTo>
                  <a:pt x="33878" y="2395"/>
                </a:lnTo>
                <a:lnTo>
                  <a:pt x="27122" y="2444"/>
                </a:lnTo>
                <a:cubicBezTo>
                  <a:pt x="24756" y="2468"/>
                  <a:pt x="22366" y="2468"/>
                  <a:pt x="19975" y="2468"/>
                </a:cubicBezTo>
                <a:cubicBezTo>
                  <a:pt x="14171" y="2468"/>
                  <a:pt x="8342" y="2371"/>
                  <a:pt x="2537" y="2200"/>
                </a:cubicBezTo>
                <a:cubicBezTo>
                  <a:pt x="7333" y="857"/>
                  <a:pt x="12295" y="151"/>
                  <a:pt x="17283" y="151"/>
                </a:cubicBezTo>
                <a:cubicBezTo>
                  <a:pt x="17367" y="151"/>
                  <a:pt x="17452" y="151"/>
                  <a:pt x="17536" y="151"/>
                </a:cubicBezTo>
                <a:cubicBezTo>
                  <a:pt x="14840" y="50"/>
                  <a:pt x="12149" y="1"/>
                  <a:pt x="9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3" name="Google Shape;1243;p77"/>
          <p:cNvGrpSpPr/>
          <p:nvPr/>
        </p:nvGrpSpPr>
        <p:grpSpPr>
          <a:xfrm>
            <a:off x="6876900" y="711475"/>
            <a:ext cx="4031600" cy="4461600"/>
            <a:chOff x="7102550" y="711475"/>
            <a:chExt cx="4031600" cy="4461600"/>
          </a:xfrm>
        </p:grpSpPr>
        <p:sp>
          <p:nvSpPr>
            <p:cNvPr id="1244" name="Google Shape;1244;p77"/>
            <p:cNvSpPr/>
            <p:nvPr/>
          </p:nvSpPr>
          <p:spPr>
            <a:xfrm>
              <a:off x="9055150" y="711475"/>
              <a:ext cx="103200" cy="410125"/>
            </a:xfrm>
            <a:custGeom>
              <a:rect b="b" l="l" r="r" t="t"/>
              <a:pathLst>
                <a:path extrusionOk="0" h="16405" w="4128">
                  <a:moveTo>
                    <a:pt x="2064" y="0"/>
                  </a:moveTo>
                  <a:cubicBezTo>
                    <a:pt x="929" y="0"/>
                    <a:pt x="0" y="929"/>
                    <a:pt x="0" y="2064"/>
                  </a:cubicBezTo>
                  <a:lnTo>
                    <a:pt x="0" y="14445"/>
                  </a:lnTo>
                  <a:cubicBezTo>
                    <a:pt x="0" y="15476"/>
                    <a:pt x="929" y="16405"/>
                    <a:pt x="2064" y="16405"/>
                  </a:cubicBezTo>
                  <a:cubicBezTo>
                    <a:pt x="3198" y="16405"/>
                    <a:pt x="4127" y="15476"/>
                    <a:pt x="4127" y="14445"/>
                  </a:cubicBezTo>
                  <a:lnTo>
                    <a:pt x="4127" y="2064"/>
                  </a:lnTo>
                  <a:cubicBezTo>
                    <a:pt x="4127" y="929"/>
                    <a:pt x="3198" y="0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7"/>
            <p:cNvSpPr/>
            <p:nvPr/>
          </p:nvSpPr>
          <p:spPr>
            <a:xfrm>
              <a:off x="8172975" y="1033450"/>
              <a:ext cx="1973275" cy="265700"/>
            </a:xfrm>
            <a:custGeom>
              <a:rect b="b" l="l" r="r" t="t"/>
              <a:pathLst>
                <a:path extrusionOk="0" h="10628" w="78931">
                  <a:moveTo>
                    <a:pt x="9390" y="0"/>
                  </a:moveTo>
                  <a:cubicBezTo>
                    <a:pt x="5676" y="2477"/>
                    <a:pt x="2477" y="5675"/>
                    <a:pt x="1" y="9493"/>
                  </a:cubicBezTo>
                  <a:lnTo>
                    <a:pt x="10628" y="9596"/>
                  </a:lnTo>
                  <a:lnTo>
                    <a:pt x="10628" y="10628"/>
                  </a:lnTo>
                  <a:lnTo>
                    <a:pt x="39414" y="10112"/>
                  </a:lnTo>
                  <a:lnTo>
                    <a:pt x="68200" y="10628"/>
                  </a:lnTo>
                  <a:lnTo>
                    <a:pt x="68200" y="9596"/>
                  </a:lnTo>
                  <a:lnTo>
                    <a:pt x="78930" y="9493"/>
                  </a:lnTo>
                  <a:cubicBezTo>
                    <a:pt x="76454" y="5675"/>
                    <a:pt x="73152" y="2477"/>
                    <a:pt x="69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7"/>
            <p:cNvSpPr/>
            <p:nvPr/>
          </p:nvSpPr>
          <p:spPr>
            <a:xfrm>
              <a:off x="7437850" y="1241076"/>
              <a:ext cx="1808175" cy="808320"/>
            </a:xfrm>
            <a:custGeom>
              <a:rect b="b" l="l" r="r" t="t"/>
              <a:pathLst>
                <a:path extrusionOk="0" h="25485" w="72327">
                  <a:moveTo>
                    <a:pt x="11453" y="0"/>
                  </a:moveTo>
                  <a:lnTo>
                    <a:pt x="1" y="23008"/>
                  </a:lnTo>
                  <a:lnTo>
                    <a:pt x="72327" y="25485"/>
                  </a:lnTo>
                  <a:lnTo>
                    <a:pt x="72327" y="18159"/>
                  </a:lnTo>
                  <a:lnTo>
                    <a:pt x="72327" y="13207"/>
                  </a:lnTo>
                  <a:lnTo>
                    <a:pt x="7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7"/>
            <p:cNvSpPr/>
            <p:nvPr/>
          </p:nvSpPr>
          <p:spPr>
            <a:xfrm>
              <a:off x="9039650" y="1241076"/>
              <a:ext cx="1810775" cy="808320"/>
            </a:xfrm>
            <a:custGeom>
              <a:rect b="b" l="l" r="r" t="t"/>
              <a:pathLst>
                <a:path extrusionOk="0" h="25485" w="72431">
                  <a:moveTo>
                    <a:pt x="3303" y="0"/>
                  </a:moveTo>
                  <a:lnTo>
                    <a:pt x="3303" y="13207"/>
                  </a:lnTo>
                  <a:lnTo>
                    <a:pt x="3303" y="21151"/>
                  </a:lnTo>
                  <a:lnTo>
                    <a:pt x="1" y="25485"/>
                  </a:lnTo>
                  <a:lnTo>
                    <a:pt x="72430" y="23008"/>
                  </a:lnTo>
                  <a:lnTo>
                    <a:pt x="60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77"/>
            <p:cNvSpPr/>
            <p:nvPr/>
          </p:nvSpPr>
          <p:spPr>
            <a:xfrm>
              <a:off x="7894400" y="1668963"/>
              <a:ext cx="2530425" cy="214125"/>
            </a:xfrm>
            <a:custGeom>
              <a:rect b="b" l="l" r="r" t="t"/>
              <a:pathLst>
                <a:path extrusionOk="0" h="8565" w="101217">
                  <a:moveTo>
                    <a:pt x="1" y="1"/>
                  </a:moveTo>
                  <a:lnTo>
                    <a:pt x="1" y="8564"/>
                  </a:lnTo>
                  <a:lnTo>
                    <a:pt x="101216" y="8564"/>
                  </a:lnTo>
                  <a:lnTo>
                    <a:pt x="10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77"/>
            <p:cNvSpPr/>
            <p:nvPr/>
          </p:nvSpPr>
          <p:spPr>
            <a:xfrm>
              <a:off x="7894400" y="1461375"/>
              <a:ext cx="2530425" cy="154775"/>
            </a:xfrm>
            <a:custGeom>
              <a:rect b="b" l="l" r="r" t="t"/>
              <a:pathLst>
                <a:path extrusionOk="0" h="6191" w="101217">
                  <a:moveTo>
                    <a:pt x="1" y="0"/>
                  </a:moveTo>
                  <a:lnTo>
                    <a:pt x="1" y="6191"/>
                  </a:lnTo>
                  <a:lnTo>
                    <a:pt x="101216" y="6191"/>
                  </a:lnTo>
                  <a:lnTo>
                    <a:pt x="10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7"/>
            <p:cNvSpPr/>
            <p:nvPr/>
          </p:nvSpPr>
          <p:spPr>
            <a:xfrm>
              <a:off x="7363050" y="1935900"/>
              <a:ext cx="3562175" cy="582975"/>
            </a:xfrm>
            <a:custGeom>
              <a:rect b="b" l="l" r="r" t="t"/>
              <a:pathLst>
                <a:path extrusionOk="0" h="23319" w="142487">
                  <a:moveTo>
                    <a:pt x="1" y="1"/>
                  </a:moveTo>
                  <a:lnTo>
                    <a:pt x="1" y="23319"/>
                  </a:lnTo>
                  <a:lnTo>
                    <a:pt x="142486" y="23319"/>
                  </a:lnTo>
                  <a:lnTo>
                    <a:pt x="142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7"/>
            <p:cNvSpPr/>
            <p:nvPr/>
          </p:nvSpPr>
          <p:spPr>
            <a:xfrm>
              <a:off x="7102550" y="1389075"/>
              <a:ext cx="2014525" cy="3784000"/>
            </a:xfrm>
            <a:custGeom>
              <a:rect b="b" l="l" r="r" t="t"/>
              <a:pathLst>
                <a:path extrusionOk="0" h="151360" w="80581">
                  <a:moveTo>
                    <a:pt x="80580" y="1"/>
                  </a:moveTo>
                  <a:cubicBezTo>
                    <a:pt x="41167" y="9080"/>
                    <a:pt x="0" y="50144"/>
                    <a:pt x="0" y="50144"/>
                  </a:cubicBezTo>
                  <a:cubicBezTo>
                    <a:pt x="15683" y="80581"/>
                    <a:pt x="34564" y="150534"/>
                    <a:pt x="34564" y="150534"/>
                  </a:cubicBezTo>
                  <a:lnTo>
                    <a:pt x="36215" y="151360"/>
                  </a:lnTo>
                  <a:lnTo>
                    <a:pt x="80580" y="151360"/>
                  </a:lnTo>
                  <a:lnTo>
                    <a:pt x="8058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77"/>
            <p:cNvSpPr/>
            <p:nvPr/>
          </p:nvSpPr>
          <p:spPr>
            <a:xfrm>
              <a:off x="9117050" y="1389075"/>
              <a:ext cx="2017100" cy="3784000"/>
            </a:xfrm>
            <a:custGeom>
              <a:rect b="b" l="l" r="r" t="t"/>
              <a:pathLst>
                <a:path extrusionOk="0" h="151360" w="80684">
                  <a:moveTo>
                    <a:pt x="0" y="1"/>
                  </a:moveTo>
                  <a:lnTo>
                    <a:pt x="0" y="151360"/>
                  </a:lnTo>
                  <a:lnTo>
                    <a:pt x="44469" y="151360"/>
                  </a:lnTo>
                  <a:lnTo>
                    <a:pt x="46120" y="150534"/>
                  </a:lnTo>
                  <a:cubicBezTo>
                    <a:pt x="46120" y="150534"/>
                    <a:pt x="65001" y="80581"/>
                    <a:pt x="80684" y="50144"/>
                  </a:cubicBezTo>
                  <a:cubicBezTo>
                    <a:pt x="80684" y="50144"/>
                    <a:pt x="39517" y="908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77"/>
            <p:cNvSpPr/>
            <p:nvPr/>
          </p:nvSpPr>
          <p:spPr>
            <a:xfrm>
              <a:off x="9126963" y="1941075"/>
              <a:ext cx="1836550" cy="1238125"/>
            </a:xfrm>
            <a:custGeom>
              <a:rect b="b" l="l" r="r" t="t"/>
              <a:pathLst>
                <a:path extrusionOk="0" h="49525" w="73462">
                  <a:moveTo>
                    <a:pt x="1" y="0"/>
                  </a:moveTo>
                  <a:lnTo>
                    <a:pt x="1" y="4643"/>
                  </a:lnTo>
                  <a:cubicBezTo>
                    <a:pt x="1" y="4643"/>
                    <a:pt x="43437" y="14548"/>
                    <a:pt x="71811" y="49525"/>
                  </a:cubicBezTo>
                  <a:lnTo>
                    <a:pt x="73462" y="44572"/>
                  </a:lnTo>
                  <a:cubicBezTo>
                    <a:pt x="73462" y="44572"/>
                    <a:pt x="38898" y="68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7"/>
            <p:cNvSpPr/>
            <p:nvPr/>
          </p:nvSpPr>
          <p:spPr>
            <a:xfrm>
              <a:off x="7288250" y="1940480"/>
              <a:ext cx="1833975" cy="1238125"/>
            </a:xfrm>
            <a:custGeom>
              <a:rect b="b" l="l" r="r" t="t"/>
              <a:pathLst>
                <a:path extrusionOk="0" h="49525" w="73359">
                  <a:moveTo>
                    <a:pt x="73359" y="0"/>
                  </a:moveTo>
                  <a:cubicBezTo>
                    <a:pt x="34565" y="6810"/>
                    <a:pt x="1" y="44572"/>
                    <a:pt x="1" y="44572"/>
                  </a:cubicBezTo>
                  <a:lnTo>
                    <a:pt x="1651" y="49525"/>
                  </a:lnTo>
                  <a:cubicBezTo>
                    <a:pt x="30025" y="14548"/>
                    <a:pt x="73359" y="4643"/>
                    <a:pt x="73359" y="4643"/>
                  </a:cubicBezTo>
                  <a:lnTo>
                    <a:pt x="7335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78"/>
          <p:cNvSpPr txBox="1"/>
          <p:nvPr>
            <p:ph type="title"/>
          </p:nvPr>
        </p:nvSpPr>
        <p:spPr>
          <a:xfrm>
            <a:off x="713225" y="537600"/>
            <a:ext cx="69366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Passenger Class Survival Percentages —</a:t>
            </a:r>
            <a:endParaRPr/>
          </a:p>
        </p:txBody>
      </p:sp>
      <p:sp>
        <p:nvSpPr>
          <p:cNvPr id="1260" name="Google Shape;1260;p78"/>
          <p:cNvSpPr txBox="1"/>
          <p:nvPr/>
        </p:nvSpPr>
        <p:spPr>
          <a:xfrm flipH="1">
            <a:off x="5663787" y="1478975"/>
            <a:ext cx="7167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24%</a:t>
            </a:r>
            <a:endParaRPr b="1" sz="2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261" name="Google Shape;1261;p78"/>
          <p:cNvSpPr txBox="1"/>
          <p:nvPr/>
        </p:nvSpPr>
        <p:spPr>
          <a:xfrm flipH="1">
            <a:off x="1494063" y="1387485"/>
            <a:ext cx="2272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Third Class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62" name="Google Shape;1262;p78"/>
          <p:cNvGrpSpPr/>
          <p:nvPr/>
        </p:nvGrpSpPr>
        <p:grpSpPr>
          <a:xfrm>
            <a:off x="6380625" y="1181375"/>
            <a:ext cx="1269300" cy="876000"/>
            <a:chOff x="6216200" y="1254375"/>
            <a:chExt cx="1269300" cy="876000"/>
          </a:xfrm>
        </p:grpSpPr>
        <p:grpSp>
          <p:nvGrpSpPr>
            <p:cNvPr id="1263" name="Google Shape;1263;p78"/>
            <p:cNvGrpSpPr/>
            <p:nvPr/>
          </p:nvGrpSpPr>
          <p:grpSpPr>
            <a:xfrm>
              <a:off x="6609500" y="1254375"/>
              <a:ext cx="876000" cy="876000"/>
              <a:chOff x="6609500" y="1254375"/>
              <a:chExt cx="876000" cy="876000"/>
            </a:xfrm>
          </p:grpSpPr>
          <p:sp>
            <p:nvSpPr>
              <p:cNvPr id="1264" name="Google Shape;1264;p78"/>
              <p:cNvSpPr/>
              <p:nvPr/>
            </p:nvSpPr>
            <p:spPr>
              <a:xfrm>
                <a:off x="6609500" y="1254375"/>
                <a:ext cx="876000" cy="876000"/>
              </a:xfrm>
              <a:prstGeom prst="ellipse">
                <a:avLst/>
              </a:prstGeom>
              <a:gradFill>
                <a:gsLst>
                  <a:gs pos="0">
                    <a:srgbClr val="D0F3FF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78"/>
              <p:cNvSpPr/>
              <p:nvPr/>
            </p:nvSpPr>
            <p:spPr>
              <a:xfrm>
                <a:off x="6620991" y="1692784"/>
                <a:ext cx="849075" cy="435900"/>
              </a:xfrm>
              <a:custGeom>
                <a:rect b="b" l="l" r="r" t="t"/>
                <a:pathLst>
                  <a:path extrusionOk="0" h="17436" w="33963">
                    <a:moveTo>
                      <a:pt x="505" y="1204"/>
                    </a:moveTo>
                    <a:cubicBezTo>
                      <a:pt x="-392" y="1762"/>
                      <a:pt x="56" y="4051"/>
                      <a:pt x="684" y="5765"/>
                    </a:cubicBezTo>
                    <a:cubicBezTo>
                      <a:pt x="1312" y="7479"/>
                      <a:pt x="2654" y="9769"/>
                      <a:pt x="4275" y="11490"/>
                    </a:cubicBezTo>
                    <a:cubicBezTo>
                      <a:pt x="5896" y="13211"/>
                      <a:pt x="8375" y="15100"/>
                      <a:pt x="10409" y="16090"/>
                    </a:cubicBezTo>
                    <a:cubicBezTo>
                      <a:pt x="12443" y="17080"/>
                      <a:pt x="14456" y="17379"/>
                      <a:pt x="16479" y="17432"/>
                    </a:cubicBezTo>
                    <a:cubicBezTo>
                      <a:pt x="18502" y="17485"/>
                      <a:pt x="20642" y="17070"/>
                      <a:pt x="22548" y="16410"/>
                    </a:cubicBezTo>
                    <a:cubicBezTo>
                      <a:pt x="24454" y="15750"/>
                      <a:pt x="26414" y="14641"/>
                      <a:pt x="27915" y="13470"/>
                    </a:cubicBezTo>
                    <a:cubicBezTo>
                      <a:pt x="29417" y="12299"/>
                      <a:pt x="30620" y="10905"/>
                      <a:pt x="31557" y="9382"/>
                    </a:cubicBezTo>
                    <a:cubicBezTo>
                      <a:pt x="32494" y="7859"/>
                      <a:pt x="33145" y="5676"/>
                      <a:pt x="33539" y="4334"/>
                    </a:cubicBezTo>
                    <a:cubicBezTo>
                      <a:pt x="33933" y="2992"/>
                      <a:pt x="34029" y="1906"/>
                      <a:pt x="33922" y="1331"/>
                    </a:cubicBezTo>
                    <a:cubicBezTo>
                      <a:pt x="33815" y="756"/>
                      <a:pt x="33911" y="1097"/>
                      <a:pt x="32899" y="884"/>
                    </a:cubicBezTo>
                    <a:cubicBezTo>
                      <a:pt x="31887" y="671"/>
                      <a:pt x="29577" y="-224"/>
                      <a:pt x="27852" y="53"/>
                    </a:cubicBezTo>
                    <a:cubicBezTo>
                      <a:pt x="26127" y="330"/>
                      <a:pt x="24625" y="2226"/>
                      <a:pt x="22548" y="2545"/>
                    </a:cubicBezTo>
                    <a:cubicBezTo>
                      <a:pt x="20472" y="2865"/>
                      <a:pt x="18140" y="1991"/>
                      <a:pt x="15393" y="1970"/>
                    </a:cubicBezTo>
                    <a:cubicBezTo>
                      <a:pt x="12646" y="1949"/>
                      <a:pt x="8545" y="2546"/>
                      <a:pt x="6064" y="2418"/>
                    </a:cubicBezTo>
                    <a:cubicBezTo>
                      <a:pt x="3583" y="2290"/>
                      <a:pt x="1402" y="646"/>
                      <a:pt x="505" y="120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</p:grpSp>
        <p:cxnSp>
          <p:nvCxnSpPr>
            <p:cNvPr id="1266" name="Google Shape;1266;p78"/>
            <p:cNvCxnSpPr>
              <a:stCxn id="1264" idx="2"/>
              <a:endCxn id="1260" idx="1"/>
            </p:cNvCxnSpPr>
            <p:nvPr/>
          </p:nvCxnSpPr>
          <p:spPr>
            <a:xfrm rot="10800000">
              <a:off x="6216200" y="1692375"/>
              <a:ext cx="3933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1267" name="Google Shape;1267;p78"/>
          <p:cNvSpPr txBox="1"/>
          <p:nvPr/>
        </p:nvSpPr>
        <p:spPr>
          <a:xfrm>
            <a:off x="4160163" y="1432775"/>
            <a:ext cx="1110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Lower</a:t>
            </a:r>
            <a:endParaRPr b="1" sz="240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268" name="Google Shape;1268;p78"/>
          <p:cNvCxnSpPr>
            <a:stCxn id="1267" idx="1"/>
            <a:endCxn id="1261" idx="1"/>
          </p:cNvCxnSpPr>
          <p:nvPr/>
        </p:nvCxnSpPr>
        <p:spPr>
          <a:xfrm rot="10800000">
            <a:off x="3766863" y="1619375"/>
            <a:ext cx="39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69" name="Google Shape;1269;p78"/>
          <p:cNvSpPr txBox="1"/>
          <p:nvPr/>
        </p:nvSpPr>
        <p:spPr>
          <a:xfrm flipH="1">
            <a:off x="5663787" y="2710000"/>
            <a:ext cx="7167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47</a:t>
            </a:r>
            <a:r>
              <a:rPr b="1" lang="en" sz="2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%</a:t>
            </a:r>
            <a:endParaRPr b="1" sz="2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270" name="Google Shape;1270;p78"/>
          <p:cNvSpPr txBox="1"/>
          <p:nvPr/>
        </p:nvSpPr>
        <p:spPr>
          <a:xfrm flipH="1">
            <a:off x="1494063" y="2618510"/>
            <a:ext cx="2272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Second class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71" name="Google Shape;1271;p78"/>
          <p:cNvGrpSpPr/>
          <p:nvPr/>
        </p:nvGrpSpPr>
        <p:grpSpPr>
          <a:xfrm>
            <a:off x="6380625" y="2412400"/>
            <a:ext cx="1269300" cy="876000"/>
            <a:chOff x="6216200" y="2409200"/>
            <a:chExt cx="1269300" cy="876000"/>
          </a:xfrm>
        </p:grpSpPr>
        <p:grpSp>
          <p:nvGrpSpPr>
            <p:cNvPr id="1272" name="Google Shape;1272;p78"/>
            <p:cNvGrpSpPr/>
            <p:nvPr/>
          </p:nvGrpSpPr>
          <p:grpSpPr>
            <a:xfrm>
              <a:off x="6609500" y="2409200"/>
              <a:ext cx="876000" cy="876000"/>
              <a:chOff x="6609500" y="2409200"/>
              <a:chExt cx="876000" cy="876000"/>
            </a:xfrm>
          </p:grpSpPr>
          <p:sp>
            <p:nvSpPr>
              <p:cNvPr id="1273" name="Google Shape;1273;p78"/>
              <p:cNvSpPr/>
              <p:nvPr/>
            </p:nvSpPr>
            <p:spPr>
              <a:xfrm>
                <a:off x="6609500" y="2409200"/>
                <a:ext cx="876000" cy="876000"/>
              </a:xfrm>
              <a:prstGeom prst="ellipse">
                <a:avLst/>
              </a:prstGeom>
              <a:gradFill>
                <a:gsLst>
                  <a:gs pos="0">
                    <a:srgbClr val="D0F3FF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78"/>
              <p:cNvSpPr/>
              <p:nvPr/>
            </p:nvSpPr>
            <p:spPr>
              <a:xfrm>
                <a:off x="6621201" y="2706247"/>
                <a:ext cx="852150" cy="577275"/>
              </a:xfrm>
              <a:custGeom>
                <a:rect b="b" l="l" r="r" t="t"/>
                <a:pathLst>
                  <a:path extrusionOk="0" h="23091" w="34086">
                    <a:moveTo>
                      <a:pt x="1116" y="459"/>
                    </a:moveTo>
                    <a:cubicBezTo>
                      <a:pt x="-90" y="1709"/>
                      <a:pt x="-238" y="6041"/>
                      <a:pt x="287" y="8822"/>
                    </a:cubicBezTo>
                    <a:cubicBezTo>
                      <a:pt x="812" y="11603"/>
                      <a:pt x="2582" y="14990"/>
                      <a:pt x="4267" y="17144"/>
                    </a:cubicBezTo>
                    <a:cubicBezTo>
                      <a:pt x="5953" y="19298"/>
                      <a:pt x="8366" y="20754"/>
                      <a:pt x="10400" y="21744"/>
                    </a:cubicBezTo>
                    <a:cubicBezTo>
                      <a:pt x="12434" y="22734"/>
                      <a:pt x="14447" y="23033"/>
                      <a:pt x="16470" y="23086"/>
                    </a:cubicBezTo>
                    <a:cubicBezTo>
                      <a:pt x="18493" y="23139"/>
                      <a:pt x="20634" y="22724"/>
                      <a:pt x="22540" y="22064"/>
                    </a:cubicBezTo>
                    <a:cubicBezTo>
                      <a:pt x="24446" y="21404"/>
                      <a:pt x="26406" y="20295"/>
                      <a:pt x="27907" y="19124"/>
                    </a:cubicBezTo>
                    <a:cubicBezTo>
                      <a:pt x="29409" y="17953"/>
                      <a:pt x="30612" y="16559"/>
                      <a:pt x="31549" y="15036"/>
                    </a:cubicBezTo>
                    <a:cubicBezTo>
                      <a:pt x="32486" y="13513"/>
                      <a:pt x="33110" y="11710"/>
                      <a:pt x="33530" y="9988"/>
                    </a:cubicBezTo>
                    <a:cubicBezTo>
                      <a:pt x="33950" y="8267"/>
                      <a:pt x="34150" y="6107"/>
                      <a:pt x="34068" y="4707"/>
                    </a:cubicBezTo>
                    <a:cubicBezTo>
                      <a:pt x="33986" y="3307"/>
                      <a:pt x="33896" y="1831"/>
                      <a:pt x="33039" y="1588"/>
                    </a:cubicBezTo>
                    <a:cubicBezTo>
                      <a:pt x="32182" y="1345"/>
                      <a:pt x="30656" y="3269"/>
                      <a:pt x="28925" y="3247"/>
                    </a:cubicBezTo>
                    <a:cubicBezTo>
                      <a:pt x="27194" y="3225"/>
                      <a:pt x="24865" y="1455"/>
                      <a:pt x="22653" y="1455"/>
                    </a:cubicBezTo>
                    <a:cubicBezTo>
                      <a:pt x="20441" y="1455"/>
                      <a:pt x="18173" y="3269"/>
                      <a:pt x="15651" y="3247"/>
                    </a:cubicBezTo>
                    <a:cubicBezTo>
                      <a:pt x="13129" y="3225"/>
                      <a:pt x="9944" y="1787"/>
                      <a:pt x="7521" y="1322"/>
                    </a:cubicBezTo>
                    <a:cubicBezTo>
                      <a:pt x="5099" y="857"/>
                      <a:pt x="2322" y="-791"/>
                      <a:pt x="1116" y="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</p:grpSp>
        <p:cxnSp>
          <p:nvCxnSpPr>
            <p:cNvPr id="1275" name="Google Shape;1275;p78"/>
            <p:cNvCxnSpPr>
              <a:stCxn id="1273" idx="2"/>
              <a:endCxn id="1269" idx="1"/>
            </p:cNvCxnSpPr>
            <p:nvPr/>
          </p:nvCxnSpPr>
          <p:spPr>
            <a:xfrm rot="10800000">
              <a:off x="6216200" y="2847200"/>
              <a:ext cx="3933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1276" name="Google Shape;1276;p78"/>
          <p:cNvSpPr txBox="1"/>
          <p:nvPr/>
        </p:nvSpPr>
        <p:spPr>
          <a:xfrm>
            <a:off x="4160163" y="2663800"/>
            <a:ext cx="1110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Middle</a:t>
            </a:r>
            <a:endParaRPr b="1" sz="240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277" name="Google Shape;1277;p78"/>
          <p:cNvCxnSpPr>
            <a:stCxn id="1276" idx="1"/>
            <a:endCxn id="1270" idx="1"/>
          </p:cNvCxnSpPr>
          <p:nvPr/>
        </p:nvCxnSpPr>
        <p:spPr>
          <a:xfrm rot="10800000">
            <a:off x="3766863" y="2850400"/>
            <a:ext cx="39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78" name="Google Shape;1278;p78"/>
          <p:cNvSpPr txBox="1"/>
          <p:nvPr/>
        </p:nvSpPr>
        <p:spPr>
          <a:xfrm flipH="1">
            <a:off x="5663787" y="3941025"/>
            <a:ext cx="7167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63</a:t>
            </a:r>
            <a:r>
              <a:rPr b="1" lang="en" sz="2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%</a:t>
            </a:r>
            <a:endParaRPr b="1" sz="2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279" name="Google Shape;1279;p78"/>
          <p:cNvSpPr txBox="1"/>
          <p:nvPr/>
        </p:nvSpPr>
        <p:spPr>
          <a:xfrm flipH="1">
            <a:off x="1494063" y="3849535"/>
            <a:ext cx="2272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First Class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0" name="Google Shape;1280;p78"/>
          <p:cNvGrpSpPr/>
          <p:nvPr/>
        </p:nvGrpSpPr>
        <p:grpSpPr>
          <a:xfrm>
            <a:off x="6380625" y="3643425"/>
            <a:ext cx="1269300" cy="876010"/>
            <a:chOff x="6216200" y="3564025"/>
            <a:chExt cx="1269300" cy="876010"/>
          </a:xfrm>
        </p:grpSpPr>
        <p:grpSp>
          <p:nvGrpSpPr>
            <p:cNvPr id="1281" name="Google Shape;1281;p78"/>
            <p:cNvGrpSpPr/>
            <p:nvPr/>
          </p:nvGrpSpPr>
          <p:grpSpPr>
            <a:xfrm>
              <a:off x="6609500" y="3564025"/>
              <a:ext cx="876000" cy="876010"/>
              <a:chOff x="6609500" y="3564025"/>
              <a:chExt cx="876000" cy="876010"/>
            </a:xfrm>
          </p:grpSpPr>
          <p:sp>
            <p:nvSpPr>
              <p:cNvPr id="1282" name="Google Shape;1282;p78"/>
              <p:cNvSpPr/>
              <p:nvPr/>
            </p:nvSpPr>
            <p:spPr>
              <a:xfrm>
                <a:off x="6609500" y="3564025"/>
                <a:ext cx="876000" cy="876000"/>
              </a:xfrm>
              <a:prstGeom prst="ellipse">
                <a:avLst/>
              </a:prstGeom>
              <a:gradFill>
                <a:gsLst>
                  <a:gs pos="0">
                    <a:srgbClr val="D0F3FF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78"/>
              <p:cNvSpPr/>
              <p:nvPr/>
            </p:nvSpPr>
            <p:spPr>
              <a:xfrm>
                <a:off x="6620730" y="3654885"/>
                <a:ext cx="852275" cy="785150"/>
              </a:xfrm>
              <a:custGeom>
                <a:rect b="b" l="l" r="r" t="t"/>
                <a:pathLst>
                  <a:path extrusionOk="0" h="31406" w="34091">
                    <a:moveTo>
                      <a:pt x="4425" y="2498"/>
                    </a:moveTo>
                    <a:cubicBezTo>
                      <a:pt x="3087" y="3660"/>
                      <a:pt x="589" y="8147"/>
                      <a:pt x="140" y="11361"/>
                    </a:cubicBezTo>
                    <a:cubicBezTo>
                      <a:pt x="-309" y="14575"/>
                      <a:pt x="344" y="18856"/>
                      <a:pt x="1733" y="21781"/>
                    </a:cubicBezTo>
                    <a:cubicBezTo>
                      <a:pt x="3122" y="24706"/>
                      <a:pt x="6022" y="27314"/>
                      <a:pt x="8473" y="28912"/>
                    </a:cubicBezTo>
                    <a:cubicBezTo>
                      <a:pt x="10924" y="30510"/>
                      <a:pt x="14070" y="31158"/>
                      <a:pt x="16437" y="31368"/>
                    </a:cubicBezTo>
                    <a:cubicBezTo>
                      <a:pt x="18804" y="31578"/>
                      <a:pt x="20740" y="30881"/>
                      <a:pt x="22676" y="30173"/>
                    </a:cubicBezTo>
                    <a:cubicBezTo>
                      <a:pt x="24612" y="29465"/>
                      <a:pt x="26470" y="28526"/>
                      <a:pt x="28052" y="27121"/>
                    </a:cubicBezTo>
                    <a:cubicBezTo>
                      <a:pt x="29634" y="25716"/>
                      <a:pt x="31161" y="23803"/>
                      <a:pt x="32167" y="21745"/>
                    </a:cubicBezTo>
                    <a:cubicBezTo>
                      <a:pt x="33174" y="19688"/>
                      <a:pt x="34091" y="17387"/>
                      <a:pt x="34091" y="14776"/>
                    </a:cubicBezTo>
                    <a:cubicBezTo>
                      <a:pt x="34091" y="12166"/>
                      <a:pt x="33472" y="8538"/>
                      <a:pt x="32167" y="6082"/>
                    </a:cubicBezTo>
                    <a:cubicBezTo>
                      <a:pt x="30862" y="3626"/>
                      <a:pt x="28169" y="490"/>
                      <a:pt x="26260" y="42"/>
                    </a:cubicBezTo>
                    <a:cubicBezTo>
                      <a:pt x="24351" y="-405"/>
                      <a:pt x="22446" y="2893"/>
                      <a:pt x="20714" y="3397"/>
                    </a:cubicBezTo>
                    <a:cubicBezTo>
                      <a:pt x="18982" y="3901"/>
                      <a:pt x="17384" y="2733"/>
                      <a:pt x="15869" y="3065"/>
                    </a:cubicBezTo>
                    <a:cubicBezTo>
                      <a:pt x="14354" y="3397"/>
                      <a:pt x="12905" y="5167"/>
                      <a:pt x="11622" y="5388"/>
                    </a:cubicBezTo>
                    <a:cubicBezTo>
                      <a:pt x="10339" y="5609"/>
                      <a:pt x="9370" y="4874"/>
                      <a:pt x="8170" y="4392"/>
                    </a:cubicBezTo>
                    <a:cubicBezTo>
                      <a:pt x="6971" y="3910"/>
                      <a:pt x="5763" y="1337"/>
                      <a:pt x="4425" y="24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</p:grpSp>
        <p:cxnSp>
          <p:nvCxnSpPr>
            <p:cNvPr id="1284" name="Google Shape;1284;p78"/>
            <p:cNvCxnSpPr>
              <a:stCxn id="1282" idx="2"/>
              <a:endCxn id="1278" idx="1"/>
            </p:cNvCxnSpPr>
            <p:nvPr/>
          </p:nvCxnSpPr>
          <p:spPr>
            <a:xfrm rot="10800000">
              <a:off x="6216200" y="4002025"/>
              <a:ext cx="3933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1285" name="Google Shape;1285;p78"/>
          <p:cNvSpPr txBox="1"/>
          <p:nvPr/>
        </p:nvSpPr>
        <p:spPr>
          <a:xfrm>
            <a:off x="4160163" y="3894825"/>
            <a:ext cx="1110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Upper</a:t>
            </a:r>
            <a:endParaRPr b="1" sz="240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286" name="Google Shape;1286;p78"/>
          <p:cNvCxnSpPr>
            <a:stCxn id="1285" idx="1"/>
            <a:endCxn id="1279" idx="1"/>
          </p:cNvCxnSpPr>
          <p:nvPr/>
        </p:nvCxnSpPr>
        <p:spPr>
          <a:xfrm rot="10800000">
            <a:off x="3766863" y="4081425"/>
            <a:ext cx="39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7" name="Google Shape;1287;p78"/>
          <p:cNvCxnSpPr>
            <a:stCxn id="1260" idx="3"/>
            <a:endCxn id="1267" idx="3"/>
          </p:cNvCxnSpPr>
          <p:nvPr/>
        </p:nvCxnSpPr>
        <p:spPr>
          <a:xfrm rot="10800000">
            <a:off x="5270487" y="1619375"/>
            <a:ext cx="39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8" name="Google Shape;1288;p78"/>
          <p:cNvCxnSpPr>
            <a:stCxn id="1269" idx="3"/>
            <a:endCxn id="1276" idx="3"/>
          </p:cNvCxnSpPr>
          <p:nvPr/>
        </p:nvCxnSpPr>
        <p:spPr>
          <a:xfrm rot="10800000">
            <a:off x="5270487" y="2850400"/>
            <a:ext cx="39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9" name="Google Shape;1289;p78"/>
          <p:cNvCxnSpPr>
            <a:stCxn id="1278" idx="3"/>
            <a:endCxn id="1285" idx="3"/>
          </p:cNvCxnSpPr>
          <p:nvPr/>
        </p:nvCxnSpPr>
        <p:spPr>
          <a:xfrm rot="10800000">
            <a:off x="5270487" y="4081425"/>
            <a:ext cx="393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79"/>
          <p:cNvSpPr txBox="1"/>
          <p:nvPr>
            <p:ph idx="4"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— Age Group —</a:t>
            </a:r>
            <a:endParaRPr sz="2800"/>
          </a:p>
        </p:txBody>
      </p:sp>
      <p:sp>
        <p:nvSpPr>
          <p:cNvPr id="1295" name="Google Shape;1295;p79"/>
          <p:cNvSpPr txBox="1"/>
          <p:nvPr>
            <p:ph type="title"/>
          </p:nvPr>
        </p:nvSpPr>
        <p:spPr>
          <a:xfrm>
            <a:off x="4280725" y="866487"/>
            <a:ext cx="5211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296" name="Google Shape;1296;p79"/>
          <p:cNvSpPr txBox="1"/>
          <p:nvPr>
            <p:ph idx="1" type="subTitle"/>
          </p:nvPr>
        </p:nvSpPr>
        <p:spPr>
          <a:xfrm>
            <a:off x="4801825" y="806475"/>
            <a:ext cx="3316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age group with the highest survival rate at 54% is ages 0-17.</a:t>
            </a:r>
            <a:endParaRPr/>
          </a:p>
        </p:txBody>
      </p:sp>
      <p:sp>
        <p:nvSpPr>
          <p:cNvPr id="1297" name="Google Shape;1297;p79"/>
          <p:cNvSpPr txBox="1"/>
          <p:nvPr>
            <p:ph idx="2" type="title"/>
          </p:nvPr>
        </p:nvSpPr>
        <p:spPr>
          <a:xfrm flipH="1">
            <a:off x="8205625" y="1571163"/>
            <a:ext cx="5211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298" name="Google Shape;1298;p79"/>
          <p:cNvSpPr txBox="1"/>
          <p:nvPr>
            <p:ph idx="3" type="subTitle"/>
          </p:nvPr>
        </p:nvSpPr>
        <p:spPr>
          <a:xfrm flipH="1">
            <a:off x="4801825" y="1571163"/>
            <a:ext cx="3316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age group with the second highest survival rate at 42% is ages 30-49.</a:t>
            </a:r>
            <a:endParaRPr/>
          </a:p>
        </p:txBody>
      </p:sp>
      <p:pic>
        <p:nvPicPr>
          <p:cNvPr id="1299" name="Google Shape;129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38" y="1165125"/>
            <a:ext cx="3185450" cy="356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0" name="Google Shape;1300;p79"/>
          <p:cNvSpPr txBox="1"/>
          <p:nvPr/>
        </p:nvSpPr>
        <p:spPr>
          <a:xfrm>
            <a:off x="599263" y="4726650"/>
            <a:ext cx="3407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0-17        18-29        30-49        50+</a:t>
            </a: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1" name="Google Shape;1301;p79"/>
          <p:cNvSpPr txBox="1"/>
          <p:nvPr/>
        </p:nvSpPr>
        <p:spPr>
          <a:xfrm>
            <a:off x="301050" y="4410150"/>
            <a:ext cx="409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0.0</a:t>
            </a:r>
            <a:endParaRPr sz="11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2" name="Google Shape;1302;p79"/>
          <p:cNvSpPr txBox="1"/>
          <p:nvPr/>
        </p:nvSpPr>
        <p:spPr>
          <a:xfrm>
            <a:off x="301050" y="3972700"/>
            <a:ext cx="409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0.1</a:t>
            </a:r>
            <a:endParaRPr sz="11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3" name="Google Shape;1303;p79"/>
          <p:cNvSpPr txBox="1"/>
          <p:nvPr/>
        </p:nvSpPr>
        <p:spPr>
          <a:xfrm>
            <a:off x="301050" y="3442350"/>
            <a:ext cx="409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0.2</a:t>
            </a:r>
            <a:endParaRPr sz="11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4" name="Google Shape;1304;p79"/>
          <p:cNvSpPr txBox="1"/>
          <p:nvPr/>
        </p:nvSpPr>
        <p:spPr>
          <a:xfrm>
            <a:off x="301050" y="2942025"/>
            <a:ext cx="409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0.3</a:t>
            </a:r>
            <a:endParaRPr sz="11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5" name="Google Shape;1305;p79"/>
          <p:cNvSpPr txBox="1"/>
          <p:nvPr/>
        </p:nvSpPr>
        <p:spPr>
          <a:xfrm>
            <a:off x="301050" y="2381650"/>
            <a:ext cx="409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0.4</a:t>
            </a:r>
            <a:endParaRPr sz="11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6" name="Google Shape;1306;p79"/>
          <p:cNvSpPr txBox="1"/>
          <p:nvPr/>
        </p:nvSpPr>
        <p:spPr>
          <a:xfrm>
            <a:off x="301050" y="1821275"/>
            <a:ext cx="409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0.5</a:t>
            </a:r>
            <a:endParaRPr sz="11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7" name="Google Shape;1307;p79"/>
          <p:cNvSpPr txBox="1"/>
          <p:nvPr/>
        </p:nvSpPr>
        <p:spPr>
          <a:xfrm>
            <a:off x="301050" y="1343500"/>
            <a:ext cx="40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0.6</a:t>
            </a:r>
            <a:endParaRPr sz="11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8" name="Google Shape;1308;p79"/>
          <p:cNvSpPr txBox="1"/>
          <p:nvPr>
            <p:ph idx="2" type="title"/>
          </p:nvPr>
        </p:nvSpPr>
        <p:spPr>
          <a:xfrm flipH="1">
            <a:off x="4311450" y="2454088"/>
            <a:ext cx="5211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</p:txBody>
      </p:sp>
      <p:sp>
        <p:nvSpPr>
          <p:cNvPr id="1309" name="Google Shape;1309;p79"/>
          <p:cNvSpPr txBox="1"/>
          <p:nvPr>
            <p:ph idx="3" type="subTitle"/>
          </p:nvPr>
        </p:nvSpPr>
        <p:spPr>
          <a:xfrm flipH="1">
            <a:off x="4832550" y="2454088"/>
            <a:ext cx="3316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age groups with the lowest survival rates are 50+ at 36%, with age group 18-29 being the absolute lowest at about 35%.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80"/>
          <p:cNvSpPr txBox="1"/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Embarkation Port —</a:t>
            </a:r>
            <a:endParaRPr/>
          </a:p>
        </p:txBody>
      </p:sp>
      <p:grpSp>
        <p:nvGrpSpPr>
          <p:cNvPr id="1315" name="Google Shape;1315;p80"/>
          <p:cNvGrpSpPr/>
          <p:nvPr/>
        </p:nvGrpSpPr>
        <p:grpSpPr>
          <a:xfrm>
            <a:off x="713220" y="1219450"/>
            <a:ext cx="5699866" cy="3014567"/>
            <a:chOff x="1018033" y="1252625"/>
            <a:chExt cx="5699866" cy="3014567"/>
          </a:xfrm>
        </p:grpSpPr>
        <p:grpSp>
          <p:nvGrpSpPr>
            <p:cNvPr id="1316" name="Google Shape;1316;p80"/>
            <p:cNvGrpSpPr/>
            <p:nvPr/>
          </p:nvGrpSpPr>
          <p:grpSpPr>
            <a:xfrm>
              <a:off x="6277350" y="3635468"/>
              <a:ext cx="281868" cy="298006"/>
              <a:chOff x="3960625" y="2587825"/>
              <a:chExt cx="94050" cy="104125"/>
            </a:xfrm>
          </p:grpSpPr>
          <p:sp>
            <p:nvSpPr>
              <p:cNvPr id="1317" name="Google Shape;1317;p80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318" name="Google Shape;1318;p80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9" name="Google Shape;1319;p80"/>
            <p:cNvGrpSpPr/>
            <p:nvPr/>
          </p:nvGrpSpPr>
          <p:grpSpPr>
            <a:xfrm>
              <a:off x="5692111" y="3386689"/>
              <a:ext cx="520279" cy="537841"/>
              <a:chOff x="3765350" y="2500900"/>
              <a:chExt cx="173600" cy="187925"/>
            </a:xfrm>
          </p:grpSpPr>
          <p:sp>
            <p:nvSpPr>
              <p:cNvPr id="1320" name="Google Shape;1320;p80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321" name="Google Shape;1321;p80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80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80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80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80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6" name="Google Shape;1326;p80"/>
            <p:cNvGrpSpPr/>
            <p:nvPr/>
          </p:nvGrpSpPr>
          <p:grpSpPr>
            <a:xfrm>
              <a:off x="5647531" y="3332168"/>
              <a:ext cx="255120" cy="148252"/>
              <a:chOff x="3750475" y="2481850"/>
              <a:chExt cx="85125" cy="51800"/>
            </a:xfrm>
          </p:grpSpPr>
          <p:sp>
            <p:nvSpPr>
              <p:cNvPr id="1327" name="Google Shape;1327;p80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80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</p:grpSp>
        <p:grpSp>
          <p:nvGrpSpPr>
            <p:cNvPr id="1329" name="Google Shape;1329;p80"/>
            <p:cNvGrpSpPr/>
            <p:nvPr/>
          </p:nvGrpSpPr>
          <p:grpSpPr>
            <a:xfrm>
              <a:off x="5278001" y="3190785"/>
              <a:ext cx="515784" cy="483893"/>
              <a:chOff x="3627175" y="2432450"/>
              <a:chExt cx="172100" cy="169075"/>
            </a:xfrm>
          </p:grpSpPr>
          <p:sp>
            <p:nvSpPr>
              <p:cNvPr id="1330" name="Google Shape;1330;p80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80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332" name="Google Shape;1332;p80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</p:grpSp>
        <p:grpSp>
          <p:nvGrpSpPr>
            <p:cNvPr id="1333" name="Google Shape;1333;p80"/>
            <p:cNvGrpSpPr/>
            <p:nvPr/>
          </p:nvGrpSpPr>
          <p:grpSpPr>
            <a:xfrm>
              <a:off x="5081281" y="3628671"/>
              <a:ext cx="184432" cy="283466"/>
              <a:chOff x="3561536" y="2585450"/>
              <a:chExt cx="61539" cy="99045"/>
            </a:xfrm>
          </p:grpSpPr>
          <p:sp>
            <p:nvSpPr>
              <p:cNvPr id="1334" name="Google Shape;1334;p80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80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</p:grpSp>
        <p:grpSp>
          <p:nvGrpSpPr>
            <p:cNvPr id="1336" name="Google Shape;1336;p80"/>
            <p:cNvGrpSpPr/>
            <p:nvPr/>
          </p:nvGrpSpPr>
          <p:grpSpPr>
            <a:xfrm>
              <a:off x="6114613" y="1908752"/>
              <a:ext cx="467757" cy="752205"/>
              <a:chOff x="3906325" y="1984500"/>
              <a:chExt cx="156075" cy="262825"/>
            </a:xfrm>
          </p:grpSpPr>
          <p:sp>
            <p:nvSpPr>
              <p:cNvPr id="1337" name="Google Shape;1337;p80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338" name="Google Shape;1338;p80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9" name="Google Shape;1339;p80"/>
            <p:cNvSpPr/>
            <p:nvPr/>
          </p:nvSpPr>
          <p:spPr>
            <a:xfrm>
              <a:off x="1190685" y="2951835"/>
              <a:ext cx="138190" cy="166263"/>
            </a:xfrm>
            <a:custGeom>
              <a:rect b="b" l="l" r="r" t="t"/>
              <a:pathLst>
                <a:path extrusionOk="0" h="2637" w="2093">
                  <a:moveTo>
                    <a:pt x="210" y="0"/>
                  </a:moveTo>
                  <a:lnTo>
                    <a:pt x="189" y="63"/>
                  </a:lnTo>
                  <a:lnTo>
                    <a:pt x="1" y="21"/>
                  </a:lnTo>
                  <a:lnTo>
                    <a:pt x="63" y="188"/>
                  </a:lnTo>
                  <a:lnTo>
                    <a:pt x="105" y="209"/>
                  </a:lnTo>
                  <a:lnTo>
                    <a:pt x="168" y="335"/>
                  </a:lnTo>
                  <a:lnTo>
                    <a:pt x="440" y="377"/>
                  </a:lnTo>
                  <a:lnTo>
                    <a:pt x="314" y="439"/>
                  </a:lnTo>
                  <a:lnTo>
                    <a:pt x="189" y="439"/>
                  </a:lnTo>
                  <a:lnTo>
                    <a:pt x="105" y="544"/>
                  </a:lnTo>
                  <a:lnTo>
                    <a:pt x="168" y="607"/>
                  </a:lnTo>
                  <a:lnTo>
                    <a:pt x="105" y="732"/>
                  </a:lnTo>
                  <a:lnTo>
                    <a:pt x="126" y="774"/>
                  </a:lnTo>
                  <a:lnTo>
                    <a:pt x="273" y="732"/>
                  </a:lnTo>
                  <a:lnTo>
                    <a:pt x="293" y="837"/>
                  </a:lnTo>
                  <a:lnTo>
                    <a:pt x="419" y="837"/>
                  </a:lnTo>
                  <a:lnTo>
                    <a:pt x="419" y="942"/>
                  </a:lnTo>
                  <a:lnTo>
                    <a:pt x="524" y="1025"/>
                  </a:lnTo>
                  <a:lnTo>
                    <a:pt x="649" y="963"/>
                  </a:lnTo>
                  <a:lnTo>
                    <a:pt x="503" y="1130"/>
                  </a:lnTo>
                  <a:lnTo>
                    <a:pt x="545" y="1276"/>
                  </a:lnTo>
                  <a:lnTo>
                    <a:pt x="649" y="1255"/>
                  </a:lnTo>
                  <a:lnTo>
                    <a:pt x="649" y="1151"/>
                  </a:lnTo>
                  <a:lnTo>
                    <a:pt x="817" y="1109"/>
                  </a:lnTo>
                  <a:lnTo>
                    <a:pt x="817" y="1109"/>
                  </a:lnTo>
                  <a:lnTo>
                    <a:pt x="754" y="1235"/>
                  </a:lnTo>
                  <a:lnTo>
                    <a:pt x="691" y="1339"/>
                  </a:lnTo>
                  <a:lnTo>
                    <a:pt x="691" y="1423"/>
                  </a:lnTo>
                  <a:lnTo>
                    <a:pt x="733" y="1423"/>
                  </a:lnTo>
                  <a:lnTo>
                    <a:pt x="796" y="1548"/>
                  </a:lnTo>
                  <a:lnTo>
                    <a:pt x="963" y="1528"/>
                  </a:lnTo>
                  <a:lnTo>
                    <a:pt x="963" y="1632"/>
                  </a:lnTo>
                  <a:lnTo>
                    <a:pt x="1047" y="1632"/>
                  </a:lnTo>
                  <a:lnTo>
                    <a:pt x="1068" y="1737"/>
                  </a:lnTo>
                  <a:lnTo>
                    <a:pt x="1047" y="1820"/>
                  </a:lnTo>
                  <a:lnTo>
                    <a:pt x="1172" y="1967"/>
                  </a:lnTo>
                  <a:lnTo>
                    <a:pt x="1256" y="1883"/>
                  </a:lnTo>
                  <a:lnTo>
                    <a:pt x="1319" y="1946"/>
                  </a:lnTo>
                  <a:lnTo>
                    <a:pt x="1423" y="1946"/>
                  </a:lnTo>
                  <a:lnTo>
                    <a:pt x="1256" y="2113"/>
                  </a:lnTo>
                  <a:lnTo>
                    <a:pt x="1465" y="2323"/>
                  </a:lnTo>
                  <a:lnTo>
                    <a:pt x="1549" y="2364"/>
                  </a:lnTo>
                  <a:lnTo>
                    <a:pt x="1591" y="2427"/>
                  </a:lnTo>
                  <a:lnTo>
                    <a:pt x="1946" y="2636"/>
                  </a:lnTo>
                  <a:lnTo>
                    <a:pt x="1988" y="2595"/>
                  </a:lnTo>
                  <a:lnTo>
                    <a:pt x="2093" y="2616"/>
                  </a:lnTo>
                  <a:lnTo>
                    <a:pt x="2009" y="2302"/>
                  </a:lnTo>
                  <a:lnTo>
                    <a:pt x="2051" y="2176"/>
                  </a:lnTo>
                  <a:lnTo>
                    <a:pt x="2009" y="2072"/>
                  </a:lnTo>
                  <a:lnTo>
                    <a:pt x="2009" y="1820"/>
                  </a:lnTo>
                  <a:lnTo>
                    <a:pt x="1946" y="1695"/>
                  </a:lnTo>
                  <a:lnTo>
                    <a:pt x="1674" y="1548"/>
                  </a:lnTo>
                  <a:lnTo>
                    <a:pt x="1653" y="1214"/>
                  </a:lnTo>
                  <a:lnTo>
                    <a:pt x="1528" y="1004"/>
                  </a:lnTo>
                  <a:lnTo>
                    <a:pt x="1486" y="774"/>
                  </a:lnTo>
                  <a:lnTo>
                    <a:pt x="1444" y="732"/>
                  </a:lnTo>
                  <a:lnTo>
                    <a:pt x="1319" y="711"/>
                  </a:lnTo>
                  <a:lnTo>
                    <a:pt x="1130" y="607"/>
                  </a:lnTo>
                  <a:lnTo>
                    <a:pt x="1005" y="607"/>
                  </a:lnTo>
                  <a:lnTo>
                    <a:pt x="858" y="544"/>
                  </a:lnTo>
                  <a:lnTo>
                    <a:pt x="817" y="439"/>
                  </a:lnTo>
                  <a:lnTo>
                    <a:pt x="628" y="377"/>
                  </a:lnTo>
                  <a:lnTo>
                    <a:pt x="545" y="251"/>
                  </a:lnTo>
                  <a:lnTo>
                    <a:pt x="524" y="167"/>
                  </a:lnTo>
                  <a:lnTo>
                    <a:pt x="398" y="167"/>
                  </a:lnTo>
                  <a:lnTo>
                    <a:pt x="314" y="2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0"/>
            <p:cNvSpPr/>
            <p:nvPr/>
          </p:nvSpPr>
          <p:spPr>
            <a:xfrm>
              <a:off x="2679917" y="1822538"/>
              <a:ext cx="127164" cy="122758"/>
            </a:xfrm>
            <a:custGeom>
              <a:rect b="b" l="l" r="r" t="t"/>
              <a:pathLst>
                <a:path extrusionOk="0" h="1947" w="1926">
                  <a:moveTo>
                    <a:pt x="1402" y="0"/>
                  </a:moveTo>
                  <a:lnTo>
                    <a:pt x="1256" y="21"/>
                  </a:lnTo>
                  <a:lnTo>
                    <a:pt x="1067" y="189"/>
                  </a:lnTo>
                  <a:lnTo>
                    <a:pt x="984" y="356"/>
                  </a:lnTo>
                  <a:lnTo>
                    <a:pt x="1046" y="544"/>
                  </a:lnTo>
                  <a:lnTo>
                    <a:pt x="942" y="524"/>
                  </a:lnTo>
                  <a:lnTo>
                    <a:pt x="900" y="356"/>
                  </a:lnTo>
                  <a:lnTo>
                    <a:pt x="858" y="356"/>
                  </a:lnTo>
                  <a:lnTo>
                    <a:pt x="837" y="503"/>
                  </a:lnTo>
                  <a:lnTo>
                    <a:pt x="753" y="503"/>
                  </a:lnTo>
                  <a:lnTo>
                    <a:pt x="795" y="607"/>
                  </a:lnTo>
                  <a:lnTo>
                    <a:pt x="753" y="712"/>
                  </a:lnTo>
                  <a:lnTo>
                    <a:pt x="649" y="712"/>
                  </a:lnTo>
                  <a:lnTo>
                    <a:pt x="586" y="816"/>
                  </a:lnTo>
                  <a:lnTo>
                    <a:pt x="419" y="775"/>
                  </a:lnTo>
                  <a:lnTo>
                    <a:pt x="335" y="837"/>
                  </a:lnTo>
                  <a:lnTo>
                    <a:pt x="251" y="816"/>
                  </a:lnTo>
                  <a:lnTo>
                    <a:pt x="0" y="963"/>
                  </a:lnTo>
                  <a:lnTo>
                    <a:pt x="21" y="1088"/>
                  </a:lnTo>
                  <a:lnTo>
                    <a:pt x="147" y="1235"/>
                  </a:lnTo>
                  <a:lnTo>
                    <a:pt x="230" y="1172"/>
                  </a:lnTo>
                  <a:lnTo>
                    <a:pt x="209" y="1088"/>
                  </a:lnTo>
                  <a:lnTo>
                    <a:pt x="251" y="1026"/>
                  </a:lnTo>
                  <a:lnTo>
                    <a:pt x="356" y="1130"/>
                  </a:lnTo>
                  <a:lnTo>
                    <a:pt x="314" y="1277"/>
                  </a:lnTo>
                  <a:lnTo>
                    <a:pt x="440" y="1381"/>
                  </a:lnTo>
                  <a:lnTo>
                    <a:pt x="523" y="1256"/>
                  </a:lnTo>
                  <a:lnTo>
                    <a:pt x="544" y="1340"/>
                  </a:lnTo>
                  <a:lnTo>
                    <a:pt x="523" y="1423"/>
                  </a:lnTo>
                  <a:lnTo>
                    <a:pt x="649" y="1591"/>
                  </a:lnTo>
                  <a:lnTo>
                    <a:pt x="753" y="1612"/>
                  </a:lnTo>
                  <a:lnTo>
                    <a:pt x="795" y="1779"/>
                  </a:lnTo>
                  <a:lnTo>
                    <a:pt x="879" y="1863"/>
                  </a:lnTo>
                  <a:lnTo>
                    <a:pt x="963" y="1716"/>
                  </a:lnTo>
                  <a:lnTo>
                    <a:pt x="984" y="1821"/>
                  </a:lnTo>
                  <a:lnTo>
                    <a:pt x="1109" y="1946"/>
                  </a:lnTo>
                  <a:lnTo>
                    <a:pt x="1214" y="1925"/>
                  </a:lnTo>
                  <a:lnTo>
                    <a:pt x="1318" y="1925"/>
                  </a:lnTo>
                  <a:lnTo>
                    <a:pt x="1423" y="1821"/>
                  </a:lnTo>
                  <a:lnTo>
                    <a:pt x="1507" y="1800"/>
                  </a:lnTo>
                  <a:lnTo>
                    <a:pt x="1632" y="1695"/>
                  </a:lnTo>
                  <a:lnTo>
                    <a:pt x="1695" y="1800"/>
                  </a:lnTo>
                  <a:lnTo>
                    <a:pt x="1737" y="1758"/>
                  </a:lnTo>
                  <a:lnTo>
                    <a:pt x="1925" y="1653"/>
                  </a:lnTo>
                  <a:lnTo>
                    <a:pt x="1925" y="1549"/>
                  </a:lnTo>
                  <a:lnTo>
                    <a:pt x="1800" y="1591"/>
                  </a:lnTo>
                  <a:lnTo>
                    <a:pt x="1716" y="1507"/>
                  </a:lnTo>
                  <a:lnTo>
                    <a:pt x="1841" y="1277"/>
                  </a:lnTo>
                  <a:lnTo>
                    <a:pt x="1883" y="1151"/>
                  </a:lnTo>
                  <a:lnTo>
                    <a:pt x="1737" y="1235"/>
                  </a:lnTo>
                  <a:lnTo>
                    <a:pt x="1674" y="1402"/>
                  </a:lnTo>
                  <a:lnTo>
                    <a:pt x="1674" y="1277"/>
                  </a:lnTo>
                  <a:lnTo>
                    <a:pt x="1737" y="1026"/>
                  </a:lnTo>
                  <a:lnTo>
                    <a:pt x="1695" y="649"/>
                  </a:lnTo>
                  <a:lnTo>
                    <a:pt x="1528" y="544"/>
                  </a:lnTo>
                  <a:lnTo>
                    <a:pt x="1528" y="419"/>
                  </a:lnTo>
                  <a:lnTo>
                    <a:pt x="1423" y="419"/>
                  </a:lnTo>
                  <a:lnTo>
                    <a:pt x="1360" y="524"/>
                  </a:lnTo>
                  <a:lnTo>
                    <a:pt x="1360" y="398"/>
                  </a:lnTo>
                  <a:lnTo>
                    <a:pt x="1423" y="314"/>
                  </a:lnTo>
                  <a:lnTo>
                    <a:pt x="1381" y="210"/>
                  </a:lnTo>
                  <a:lnTo>
                    <a:pt x="1402" y="105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0"/>
            <p:cNvSpPr/>
            <p:nvPr/>
          </p:nvSpPr>
          <p:spPr>
            <a:xfrm>
              <a:off x="3612371" y="3124656"/>
              <a:ext cx="241850" cy="249363"/>
            </a:xfrm>
            <a:custGeom>
              <a:rect b="b" l="l" r="r" t="t"/>
              <a:pathLst>
                <a:path extrusionOk="0" h="3955" w="3663">
                  <a:moveTo>
                    <a:pt x="2909" y="2155"/>
                  </a:moveTo>
                  <a:lnTo>
                    <a:pt x="2872" y="2165"/>
                  </a:lnTo>
                  <a:lnTo>
                    <a:pt x="2872" y="2165"/>
                  </a:lnTo>
                  <a:lnTo>
                    <a:pt x="2878" y="2166"/>
                  </a:lnTo>
                  <a:lnTo>
                    <a:pt x="2878" y="2166"/>
                  </a:lnTo>
                  <a:lnTo>
                    <a:pt x="2930" y="2155"/>
                  </a:lnTo>
                  <a:close/>
                  <a:moveTo>
                    <a:pt x="2323" y="0"/>
                  </a:moveTo>
                  <a:lnTo>
                    <a:pt x="2260" y="42"/>
                  </a:lnTo>
                  <a:lnTo>
                    <a:pt x="2219" y="84"/>
                  </a:lnTo>
                  <a:lnTo>
                    <a:pt x="2135" y="84"/>
                  </a:lnTo>
                  <a:lnTo>
                    <a:pt x="2072" y="147"/>
                  </a:lnTo>
                  <a:lnTo>
                    <a:pt x="2009" y="188"/>
                  </a:lnTo>
                  <a:lnTo>
                    <a:pt x="1905" y="188"/>
                  </a:lnTo>
                  <a:lnTo>
                    <a:pt x="1779" y="293"/>
                  </a:lnTo>
                  <a:lnTo>
                    <a:pt x="1675" y="377"/>
                  </a:lnTo>
                  <a:lnTo>
                    <a:pt x="1675" y="460"/>
                  </a:lnTo>
                  <a:lnTo>
                    <a:pt x="1612" y="460"/>
                  </a:lnTo>
                  <a:lnTo>
                    <a:pt x="1570" y="419"/>
                  </a:lnTo>
                  <a:lnTo>
                    <a:pt x="1570" y="460"/>
                  </a:lnTo>
                  <a:lnTo>
                    <a:pt x="1591" y="481"/>
                  </a:lnTo>
                  <a:lnTo>
                    <a:pt x="1591" y="523"/>
                  </a:lnTo>
                  <a:lnTo>
                    <a:pt x="1528" y="586"/>
                  </a:lnTo>
                  <a:lnTo>
                    <a:pt x="1423" y="670"/>
                  </a:lnTo>
                  <a:lnTo>
                    <a:pt x="1382" y="691"/>
                  </a:lnTo>
                  <a:lnTo>
                    <a:pt x="1402" y="711"/>
                  </a:lnTo>
                  <a:lnTo>
                    <a:pt x="1382" y="774"/>
                  </a:lnTo>
                  <a:lnTo>
                    <a:pt x="1319" y="774"/>
                  </a:lnTo>
                  <a:lnTo>
                    <a:pt x="1319" y="816"/>
                  </a:lnTo>
                  <a:lnTo>
                    <a:pt x="1382" y="837"/>
                  </a:lnTo>
                  <a:lnTo>
                    <a:pt x="1319" y="879"/>
                  </a:lnTo>
                  <a:lnTo>
                    <a:pt x="1256" y="879"/>
                  </a:lnTo>
                  <a:lnTo>
                    <a:pt x="1193" y="942"/>
                  </a:lnTo>
                  <a:lnTo>
                    <a:pt x="1193" y="1004"/>
                  </a:lnTo>
                  <a:lnTo>
                    <a:pt x="1214" y="1004"/>
                  </a:lnTo>
                  <a:lnTo>
                    <a:pt x="1256" y="1025"/>
                  </a:lnTo>
                  <a:lnTo>
                    <a:pt x="1193" y="1046"/>
                  </a:lnTo>
                  <a:lnTo>
                    <a:pt x="1151" y="1046"/>
                  </a:lnTo>
                  <a:lnTo>
                    <a:pt x="1089" y="1151"/>
                  </a:lnTo>
                  <a:lnTo>
                    <a:pt x="1068" y="1214"/>
                  </a:lnTo>
                  <a:lnTo>
                    <a:pt x="942" y="1402"/>
                  </a:lnTo>
                  <a:lnTo>
                    <a:pt x="942" y="1444"/>
                  </a:lnTo>
                  <a:lnTo>
                    <a:pt x="984" y="1507"/>
                  </a:lnTo>
                  <a:lnTo>
                    <a:pt x="984" y="1548"/>
                  </a:lnTo>
                  <a:lnTo>
                    <a:pt x="963" y="1548"/>
                  </a:lnTo>
                  <a:lnTo>
                    <a:pt x="942" y="1527"/>
                  </a:lnTo>
                  <a:lnTo>
                    <a:pt x="900" y="1527"/>
                  </a:lnTo>
                  <a:lnTo>
                    <a:pt x="796" y="1569"/>
                  </a:lnTo>
                  <a:lnTo>
                    <a:pt x="754" y="1653"/>
                  </a:lnTo>
                  <a:lnTo>
                    <a:pt x="754" y="1716"/>
                  </a:lnTo>
                  <a:lnTo>
                    <a:pt x="796" y="1716"/>
                  </a:lnTo>
                  <a:lnTo>
                    <a:pt x="858" y="1758"/>
                  </a:lnTo>
                  <a:lnTo>
                    <a:pt x="838" y="1779"/>
                  </a:lnTo>
                  <a:lnTo>
                    <a:pt x="838" y="1841"/>
                  </a:lnTo>
                  <a:lnTo>
                    <a:pt x="775" y="1883"/>
                  </a:lnTo>
                  <a:lnTo>
                    <a:pt x="649" y="1862"/>
                  </a:lnTo>
                  <a:lnTo>
                    <a:pt x="628" y="1883"/>
                  </a:lnTo>
                  <a:lnTo>
                    <a:pt x="628" y="1946"/>
                  </a:lnTo>
                  <a:lnTo>
                    <a:pt x="545" y="2030"/>
                  </a:lnTo>
                  <a:lnTo>
                    <a:pt x="482" y="2134"/>
                  </a:lnTo>
                  <a:lnTo>
                    <a:pt x="440" y="2197"/>
                  </a:lnTo>
                  <a:lnTo>
                    <a:pt x="419" y="2197"/>
                  </a:lnTo>
                  <a:lnTo>
                    <a:pt x="419" y="2134"/>
                  </a:lnTo>
                  <a:lnTo>
                    <a:pt x="377" y="2197"/>
                  </a:lnTo>
                  <a:lnTo>
                    <a:pt x="335" y="2134"/>
                  </a:lnTo>
                  <a:lnTo>
                    <a:pt x="356" y="2072"/>
                  </a:lnTo>
                  <a:lnTo>
                    <a:pt x="440" y="2030"/>
                  </a:lnTo>
                  <a:lnTo>
                    <a:pt x="461" y="1967"/>
                  </a:lnTo>
                  <a:lnTo>
                    <a:pt x="440" y="1988"/>
                  </a:lnTo>
                  <a:lnTo>
                    <a:pt x="356" y="2051"/>
                  </a:lnTo>
                  <a:lnTo>
                    <a:pt x="231" y="2134"/>
                  </a:lnTo>
                  <a:lnTo>
                    <a:pt x="168" y="2260"/>
                  </a:lnTo>
                  <a:lnTo>
                    <a:pt x="231" y="2260"/>
                  </a:lnTo>
                  <a:lnTo>
                    <a:pt x="314" y="2239"/>
                  </a:lnTo>
                  <a:lnTo>
                    <a:pt x="461" y="2197"/>
                  </a:lnTo>
                  <a:lnTo>
                    <a:pt x="586" y="2197"/>
                  </a:lnTo>
                  <a:lnTo>
                    <a:pt x="524" y="2281"/>
                  </a:lnTo>
                  <a:lnTo>
                    <a:pt x="419" y="2406"/>
                  </a:lnTo>
                  <a:lnTo>
                    <a:pt x="335" y="2511"/>
                  </a:lnTo>
                  <a:lnTo>
                    <a:pt x="210" y="2595"/>
                  </a:lnTo>
                  <a:lnTo>
                    <a:pt x="105" y="2699"/>
                  </a:lnTo>
                  <a:lnTo>
                    <a:pt x="22" y="2699"/>
                  </a:lnTo>
                  <a:lnTo>
                    <a:pt x="1" y="2762"/>
                  </a:lnTo>
                  <a:lnTo>
                    <a:pt x="22" y="2804"/>
                  </a:lnTo>
                  <a:lnTo>
                    <a:pt x="1" y="2888"/>
                  </a:lnTo>
                  <a:lnTo>
                    <a:pt x="22" y="2929"/>
                  </a:lnTo>
                  <a:lnTo>
                    <a:pt x="63" y="2929"/>
                  </a:lnTo>
                  <a:lnTo>
                    <a:pt x="168" y="2971"/>
                  </a:lnTo>
                  <a:lnTo>
                    <a:pt x="314" y="2929"/>
                  </a:lnTo>
                  <a:lnTo>
                    <a:pt x="377" y="2888"/>
                  </a:lnTo>
                  <a:lnTo>
                    <a:pt x="482" y="2888"/>
                  </a:lnTo>
                  <a:lnTo>
                    <a:pt x="566" y="2825"/>
                  </a:lnTo>
                  <a:lnTo>
                    <a:pt x="586" y="2783"/>
                  </a:lnTo>
                  <a:lnTo>
                    <a:pt x="586" y="2804"/>
                  </a:lnTo>
                  <a:lnTo>
                    <a:pt x="545" y="2888"/>
                  </a:lnTo>
                  <a:lnTo>
                    <a:pt x="670" y="2908"/>
                  </a:lnTo>
                  <a:lnTo>
                    <a:pt x="754" y="2888"/>
                  </a:lnTo>
                  <a:lnTo>
                    <a:pt x="796" y="2929"/>
                  </a:lnTo>
                  <a:lnTo>
                    <a:pt x="963" y="2929"/>
                  </a:lnTo>
                  <a:lnTo>
                    <a:pt x="1047" y="2908"/>
                  </a:lnTo>
                  <a:lnTo>
                    <a:pt x="1068" y="2971"/>
                  </a:lnTo>
                  <a:lnTo>
                    <a:pt x="1110" y="3013"/>
                  </a:lnTo>
                  <a:lnTo>
                    <a:pt x="1214" y="3013"/>
                  </a:lnTo>
                  <a:lnTo>
                    <a:pt x="1256" y="2992"/>
                  </a:lnTo>
                  <a:lnTo>
                    <a:pt x="1277" y="3013"/>
                  </a:lnTo>
                  <a:lnTo>
                    <a:pt x="1361" y="3013"/>
                  </a:lnTo>
                  <a:lnTo>
                    <a:pt x="1402" y="2992"/>
                  </a:lnTo>
                  <a:lnTo>
                    <a:pt x="1402" y="2950"/>
                  </a:lnTo>
                  <a:lnTo>
                    <a:pt x="1486" y="2950"/>
                  </a:lnTo>
                  <a:lnTo>
                    <a:pt x="1507" y="2992"/>
                  </a:lnTo>
                  <a:lnTo>
                    <a:pt x="1570" y="2992"/>
                  </a:lnTo>
                  <a:lnTo>
                    <a:pt x="1591" y="2929"/>
                  </a:lnTo>
                  <a:lnTo>
                    <a:pt x="1633" y="2929"/>
                  </a:lnTo>
                  <a:lnTo>
                    <a:pt x="1695" y="2971"/>
                  </a:lnTo>
                  <a:lnTo>
                    <a:pt x="1716" y="2908"/>
                  </a:lnTo>
                  <a:lnTo>
                    <a:pt x="1716" y="2867"/>
                  </a:lnTo>
                  <a:lnTo>
                    <a:pt x="1716" y="2783"/>
                  </a:lnTo>
                  <a:lnTo>
                    <a:pt x="1737" y="2804"/>
                  </a:lnTo>
                  <a:lnTo>
                    <a:pt x="1779" y="2762"/>
                  </a:lnTo>
                  <a:lnTo>
                    <a:pt x="1821" y="2762"/>
                  </a:lnTo>
                  <a:lnTo>
                    <a:pt x="1800" y="2783"/>
                  </a:lnTo>
                  <a:lnTo>
                    <a:pt x="1779" y="2888"/>
                  </a:lnTo>
                  <a:lnTo>
                    <a:pt x="1800" y="2908"/>
                  </a:lnTo>
                  <a:lnTo>
                    <a:pt x="1821" y="2867"/>
                  </a:lnTo>
                  <a:lnTo>
                    <a:pt x="1884" y="2783"/>
                  </a:lnTo>
                  <a:lnTo>
                    <a:pt x="1905" y="2783"/>
                  </a:lnTo>
                  <a:lnTo>
                    <a:pt x="1905" y="2867"/>
                  </a:lnTo>
                  <a:lnTo>
                    <a:pt x="1884" y="2908"/>
                  </a:lnTo>
                  <a:lnTo>
                    <a:pt x="1884" y="2971"/>
                  </a:lnTo>
                  <a:lnTo>
                    <a:pt x="1947" y="2929"/>
                  </a:lnTo>
                  <a:lnTo>
                    <a:pt x="1988" y="2929"/>
                  </a:lnTo>
                  <a:lnTo>
                    <a:pt x="1988" y="2971"/>
                  </a:lnTo>
                  <a:lnTo>
                    <a:pt x="1884" y="3034"/>
                  </a:lnTo>
                  <a:lnTo>
                    <a:pt x="1779" y="3097"/>
                  </a:lnTo>
                  <a:lnTo>
                    <a:pt x="1800" y="3118"/>
                  </a:lnTo>
                  <a:lnTo>
                    <a:pt x="1821" y="3097"/>
                  </a:lnTo>
                  <a:lnTo>
                    <a:pt x="1884" y="3097"/>
                  </a:lnTo>
                  <a:lnTo>
                    <a:pt x="1905" y="3118"/>
                  </a:lnTo>
                  <a:lnTo>
                    <a:pt x="1947" y="3118"/>
                  </a:lnTo>
                  <a:lnTo>
                    <a:pt x="1988" y="3139"/>
                  </a:lnTo>
                  <a:lnTo>
                    <a:pt x="2030" y="3118"/>
                  </a:lnTo>
                  <a:lnTo>
                    <a:pt x="2114" y="3097"/>
                  </a:lnTo>
                  <a:lnTo>
                    <a:pt x="2135" y="3013"/>
                  </a:lnTo>
                  <a:lnTo>
                    <a:pt x="2135" y="2971"/>
                  </a:lnTo>
                  <a:lnTo>
                    <a:pt x="2198" y="2992"/>
                  </a:lnTo>
                  <a:lnTo>
                    <a:pt x="2260" y="3013"/>
                  </a:lnTo>
                  <a:lnTo>
                    <a:pt x="2323" y="3076"/>
                  </a:lnTo>
                  <a:lnTo>
                    <a:pt x="2365" y="3034"/>
                  </a:lnTo>
                  <a:lnTo>
                    <a:pt x="2428" y="3013"/>
                  </a:lnTo>
                  <a:lnTo>
                    <a:pt x="2511" y="3013"/>
                  </a:lnTo>
                  <a:lnTo>
                    <a:pt x="2449" y="3076"/>
                  </a:lnTo>
                  <a:lnTo>
                    <a:pt x="2449" y="3097"/>
                  </a:lnTo>
                  <a:lnTo>
                    <a:pt x="2344" y="3139"/>
                  </a:lnTo>
                  <a:lnTo>
                    <a:pt x="2239" y="3139"/>
                  </a:lnTo>
                  <a:lnTo>
                    <a:pt x="2198" y="3201"/>
                  </a:lnTo>
                  <a:lnTo>
                    <a:pt x="2198" y="3243"/>
                  </a:lnTo>
                  <a:lnTo>
                    <a:pt x="2156" y="3285"/>
                  </a:lnTo>
                  <a:lnTo>
                    <a:pt x="2135" y="3327"/>
                  </a:lnTo>
                  <a:lnTo>
                    <a:pt x="2051" y="3327"/>
                  </a:lnTo>
                  <a:lnTo>
                    <a:pt x="2009" y="3348"/>
                  </a:lnTo>
                  <a:lnTo>
                    <a:pt x="1988" y="3411"/>
                  </a:lnTo>
                  <a:lnTo>
                    <a:pt x="1926" y="3432"/>
                  </a:lnTo>
                  <a:lnTo>
                    <a:pt x="1821" y="3452"/>
                  </a:lnTo>
                  <a:lnTo>
                    <a:pt x="1737" y="3515"/>
                  </a:lnTo>
                  <a:lnTo>
                    <a:pt x="1716" y="3557"/>
                  </a:lnTo>
                  <a:lnTo>
                    <a:pt x="1737" y="3599"/>
                  </a:lnTo>
                  <a:lnTo>
                    <a:pt x="1779" y="3620"/>
                  </a:lnTo>
                  <a:lnTo>
                    <a:pt x="1842" y="3620"/>
                  </a:lnTo>
                  <a:lnTo>
                    <a:pt x="1884" y="3557"/>
                  </a:lnTo>
                  <a:lnTo>
                    <a:pt x="1905" y="3536"/>
                  </a:lnTo>
                  <a:lnTo>
                    <a:pt x="1947" y="3536"/>
                  </a:lnTo>
                  <a:lnTo>
                    <a:pt x="1947" y="3599"/>
                  </a:lnTo>
                  <a:lnTo>
                    <a:pt x="1988" y="3620"/>
                  </a:lnTo>
                  <a:lnTo>
                    <a:pt x="2051" y="3599"/>
                  </a:lnTo>
                  <a:lnTo>
                    <a:pt x="2114" y="3536"/>
                  </a:lnTo>
                  <a:lnTo>
                    <a:pt x="2135" y="3494"/>
                  </a:lnTo>
                  <a:lnTo>
                    <a:pt x="2156" y="3494"/>
                  </a:lnTo>
                  <a:lnTo>
                    <a:pt x="2198" y="3432"/>
                  </a:lnTo>
                  <a:lnTo>
                    <a:pt x="2219" y="3348"/>
                  </a:lnTo>
                  <a:lnTo>
                    <a:pt x="2260" y="3327"/>
                  </a:lnTo>
                  <a:lnTo>
                    <a:pt x="2365" y="3222"/>
                  </a:lnTo>
                  <a:lnTo>
                    <a:pt x="2428" y="3201"/>
                  </a:lnTo>
                  <a:lnTo>
                    <a:pt x="2470" y="3222"/>
                  </a:lnTo>
                  <a:lnTo>
                    <a:pt x="2553" y="3222"/>
                  </a:lnTo>
                  <a:lnTo>
                    <a:pt x="2511" y="3285"/>
                  </a:lnTo>
                  <a:lnTo>
                    <a:pt x="2553" y="3285"/>
                  </a:lnTo>
                  <a:lnTo>
                    <a:pt x="2616" y="3243"/>
                  </a:lnTo>
                  <a:lnTo>
                    <a:pt x="2658" y="3118"/>
                  </a:lnTo>
                  <a:lnTo>
                    <a:pt x="2721" y="3013"/>
                  </a:lnTo>
                  <a:lnTo>
                    <a:pt x="2721" y="2908"/>
                  </a:lnTo>
                  <a:lnTo>
                    <a:pt x="2742" y="2888"/>
                  </a:lnTo>
                  <a:lnTo>
                    <a:pt x="2763" y="2888"/>
                  </a:lnTo>
                  <a:lnTo>
                    <a:pt x="2825" y="2929"/>
                  </a:lnTo>
                  <a:lnTo>
                    <a:pt x="2846" y="2929"/>
                  </a:lnTo>
                  <a:lnTo>
                    <a:pt x="2888" y="2971"/>
                  </a:lnTo>
                  <a:lnTo>
                    <a:pt x="2888" y="3076"/>
                  </a:lnTo>
                  <a:lnTo>
                    <a:pt x="2867" y="3139"/>
                  </a:lnTo>
                  <a:lnTo>
                    <a:pt x="2846" y="3222"/>
                  </a:lnTo>
                  <a:lnTo>
                    <a:pt x="2867" y="3285"/>
                  </a:lnTo>
                  <a:lnTo>
                    <a:pt x="2846" y="3327"/>
                  </a:lnTo>
                  <a:lnTo>
                    <a:pt x="2763" y="3411"/>
                  </a:lnTo>
                  <a:lnTo>
                    <a:pt x="2721" y="3557"/>
                  </a:lnTo>
                  <a:lnTo>
                    <a:pt x="2721" y="3641"/>
                  </a:lnTo>
                  <a:lnTo>
                    <a:pt x="2679" y="3662"/>
                  </a:lnTo>
                  <a:lnTo>
                    <a:pt x="2679" y="3745"/>
                  </a:lnTo>
                  <a:lnTo>
                    <a:pt x="2742" y="3766"/>
                  </a:lnTo>
                  <a:lnTo>
                    <a:pt x="2825" y="3724"/>
                  </a:lnTo>
                  <a:lnTo>
                    <a:pt x="2888" y="3557"/>
                  </a:lnTo>
                  <a:lnTo>
                    <a:pt x="2951" y="3557"/>
                  </a:lnTo>
                  <a:lnTo>
                    <a:pt x="3035" y="3452"/>
                  </a:lnTo>
                  <a:lnTo>
                    <a:pt x="3076" y="3411"/>
                  </a:lnTo>
                  <a:lnTo>
                    <a:pt x="3097" y="3432"/>
                  </a:lnTo>
                  <a:lnTo>
                    <a:pt x="3202" y="3432"/>
                  </a:lnTo>
                  <a:lnTo>
                    <a:pt x="3202" y="3494"/>
                  </a:lnTo>
                  <a:lnTo>
                    <a:pt x="3139" y="3515"/>
                  </a:lnTo>
                  <a:lnTo>
                    <a:pt x="3035" y="3620"/>
                  </a:lnTo>
                  <a:lnTo>
                    <a:pt x="3035" y="3704"/>
                  </a:lnTo>
                  <a:lnTo>
                    <a:pt x="2993" y="3766"/>
                  </a:lnTo>
                  <a:lnTo>
                    <a:pt x="3035" y="3808"/>
                  </a:lnTo>
                  <a:lnTo>
                    <a:pt x="3035" y="3913"/>
                  </a:lnTo>
                  <a:lnTo>
                    <a:pt x="3076" y="3955"/>
                  </a:lnTo>
                  <a:lnTo>
                    <a:pt x="3097" y="3871"/>
                  </a:lnTo>
                  <a:lnTo>
                    <a:pt x="3160" y="3829"/>
                  </a:lnTo>
                  <a:lnTo>
                    <a:pt x="3202" y="3829"/>
                  </a:lnTo>
                  <a:lnTo>
                    <a:pt x="3265" y="3913"/>
                  </a:lnTo>
                  <a:lnTo>
                    <a:pt x="3307" y="3934"/>
                  </a:lnTo>
                  <a:lnTo>
                    <a:pt x="3390" y="3871"/>
                  </a:lnTo>
                  <a:lnTo>
                    <a:pt x="3390" y="3829"/>
                  </a:lnTo>
                  <a:lnTo>
                    <a:pt x="3411" y="3829"/>
                  </a:lnTo>
                  <a:lnTo>
                    <a:pt x="3453" y="3766"/>
                  </a:lnTo>
                  <a:lnTo>
                    <a:pt x="3453" y="3704"/>
                  </a:lnTo>
                  <a:lnTo>
                    <a:pt x="3474" y="3704"/>
                  </a:lnTo>
                  <a:lnTo>
                    <a:pt x="3495" y="3641"/>
                  </a:lnTo>
                  <a:lnTo>
                    <a:pt x="3474" y="3599"/>
                  </a:lnTo>
                  <a:lnTo>
                    <a:pt x="3495" y="3494"/>
                  </a:lnTo>
                  <a:lnTo>
                    <a:pt x="3599" y="3348"/>
                  </a:lnTo>
                  <a:lnTo>
                    <a:pt x="3662" y="3243"/>
                  </a:lnTo>
                  <a:lnTo>
                    <a:pt x="3662" y="3097"/>
                  </a:lnTo>
                  <a:lnTo>
                    <a:pt x="3662" y="3034"/>
                  </a:lnTo>
                  <a:lnTo>
                    <a:pt x="3620" y="3034"/>
                  </a:lnTo>
                  <a:lnTo>
                    <a:pt x="3620" y="3097"/>
                  </a:lnTo>
                  <a:lnTo>
                    <a:pt x="3579" y="3180"/>
                  </a:lnTo>
                  <a:lnTo>
                    <a:pt x="3495" y="3222"/>
                  </a:lnTo>
                  <a:lnTo>
                    <a:pt x="3411" y="3306"/>
                  </a:lnTo>
                  <a:lnTo>
                    <a:pt x="3369" y="3327"/>
                  </a:lnTo>
                  <a:lnTo>
                    <a:pt x="3348" y="3243"/>
                  </a:lnTo>
                  <a:lnTo>
                    <a:pt x="3369" y="3180"/>
                  </a:lnTo>
                  <a:lnTo>
                    <a:pt x="3369" y="3097"/>
                  </a:lnTo>
                  <a:lnTo>
                    <a:pt x="3474" y="3013"/>
                  </a:lnTo>
                  <a:lnTo>
                    <a:pt x="3495" y="2971"/>
                  </a:lnTo>
                  <a:lnTo>
                    <a:pt x="3579" y="2888"/>
                  </a:lnTo>
                  <a:lnTo>
                    <a:pt x="3599" y="2888"/>
                  </a:lnTo>
                  <a:lnTo>
                    <a:pt x="3662" y="2867"/>
                  </a:lnTo>
                  <a:lnTo>
                    <a:pt x="3620" y="2804"/>
                  </a:lnTo>
                  <a:lnTo>
                    <a:pt x="3579" y="2867"/>
                  </a:lnTo>
                  <a:lnTo>
                    <a:pt x="3516" y="2867"/>
                  </a:lnTo>
                  <a:lnTo>
                    <a:pt x="3453" y="2888"/>
                  </a:lnTo>
                  <a:lnTo>
                    <a:pt x="3390" y="2888"/>
                  </a:lnTo>
                  <a:lnTo>
                    <a:pt x="3307" y="2929"/>
                  </a:lnTo>
                  <a:lnTo>
                    <a:pt x="3286" y="2992"/>
                  </a:lnTo>
                  <a:lnTo>
                    <a:pt x="3181" y="3076"/>
                  </a:lnTo>
                  <a:lnTo>
                    <a:pt x="3181" y="3118"/>
                  </a:lnTo>
                  <a:lnTo>
                    <a:pt x="3139" y="3180"/>
                  </a:lnTo>
                  <a:lnTo>
                    <a:pt x="3055" y="3097"/>
                  </a:lnTo>
                  <a:lnTo>
                    <a:pt x="3055" y="3034"/>
                  </a:lnTo>
                  <a:lnTo>
                    <a:pt x="3035" y="2971"/>
                  </a:lnTo>
                  <a:lnTo>
                    <a:pt x="3035" y="2888"/>
                  </a:lnTo>
                  <a:lnTo>
                    <a:pt x="3076" y="2929"/>
                  </a:lnTo>
                  <a:lnTo>
                    <a:pt x="3097" y="2929"/>
                  </a:lnTo>
                  <a:lnTo>
                    <a:pt x="3181" y="2825"/>
                  </a:lnTo>
                  <a:lnTo>
                    <a:pt x="3139" y="2825"/>
                  </a:lnTo>
                  <a:lnTo>
                    <a:pt x="3055" y="2804"/>
                  </a:lnTo>
                  <a:lnTo>
                    <a:pt x="3181" y="2804"/>
                  </a:lnTo>
                  <a:lnTo>
                    <a:pt x="3076" y="2783"/>
                  </a:lnTo>
                  <a:lnTo>
                    <a:pt x="3035" y="2720"/>
                  </a:lnTo>
                  <a:lnTo>
                    <a:pt x="3035" y="2678"/>
                  </a:lnTo>
                  <a:lnTo>
                    <a:pt x="3055" y="2657"/>
                  </a:lnTo>
                  <a:lnTo>
                    <a:pt x="3160" y="2657"/>
                  </a:lnTo>
                  <a:lnTo>
                    <a:pt x="3181" y="2616"/>
                  </a:lnTo>
                  <a:lnTo>
                    <a:pt x="3265" y="2553"/>
                  </a:lnTo>
                  <a:lnTo>
                    <a:pt x="3286" y="2448"/>
                  </a:lnTo>
                  <a:lnTo>
                    <a:pt x="3369" y="2448"/>
                  </a:lnTo>
                  <a:lnTo>
                    <a:pt x="3390" y="2469"/>
                  </a:lnTo>
                  <a:lnTo>
                    <a:pt x="3495" y="2406"/>
                  </a:lnTo>
                  <a:lnTo>
                    <a:pt x="3516" y="2344"/>
                  </a:lnTo>
                  <a:lnTo>
                    <a:pt x="3516" y="2260"/>
                  </a:lnTo>
                  <a:lnTo>
                    <a:pt x="3495" y="2197"/>
                  </a:lnTo>
                  <a:lnTo>
                    <a:pt x="3411" y="2281"/>
                  </a:lnTo>
                  <a:lnTo>
                    <a:pt x="3369" y="2302"/>
                  </a:lnTo>
                  <a:lnTo>
                    <a:pt x="3348" y="2281"/>
                  </a:lnTo>
                  <a:lnTo>
                    <a:pt x="3286" y="2281"/>
                  </a:lnTo>
                  <a:lnTo>
                    <a:pt x="3286" y="2344"/>
                  </a:lnTo>
                  <a:lnTo>
                    <a:pt x="3286" y="2406"/>
                  </a:lnTo>
                  <a:lnTo>
                    <a:pt x="3244" y="2448"/>
                  </a:lnTo>
                  <a:lnTo>
                    <a:pt x="3181" y="2448"/>
                  </a:lnTo>
                  <a:lnTo>
                    <a:pt x="3097" y="2490"/>
                  </a:lnTo>
                  <a:lnTo>
                    <a:pt x="3055" y="2511"/>
                  </a:lnTo>
                  <a:lnTo>
                    <a:pt x="3055" y="2574"/>
                  </a:lnTo>
                  <a:lnTo>
                    <a:pt x="2993" y="2595"/>
                  </a:lnTo>
                  <a:lnTo>
                    <a:pt x="3035" y="2553"/>
                  </a:lnTo>
                  <a:lnTo>
                    <a:pt x="3035" y="2469"/>
                  </a:lnTo>
                  <a:lnTo>
                    <a:pt x="2993" y="2490"/>
                  </a:lnTo>
                  <a:lnTo>
                    <a:pt x="2951" y="2490"/>
                  </a:lnTo>
                  <a:lnTo>
                    <a:pt x="2993" y="2469"/>
                  </a:lnTo>
                  <a:lnTo>
                    <a:pt x="3055" y="2406"/>
                  </a:lnTo>
                  <a:lnTo>
                    <a:pt x="3076" y="2385"/>
                  </a:lnTo>
                  <a:lnTo>
                    <a:pt x="3035" y="2364"/>
                  </a:lnTo>
                  <a:lnTo>
                    <a:pt x="3076" y="2302"/>
                  </a:lnTo>
                  <a:lnTo>
                    <a:pt x="3097" y="2239"/>
                  </a:lnTo>
                  <a:lnTo>
                    <a:pt x="3055" y="2197"/>
                  </a:lnTo>
                  <a:lnTo>
                    <a:pt x="2993" y="2260"/>
                  </a:lnTo>
                  <a:lnTo>
                    <a:pt x="3035" y="2197"/>
                  </a:lnTo>
                  <a:lnTo>
                    <a:pt x="3035" y="2155"/>
                  </a:lnTo>
                  <a:lnTo>
                    <a:pt x="2993" y="2155"/>
                  </a:lnTo>
                  <a:lnTo>
                    <a:pt x="2930" y="2176"/>
                  </a:lnTo>
                  <a:lnTo>
                    <a:pt x="2878" y="2166"/>
                  </a:lnTo>
                  <a:lnTo>
                    <a:pt x="2878" y="2166"/>
                  </a:lnTo>
                  <a:lnTo>
                    <a:pt x="2825" y="2176"/>
                  </a:lnTo>
                  <a:lnTo>
                    <a:pt x="2872" y="2165"/>
                  </a:lnTo>
                  <a:lnTo>
                    <a:pt x="2872" y="2165"/>
                  </a:lnTo>
                  <a:lnTo>
                    <a:pt x="2825" y="2155"/>
                  </a:lnTo>
                  <a:lnTo>
                    <a:pt x="2909" y="2155"/>
                  </a:lnTo>
                  <a:lnTo>
                    <a:pt x="2993" y="2113"/>
                  </a:lnTo>
                  <a:lnTo>
                    <a:pt x="3035" y="2072"/>
                  </a:lnTo>
                  <a:lnTo>
                    <a:pt x="3076" y="2072"/>
                  </a:lnTo>
                  <a:lnTo>
                    <a:pt x="3139" y="2051"/>
                  </a:lnTo>
                  <a:lnTo>
                    <a:pt x="3139" y="1967"/>
                  </a:lnTo>
                  <a:lnTo>
                    <a:pt x="3181" y="1904"/>
                  </a:lnTo>
                  <a:lnTo>
                    <a:pt x="3181" y="1862"/>
                  </a:lnTo>
                  <a:lnTo>
                    <a:pt x="3097" y="1800"/>
                  </a:lnTo>
                  <a:lnTo>
                    <a:pt x="2993" y="1716"/>
                  </a:lnTo>
                  <a:lnTo>
                    <a:pt x="2888" y="1716"/>
                  </a:lnTo>
                  <a:lnTo>
                    <a:pt x="2783" y="1737"/>
                  </a:lnTo>
                  <a:lnTo>
                    <a:pt x="2742" y="1737"/>
                  </a:lnTo>
                  <a:lnTo>
                    <a:pt x="2742" y="1779"/>
                  </a:lnTo>
                  <a:lnTo>
                    <a:pt x="2679" y="1862"/>
                  </a:lnTo>
                  <a:lnTo>
                    <a:pt x="2658" y="1946"/>
                  </a:lnTo>
                  <a:lnTo>
                    <a:pt x="2679" y="1841"/>
                  </a:lnTo>
                  <a:lnTo>
                    <a:pt x="2658" y="1820"/>
                  </a:lnTo>
                  <a:lnTo>
                    <a:pt x="2679" y="1758"/>
                  </a:lnTo>
                  <a:lnTo>
                    <a:pt x="2742" y="1674"/>
                  </a:lnTo>
                  <a:lnTo>
                    <a:pt x="2721" y="1674"/>
                  </a:lnTo>
                  <a:lnTo>
                    <a:pt x="2637" y="1737"/>
                  </a:lnTo>
                  <a:lnTo>
                    <a:pt x="2574" y="1779"/>
                  </a:lnTo>
                  <a:lnTo>
                    <a:pt x="2553" y="1862"/>
                  </a:lnTo>
                  <a:lnTo>
                    <a:pt x="2532" y="1841"/>
                  </a:lnTo>
                  <a:lnTo>
                    <a:pt x="2491" y="1862"/>
                  </a:lnTo>
                  <a:lnTo>
                    <a:pt x="2449" y="1883"/>
                  </a:lnTo>
                  <a:lnTo>
                    <a:pt x="2428" y="1862"/>
                  </a:lnTo>
                  <a:lnTo>
                    <a:pt x="2344" y="1925"/>
                  </a:lnTo>
                  <a:lnTo>
                    <a:pt x="2323" y="2030"/>
                  </a:lnTo>
                  <a:lnTo>
                    <a:pt x="2239" y="2072"/>
                  </a:lnTo>
                  <a:lnTo>
                    <a:pt x="2239" y="2072"/>
                  </a:lnTo>
                  <a:lnTo>
                    <a:pt x="2281" y="2030"/>
                  </a:lnTo>
                  <a:lnTo>
                    <a:pt x="2323" y="1883"/>
                  </a:lnTo>
                  <a:lnTo>
                    <a:pt x="2365" y="1779"/>
                  </a:lnTo>
                  <a:lnTo>
                    <a:pt x="2344" y="1758"/>
                  </a:lnTo>
                  <a:lnTo>
                    <a:pt x="2281" y="1779"/>
                  </a:lnTo>
                  <a:lnTo>
                    <a:pt x="2260" y="1841"/>
                  </a:lnTo>
                  <a:lnTo>
                    <a:pt x="2219" y="1883"/>
                  </a:lnTo>
                  <a:lnTo>
                    <a:pt x="2177" y="1841"/>
                  </a:lnTo>
                  <a:lnTo>
                    <a:pt x="2239" y="1779"/>
                  </a:lnTo>
                  <a:lnTo>
                    <a:pt x="2260" y="1737"/>
                  </a:lnTo>
                  <a:lnTo>
                    <a:pt x="2260" y="1716"/>
                  </a:lnTo>
                  <a:lnTo>
                    <a:pt x="2177" y="1737"/>
                  </a:lnTo>
                  <a:lnTo>
                    <a:pt x="2072" y="1820"/>
                  </a:lnTo>
                  <a:lnTo>
                    <a:pt x="2030" y="1820"/>
                  </a:lnTo>
                  <a:lnTo>
                    <a:pt x="2009" y="1737"/>
                  </a:lnTo>
                  <a:lnTo>
                    <a:pt x="1967" y="1737"/>
                  </a:lnTo>
                  <a:lnTo>
                    <a:pt x="1905" y="1820"/>
                  </a:lnTo>
                  <a:lnTo>
                    <a:pt x="1842" y="1820"/>
                  </a:lnTo>
                  <a:lnTo>
                    <a:pt x="1842" y="1779"/>
                  </a:lnTo>
                  <a:lnTo>
                    <a:pt x="1947" y="1737"/>
                  </a:lnTo>
                  <a:lnTo>
                    <a:pt x="2009" y="1632"/>
                  </a:lnTo>
                  <a:lnTo>
                    <a:pt x="2030" y="1548"/>
                  </a:lnTo>
                  <a:lnTo>
                    <a:pt x="1947" y="1548"/>
                  </a:lnTo>
                  <a:lnTo>
                    <a:pt x="1863" y="1611"/>
                  </a:lnTo>
                  <a:lnTo>
                    <a:pt x="1863" y="1611"/>
                  </a:lnTo>
                  <a:lnTo>
                    <a:pt x="1926" y="1527"/>
                  </a:lnTo>
                  <a:lnTo>
                    <a:pt x="2009" y="1444"/>
                  </a:lnTo>
                  <a:lnTo>
                    <a:pt x="2114" y="1444"/>
                  </a:lnTo>
                  <a:lnTo>
                    <a:pt x="2156" y="1423"/>
                  </a:lnTo>
                  <a:lnTo>
                    <a:pt x="2239" y="1381"/>
                  </a:lnTo>
                  <a:lnTo>
                    <a:pt x="2281" y="1339"/>
                  </a:lnTo>
                  <a:lnTo>
                    <a:pt x="2281" y="1276"/>
                  </a:lnTo>
                  <a:lnTo>
                    <a:pt x="2260" y="1318"/>
                  </a:lnTo>
                  <a:lnTo>
                    <a:pt x="2156" y="1339"/>
                  </a:lnTo>
                  <a:lnTo>
                    <a:pt x="2114" y="1318"/>
                  </a:lnTo>
                  <a:lnTo>
                    <a:pt x="2030" y="1235"/>
                  </a:lnTo>
                  <a:lnTo>
                    <a:pt x="1967" y="1235"/>
                  </a:lnTo>
                  <a:lnTo>
                    <a:pt x="1926" y="1255"/>
                  </a:lnTo>
                  <a:lnTo>
                    <a:pt x="1967" y="1151"/>
                  </a:lnTo>
                  <a:lnTo>
                    <a:pt x="2009" y="1130"/>
                  </a:lnTo>
                  <a:lnTo>
                    <a:pt x="2009" y="1109"/>
                  </a:lnTo>
                  <a:lnTo>
                    <a:pt x="1947" y="1130"/>
                  </a:lnTo>
                  <a:lnTo>
                    <a:pt x="1863" y="1193"/>
                  </a:lnTo>
                  <a:lnTo>
                    <a:pt x="1821" y="1255"/>
                  </a:lnTo>
                  <a:lnTo>
                    <a:pt x="1737" y="1339"/>
                  </a:lnTo>
                  <a:lnTo>
                    <a:pt x="1695" y="1360"/>
                  </a:lnTo>
                  <a:lnTo>
                    <a:pt x="1654" y="1423"/>
                  </a:lnTo>
                  <a:lnTo>
                    <a:pt x="1591" y="1465"/>
                  </a:lnTo>
                  <a:lnTo>
                    <a:pt x="1528" y="1548"/>
                  </a:lnTo>
                  <a:lnTo>
                    <a:pt x="1528" y="1444"/>
                  </a:lnTo>
                  <a:lnTo>
                    <a:pt x="1549" y="1360"/>
                  </a:lnTo>
                  <a:lnTo>
                    <a:pt x="1612" y="1297"/>
                  </a:lnTo>
                  <a:lnTo>
                    <a:pt x="1612" y="1235"/>
                  </a:lnTo>
                  <a:lnTo>
                    <a:pt x="1654" y="1130"/>
                  </a:lnTo>
                  <a:lnTo>
                    <a:pt x="1737" y="1046"/>
                  </a:lnTo>
                  <a:lnTo>
                    <a:pt x="1737" y="1004"/>
                  </a:lnTo>
                  <a:lnTo>
                    <a:pt x="1800" y="942"/>
                  </a:lnTo>
                  <a:lnTo>
                    <a:pt x="1821" y="921"/>
                  </a:lnTo>
                  <a:lnTo>
                    <a:pt x="1863" y="816"/>
                  </a:lnTo>
                  <a:lnTo>
                    <a:pt x="1947" y="774"/>
                  </a:lnTo>
                  <a:lnTo>
                    <a:pt x="2009" y="711"/>
                  </a:lnTo>
                  <a:lnTo>
                    <a:pt x="2051" y="691"/>
                  </a:lnTo>
                  <a:lnTo>
                    <a:pt x="2072" y="670"/>
                  </a:lnTo>
                  <a:lnTo>
                    <a:pt x="2072" y="607"/>
                  </a:lnTo>
                  <a:lnTo>
                    <a:pt x="2114" y="565"/>
                  </a:lnTo>
                  <a:lnTo>
                    <a:pt x="2135" y="481"/>
                  </a:lnTo>
                  <a:lnTo>
                    <a:pt x="2135" y="523"/>
                  </a:lnTo>
                  <a:lnTo>
                    <a:pt x="2114" y="586"/>
                  </a:lnTo>
                  <a:lnTo>
                    <a:pt x="2135" y="628"/>
                  </a:lnTo>
                  <a:lnTo>
                    <a:pt x="2219" y="523"/>
                  </a:lnTo>
                  <a:lnTo>
                    <a:pt x="2323" y="419"/>
                  </a:lnTo>
                  <a:lnTo>
                    <a:pt x="2344" y="377"/>
                  </a:lnTo>
                  <a:lnTo>
                    <a:pt x="2323" y="314"/>
                  </a:lnTo>
                  <a:lnTo>
                    <a:pt x="2260" y="314"/>
                  </a:lnTo>
                  <a:lnTo>
                    <a:pt x="2219" y="377"/>
                  </a:lnTo>
                  <a:lnTo>
                    <a:pt x="2177" y="293"/>
                  </a:lnTo>
                  <a:lnTo>
                    <a:pt x="2156" y="272"/>
                  </a:lnTo>
                  <a:lnTo>
                    <a:pt x="2177" y="209"/>
                  </a:lnTo>
                  <a:lnTo>
                    <a:pt x="2239" y="188"/>
                  </a:lnTo>
                  <a:lnTo>
                    <a:pt x="2323" y="209"/>
                  </a:lnTo>
                  <a:lnTo>
                    <a:pt x="2386" y="272"/>
                  </a:lnTo>
                  <a:lnTo>
                    <a:pt x="2449" y="251"/>
                  </a:lnTo>
                  <a:lnTo>
                    <a:pt x="2491" y="188"/>
                  </a:lnTo>
                  <a:lnTo>
                    <a:pt x="2491" y="42"/>
                  </a:lnTo>
                  <a:lnTo>
                    <a:pt x="2428" y="42"/>
                  </a:lnTo>
                  <a:lnTo>
                    <a:pt x="2365" y="63"/>
                  </a:lnTo>
                  <a:lnTo>
                    <a:pt x="2365" y="105"/>
                  </a:lnTo>
                  <a:lnTo>
                    <a:pt x="2323" y="105"/>
                  </a:lnTo>
                  <a:lnTo>
                    <a:pt x="2323" y="6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0"/>
            <p:cNvSpPr/>
            <p:nvPr/>
          </p:nvSpPr>
          <p:spPr>
            <a:xfrm>
              <a:off x="1018033" y="1252625"/>
              <a:ext cx="2775427" cy="2304793"/>
            </a:xfrm>
            <a:custGeom>
              <a:rect b="b" l="l" r="r" t="t"/>
              <a:pathLst>
                <a:path extrusionOk="0" h="36555" w="42036">
                  <a:moveTo>
                    <a:pt x="4310" y="26929"/>
                  </a:moveTo>
                  <a:lnTo>
                    <a:pt x="4310" y="27055"/>
                  </a:lnTo>
                  <a:lnTo>
                    <a:pt x="4268" y="27159"/>
                  </a:lnTo>
                  <a:lnTo>
                    <a:pt x="4101" y="27264"/>
                  </a:lnTo>
                  <a:lnTo>
                    <a:pt x="4076" y="27268"/>
                  </a:lnTo>
                  <a:lnTo>
                    <a:pt x="4076" y="27268"/>
                  </a:lnTo>
                  <a:lnTo>
                    <a:pt x="4101" y="27243"/>
                  </a:lnTo>
                  <a:lnTo>
                    <a:pt x="4185" y="27117"/>
                  </a:lnTo>
                  <a:lnTo>
                    <a:pt x="4289" y="27034"/>
                  </a:lnTo>
                  <a:lnTo>
                    <a:pt x="4310" y="26929"/>
                  </a:lnTo>
                  <a:close/>
                  <a:moveTo>
                    <a:pt x="40508" y="27473"/>
                  </a:moveTo>
                  <a:lnTo>
                    <a:pt x="40299" y="27557"/>
                  </a:lnTo>
                  <a:lnTo>
                    <a:pt x="40090" y="27599"/>
                  </a:lnTo>
                  <a:lnTo>
                    <a:pt x="40132" y="27536"/>
                  </a:lnTo>
                  <a:lnTo>
                    <a:pt x="40404" y="27473"/>
                  </a:lnTo>
                  <a:close/>
                  <a:moveTo>
                    <a:pt x="19459" y="0"/>
                  </a:moveTo>
                  <a:lnTo>
                    <a:pt x="19187" y="105"/>
                  </a:lnTo>
                  <a:lnTo>
                    <a:pt x="18810" y="105"/>
                  </a:lnTo>
                  <a:lnTo>
                    <a:pt x="18727" y="63"/>
                  </a:lnTo>
                  <a:lnTo>
                    <a:pt x="18392" y="84"/>
                  </a:lnTo>
                  <a:lnTo>
                    <a:pt x="18308" y="63"/>
                  </a:lnTo>
                  <a:lnTo>
                    <a:pt x="18120" y="105"/>
                  </a:lnTo>
                  <a:lnTo>
                    <a:pt x="18078" y="210"/>
                  </a:lnTo>
                  <a:lnTo>
                    <a:pt x="18120" y="272"/>
                  </a:lnTo>
                  <a:lnTo>
                    <a:pt x="18078" y="377"/>
                  </a:lnTo>
                  <a:lnTo>
                    <a:pt x="18078" y="524"/>
                  </a:lnTo>
                  <a:lnTo>
                    <a:pt x="18036" y="775"/>
                  </a:lnTo>
                  <a:lnTo>
                    <a:pt x="18120" y="879"/>
                  </a:lnTo>
                  <a:lnTo>
                    <a:pt x="18036" y="942"/>
                  </a:lnTo>
                  <a:lnTo>
                    <a:pt x="17911" y="942"/>
                  </a:lnTo>
                  <a:lnTo>
                    <a:pt x="17764" y="1109"/>
                  </a:lnTo>
                  <a:lnTo>
                    <a:pt x="17701" y="1214"/>
                  </a:lnTo>
                  <a:lnTo>
                    <a:pt x="17471" y="1298"/>
                  </a:lnTo>
                  <a:lnTo>
                    <a:pt x="17367" y="1444"/>
                  </a:lnTo>
                  <a:lnTo>
                    <a:pt x="17095" y="1633"/>
                  </a:lnTo>
                  <a:lnTo>
                    <a:pt x="16990" y="1674"/>
                  </a:lnTo>
                  <a:lnTo>
                    <a:pt x="16990" y="1758"/>
                  </a:lnTo>
                  <a:lnTo>
                    <a:pt x="17074" y="1925"/>
                  </a:lnTo>
                  <a:lnTo>
                    <a:pt x="17074" y="2072"/>
                  </a:lnTo>
                  <a:lnTo>
                    <a:pt x="16760" y="2030"/>
                  </a:lnTo>
                  <a:lnTo>
                    <a:pt x="16739" y="1946"/>
                  </a:lnTo>
                  <a:lnTo>
                    <a:pt x="16718" y="2135"/>
                  </a:lnTo>
                  <a:lnTo>
                    <a:pt x="16613" y="2281"/>
                  </a:lnTo>
                  <a:lnTo>
                    <a:pt x="16530" y="2302"/>
                  </a:lnTo>
                  <a:lnTo>
                    <a:pt x="16509" y="2365"/>
                  </a:lnTo>
                  <a:lnTo>
                    <a:pt x="16300" y="2407"/>
                  </a:lnTo>
                  <a:lnTo>
                    <a:pt x="16237" y="2574"/>
                  </a:lnTo>
                  <a:lnTo>
                    <a:pt x="16132" y="2595"/>
                  </a:lnTo>
                  <a:lnTo>
                    <a:pt x="16028" y="2700"/>
                  </a:lnTo>
                  <a:lnTo>
                    <a:pt x="15944" y="2700"/>
                  </a:lnTo>
                  <a:lnTo>
                    <a:pt x="15923" y="2804"/>
                  </a:lnTo>
                  <a:lnTo>
                    <a:pt x="15776" y="2888"/>
                  </a:lnTo>
                  <a:lnTo>
                    <a:pt x="15672" y="2993"/>
                  </a:lnTo>
                  <a:lnTo>
                    <a:pt x="15588" y="2972"/>
                  </a:lnTo>
                  <a:lnTo>
                    <a:pt x="15588" y="3076"/>
                  </a:lnTo>
                  <a:lnTo>
                    <a:pt x="15776" y="3139"/>
                  </a:lnTo>
                  <a:lnTo>
                    <a:pt x="15986" y="3139"/>
                  </a:lnTo>
                  <a:lnTo>
                    <a:pt x="15986" y="3244"/>
                  </a:lnTo>
                  <a:lnTo>
                    <a:pt x="15839" y="3202"/>
                  </a:lnTo>
                  <a:lnTo>
                    <a:pt x="15944" y="3516"/>
                  </a:lnTo>
                  <a:lnTo>
                    <a:pt x="16028" y="3599"/>
                  </a:lnTo>
                  <a:lnTo>
                    <a:pt x="16007" y="3725"/>
                  </a:lnTo>
                  <a:lnTo>
                    <a:pt x="15944" y="3871"/>
                  </a:lnTo>
                  <a:lnTo>
                    <a:pt x="16007" y="4018"/>
                  </a:lnTo>
                  <a:lnTo>
                    <a:pt x="15902" y="4185"/>
                  </a:lnTo>
                  <a:lnTo>
                    <a:pt x="15902" y="4394"/>
                  </a:lnTo>
                  <a:lnTo>
                    <a:pt x="15902" y="4457"/>
                  </a:lnTo>
                  <a:lnTo>
                    <a:pt x="15986" y="4457"/>
                  </a:lnTo>
                  <a:lnTo>
                    <a:pt x="16028" y="4478"/>
                  </a:lnTo>
                  <a:lnTo>
                    <a:pt x="16111" y="4394"/>
                  </a:lnTo>
                  <a:lnTo>
                    <a:pt x="16237" y="4374"/>
                  </a:lnTo>
                  <a:lnTo>
                    <a:pt x="16341" y="4394"/>
                  </a:lnTo>
                  <a:lnTo>
                    <a:pt x="16509" y="4374"/>
                  </a:lnTo>
                  <a:lnTo>
                    <a:pt x="16676" y="4227"/>
                  </a:lnTo>
                  <a:lnTo>
                    <a:pt x="16760" y="4185"/>
                  </a:lnTo>
                  <a:lnTo>
                    <a:pt x="16760" y="4143"/>
                  </a:lnTo>
                  <a:lnTo>
                    <a:pt x="16864" y="4060"/>
                  </a:lnTo>
                  <a:lnTo>
                    <a:pt x="16927" y="4143"/>
                  </a:lnTo>
                  <a:lnTo>
                    <a:pt x="16927" y="4269"/>
                  </a:lnTo>
                  <a:lnTo>
                    <a:pt x="16844" y="4353"/>
                  </a:lnTo>
                  <a:lnTo>
                    <a:pt x="16927" y="4457"/>
                  </a:lnTo>
                  <a:lnTo>
                    <a:pt x="17032" y="4457"/>
                  </a:lnTo>
                  <a:lnTo>
                    <a:pt x="17178" y="4374"/>
                  </a:lnTo>
                  <a:lnTo>
                    <a:pt x="17346" y="4374"/>
                  </a:lnTo>
                  <a:lnTo>
                    <a:pt x="17450" y="4248"/>
                  </a:lnTo>
                  <a:lnTo>
                    <a:pt x="17597" y="4081"/>
                  </a:lnTo>
                  <a:lnTo>
                    <a:pt x="17576" y="4018"/>
                  </a:lnTo>
                  <a:lnTo>
                    <a:pt x="17701" y="3850"/>
                  </a:lnTo>
                  <a:lnTo>
                    <a:pt x="17722" y="3767"/>
                  </a:lnTo>
                  <a:lnTo>
                    <a:pt x="17890" y="3620"/>
                  </a:lnTo>
                  <a:lnTo>
                    <a:pt x="18015" y="3557"/>
                  </a:lnTo>
                  <a:lnTo>
                    <a:pt x="18036" y="3453"/>
                  </a:lnTo>
                  <a:lnTo>
                    <a:pt x="18099" y="3306"/>
                  </a:lnTo>
                  <a:lnTo>
                    <a:pt x="18204" y="3453"/>
                  </a:lnTo>
                  <a:lnTo>
                    <a:pt x="18350" y="3453"/>
                  </a:lnTo>
                  <a:lnTo>
                    <a:pt x="18497" y="3348"/>
                  </a:lnTo>
                  <a:lnTo>
                    <a:pt x="18643" y="3327"/>
                  </a:lnTo>
                  <a:lnTo>
                    <a:pt x="18706" y="3181"/>
                  </a:lnTo>
                  <a:lnTo>
                    <a:pt x="18769" y="3181"/>
                  </a:lnTo>
                  <a:lnTo>
                    <a:pt x="18873" y="3076"/>
                  </a:lnTo>
                  <a:lnTo>
                    <a:pt x="18936" y="2909"/>
                  </a:lnTo>
                  <a:lnTo>
                    <a:pt x="19124" y="2867"/>
                  </a:lnTo>
                  <a:lnTo>
                    <a:pt x="19187" y="2846"/>
                  </a:lnTo>
                  <a:lnTo>
                    <a:pt x="19250" y="2888"/>
                  </a:lnTo>
                  <a:lnTo>
                    <a:pt x="19333" y="2846"/>
                  </a:lnTo>
                  <a:lnTo>
                    <a:pt x="19543" y="2846"/>
                  </a:lnTo>
                  <a:lnTo>
                    <a:pt x="19668" y="2762"/>
                  </a:lnTo>
                  <a:lnTo>
                    <a:pt x="19773" y="2762"/>
                  </a:lnTo>
                  <a:lnTo>
                    <a:pt x="20024" y="2658"/>
                  </a:lnTo>
                  <a:lnTo>
                    <a:pt x="20233" y="2616"/>
                  </a:lnTo>
                  <a:lnTo>
                    <a:pt x="20296" y="2595"/>
                  </a:lnTo>
                  <a:cubicBezTo>
                    <a:pt x="20338" y="2679"/>
                    <a:pt x="20442" y="2741"/>
                    <a:pt x="20526" y="2762"/>
                  </a:cubicBezTo>
                  <a:lnTo>
                    <a:pt x="20401" y="2783"/>
                  </a:lnTo>
                  <a:lnTo>
                    <a:pt x="19877" y="2993"/>
                  </a:lnTo>
                  <a:lnTo>
                    <a:pt x="19752" y="3097"/>
                  </a:lnTo>
                  <a:lnTo>
                    <a:pt x="19438" y="3181"/>
                  </a:lnTo>
                  <a:lnTo>
                    <a:pt x="19020" y="3369"/>
                  </a:lnTo>
                  <a:lnTo>
                    <a:pt x="18852" y="3495"/>
                  </a:lnTo>
                  <a:lnTo>
                    <a:pt x="18852" y="3578"/>
                  </a:lnTo>
                  <a:lnTo>
                    <a:pt x="18957" y="3578"/>
                  </a:lnTo>
                  <a:lnTo>
                    <a:pt x="19020" y="3620"/>
                  </a:lnTo>
                  <a:lnTo>
                    <a:pt x="18915" y="3704"/>
                  </a:lnTo>
                  <a:lnTo>
                    <a:pt x="18831" y="3704"/>
                  </a:lnTo>
                  <a:lnTo>
                    <a:pt x="18643" y="3850"/>
                  </a:lnTo>
                  <a:lnTo>
                    <a:pt x="18497" y="3850"/>
                  </a:lnTo>
                  <a:lnTo>
                    <a:pt x="18413" y="3934"/>
                  </a:lnTo>
                  <a:lnTo>
                    <a:pt x="18392" y="4039"/>
                  </a:lnTo>
                  <a:lnTo>
                    <a:pt x="18225" y="4143"/>
                  </a:lnTo>
                  <a:lnTo>
                    <a:pt x="18162" y="4227"/>
                  </a:lnTo>
                  <a:lnTo>
                    <a:pt x="18162" y="4353"/>
                  </a:lnTo>
                  <a:lnTo>
                    <a:pt x="18225" y="4311"/>
                  </a:lnTo>
                  <a:lnTo>
                    <a:pt x="18308" y="4374"/>
                  </a:lnTo>
                  <a:lnTo>
                    <a:pt x="18266" y="4457"/>
                  </a:lnTo>
                  <a:lnTo>
                    <a:pt x="18287" y="4478"/>
                  </a:lnTo>
                  <a:lnTo>
                    <a:pt x="18371" y="4457"/>
                  </a:lnTo>
                  <a:lnTo>
                    <a:pt x="18476" y="4415"/>
                  </a:lnTo>
                  <a:lnTo>
                    <a:pt x="18580" y="4415"/>
                  </a:lnTo>
                  <a:lnTo>
                    <a:pt x="18643" y="4457"/>
                  </a:lnTo>
                  <a:lnTo>
                    <a:pt x="18622" y="4541"/>
                  </a:lnTo>
                  <a:lnTo>
                    <a:pt x="18497" y="4583"/>
                  </a:lnTo>
                  <a:lnTo>
                    <a:pt x="18371" y="4520"/>
                  </a:lnTo>
                  <a:lnTo>
                    <a:pt x="18287" y="4562"/>
                  </a:lnTo>
                  <a:lnTo>
                    <a:pt x="18308" y="4666"/>
                  </a:lnTo>
                  <a:lnTo>
                    <a:pt x="18517" y="4771"/>
                  </a:lnTo>
                  <a:lnTo>
                    <a:pt x="18601" y="4729"/>
                  </a:lnTo>
                  <a:lnTo>
                    <a:pt x="18622" y="4646"/>
                  </a:lnTo>
                  <a:lnTo>
                    <a:pt x="18685" y="4646"/>
                  </a:lnTo>
                  <a:lnTo>
                    <a:pt x="18727" y="4687"/>
                  </a:lnTo>
                  <a:lnTo>
                    <a:pt x="18685" y="4771"/>
                  </a:lnTo>
                  <a:lnTo>
                    <a:pt x="18789" y="4771"/>
                  </a:lnTo>
                  <a:lnTo>
                    <a:pt x="18957" y="4792"/>
                  </a:lnTo>
                  <a:lnTo>
                    <a:pt x="19145" y="4750"/>
                  </a:lnTo>
                  <a:lnTo>
                    <a:pt x="19250" y="4750"/>
                  </a:lnTo>
                  <a:lnTo>
                    <a:pt x="19417" y="4834"/>
                  </a:lnTo>
                  <a:lnTo>
                    <a:pt x="19543" y="4792"/>
                  </a:lnTo>
                  <a:lnTo>
                    <a:pt x="19647" y="4855"/>
                  </a:lnTo>
                  <a:lnTo>
                    <a:pt x="19689" y="4959"/>
                  </a:lnTo>
                  <a:lnTo>
                    <a:pt x="19773" y="4959"/>
                  </a:lnTo>
                  <a:lnTo>
                    <a:pt x="19752" y="5001"/>
                  </a:lnTo>
                  <a:lnTo>
                    <a:pt x="19668" y="5001"/>
                  </a:lnTo>
                  <a:lnTo>
                    <a:pt x="19522" y="4897"/>
                  </a:lnTo>
                  <a:lnTo>
                    <a:pt x="19313" y="4897"/>
                  </a:lnTo>
                  <a:lnTo>
                    <a:pt x="19250" y="4959"/>
                  </a:lnTo>
                  <a:lnTo>
                    <a:pt x="19375" y="5001"/>
                  </a:lnTo>
                  <a:lnTo>
                    <a:pt x="19417" y="5064"/>
                  </a:lnTo>
                  <a:lnTo>
                    <a:pt x="19229" y="5064"/>
                  </a:lnTo>
                  <a:lnTo>
                    <a:pt x="19145" y="4980"/>
                  </a:lnTo>
                  <a:lnTo>
                    <a:pt x="18894" y="5001"/>
                  </a:lnTo>
                  <a:lnTo>
                    <a:pt x="18810" y="5064"/>
                  </a:lnTo>
                  <a:lnTo>
                    <a:pt x="18727" y="5001"/>
                  </a:lnTo>
                  <a:lnTo>
                    <a:pt x="18643" y="5001"/>
                  </a:lnTo>
                  <a:lnTo>
                    <a:pt x="18580" y="5043"/>
                  </a:lnTo>
                  <a:lnTo>
                    <a:pt x="18497" y="5043"/>
                  </a:lnTo>
                  <a:lnTo>
                    <a:pt x="18225" y="5064"/>
                  </a:lnTo>
                  <a:lnTo>
                    <a:pt x="18183" y="5085"/>
                  </a:lnTo>
                  <a:lnTo>
                    <a:pt x="17973" y="5127"/>
                  </a:lnTo>
                  <a:lnTo>
                    <a:pt x="17953" y="5273"/>
                  </a:lnTo>
                  <a:lnTo>
                    <a:pt x="17973" y="5587"/>
                  </a:lnTo>
                  <a:lnTo>
                    <a:pt x="17994" y="5629"/>
                  </a:lnTo>
                  <a:lnTo>
                    <a:pt x="17994" y="5754"/>
                  </a:lnTo>
                  <a:lnTo>
                    <a:pt x="17953" y="5796"/>
                  </a:lnTo>
                  <a:lnTo>
                    <a:pt x="17953" y="5859"/>
                  </a:lnTo>
                  <a:lnTo>
                    <a:pt x="17994" y="5922"/>
                  </a:lnTo>
                  <a:lnTo>
                    <a:pt x="18099" y="5901"/>
                  </a:lnTo>
                  <a:lnTo>
                    <a:pt x="18141" y="5901"/>
                  </a:lnTo>
                  <a:lnTo>
                    <a:pt x="18225" y="5943"/>
                  </a:lnTo>
                  <a:lnTo>
                    <a:pt x="18329" y="5943"/>
                  </a:lnTo>
                  <a:lnTo>
                    <a:pt x="18371" y="5901"/>
                  </a:lnTo>
                  <a:lnTo>
                    <a:pt x="18392" y="5901"/>
                  </a:lnTo>
                  <a:lnTo>
                    <a:pt x="18476" y="5922"/>
                  </a:lnTo>
                  <a:lnTo>
                    <a:pt x="18517" y="5964"/>
                  </a:lnTo>
                  <a:lnTo>
                    <a:pt x="18559" y="5943"/>
                  </a:lnTo>
                  <a:lnTo>
                    <a:pt x="18622" y="6006"/>
                  </a:lnTo>
                  <a:lnTo>
                    <a:pt x="18622" y="6047"/>
                  </a:lnTo>
                  <a:lnTo>
                    <a:pt x="18706" y="6068"/>
                  </a:lnTo>
                  <a:lnTo>
                    <a:pt x="18789" y="6047"/>
                  </a:lnTo>
                  <a:lnTo>
                    <a:pt x="18852" y="6047"/>
                  </a:lnTo>
                  <a:lnTo>
                    <a:pt x="18915" y="6110"/>
                  </a:lnTo>
                  <a:lnTo>
                    <a:pt x="19041" y="6110"/>
                  </a:lnTo>
                  <a:lnTo>
                    <a:pt x="19124" y="6068"/>
                  </a:lnTo>
                  <a:lnTo>
                    <a:pt x="19229" y="6131"/>
                  </a:lnTo>
                  <a:lnTo>
                    <a:pt x="19333" y="6068"/>
                  </a:lnTo>
                  <a:lnTo>
                    <a:pt x="19417" y="6110"/>
                  </a:lnTo>
                  <a:lnTo>
                    <a:pt x="19543" y="6110"/>
                  </a:lnTo>
                  <a:lnTo>
                    <a:pt x="19647" y="6068"/>
                  </a:lnTo>
                  <a:lnTo>
                    <a:pt x="19752" y="6131"/>
                  </a:lnTo>
                  <a:lnTo>
                    <a:pt x="19773" y="6215"/>
                  </a:lnTo>
                  <a:lnTo>
                    <a:pt x="19857" y="6152"/>
                  </a:lnTo>
                  <a:lnTo>
                    <a:pt x="19877" y="6257"/>
                  </a:lnTo>
                  <a:lnTo>
                    <a:pt x="19982" y="6340"/>
                  </a:lnTo>
                  <a:lnTo>
                    <a:pt x="19982" y="6382"/>
                  </a:lnTo>
                  <a:lnTo>
                    <a:pt x="20003" y="6445"/>
                  </a:lnTo>
                  <a:lnTo>
                    <a:pt x="20108" y="6445"/>
                  </a:lnTo>
                  <a:lnTo>
                    <a:pt x="20191" y="6466"/>
                  </a:lnTo>
                  <a:lnTo>
                    <a:pt x="20212" y="6550"/>
                  </a:lnTo>
                  <a:lnTo>
                    <a:pt x="20275" y="6570"/>
                  </a:lnTo>
                  <a:lnTo>
                    <a:pt x="20359" y="6654"/>
                  </a:lnTo>
                  <a:lnTo>
                    <a:pt x="20317" y="6696"/>
                  </a:lnTo>
                  <a:lnTo>
                    <a:pt x="20317" y="6780"/>
                  </a:lnTo>
                  <a:lnTo>
                    <a:pt x="20422" y="6884"/>
                  </a:lnTo>
                  <a:lnTo>
                    <a:pt x="20589" y="6989"/>
                  </a:lnTo>
                  <a:lnTo>
                    <a:pt x="20589" y="7052"/>
                  </a:lnTo>
                  <a:lnTo>
                    <a:pt x="20568" y="7073"/>
                  </a:lnTo>
                  <a:lnTo>
                    <a:pt x="20589" y="7114"/>
                  </a:lnTo>
                  <a:lnTo>
                    <a:pt x="20526" y="7094"/>
                  </a:lnTo>
                  <a:lnTo>
                    <a:pt x="20317" y="7052"/>
                  </a:lnTo>
                  <a:lnTo>
                    <a:pt x="20170" y="6989"/>
                  </a:lnTo>
                  <a:lnTo>
                    <a:pt x="20087" y="7010"/>
                  </a:lnTo>
                  <a:lnTo>
                    <a:pt x="20003" y="6989"/>
                  </a:lnTo>
                  <a:lnTo>
                    <a:pt x="19982" y="7010"/>
                  </a:lnTo>
                  <a:lnTo>
                    <a:pt x="19898" y="7010"/>
                  </a:lnTo>
                  <a:lnTo>
                    <a:pt x="19836" y="6905"/>
                  </a:lnTo>
                  <a:lnTo>
                    <a:pt x="19752" y="6905"/>
                  </a:lnTo>
                  <a:lnTo>
                    <a:pt x="19689" y="6801"/>
                  </a:lnTo>
                  <a:lnTo>
                    <a:pt x="19647" y="6780"/>
                  </a:lnTo>
                  <a:lnTo>
                    <a:pt x="19522" y="6801"/>
                  </a:lnTo>
                  <a:lnTo>
                    <a:pt x="19438" y="6780"/>
                  </a:lnTo>
                  <a:lnTo>
                    <a:pt x="19375" y="6738"/>
                  </a:lnTo>
                  <a:lnTo>
                    <a:pt x="19250" y="6675"/>
                  </a:lnTo>
                  <a:lnTo>
                    <a:pt x="19229" y="6591"/>
                  </a:lnTo>
                  <a:lnTo>
                    <a:pt x="19166" y="6591"/>
                  </a:lnTo>
                  <a:lnTo>
                    <a:pt x="19124" y="6570"/>
                  </a:lnTo>
                  <a:lnTo>
                    <a:pt x="18999" y="6570"/>
                  </a:lnTo>
                  <a:lnTo>
                    <a:pt x="18936" y="6550"/>
                  </a:lnTo>
                  <a:lnTo>
                    <a:pt x="18685" y="6550"/>
                  </a:lnTo>
                  <a:lnTo>
                    <a:pt x="18517" y="6529"/>
                  </a:lnTo>
                  <a:lnTo>
                    <a:pt x="18413" y="6487"/>
                  </a:lnTo>
                  <a:lnTo>
                    <a:pt x="17973" y="6487"/>
                  </a:lnTo>
                  <a:lnTo>
                    <a:pt x="17890" y="6529"/>
                  </a:lnTo>
                  <a:lnTo>
                    <a:pt x="17764" y="6550"/>
                  </a:lnTo>
                  <a:lnTo>
                    <a:pt x="17701" y="6633"/>
                  </a:lnTo>
                  <a:lnTo>
                    <a:pt x="17701" y="6801"/>
                  </a:lnTo>
                  <a:lnTo>
                    <a:pt x="17597" y="6968"/>
                  </a:lnTo>
                  <a:lnTo>
                    <a:pt x="17639" y="7156"/>
                  </a:lnTo>
                  <a:lnTo>
                    <a:pt x="17597" y="7219"/>
                  </a:lnTo>
                  <a:lnTo>
                    <a:pt x="17639" y="7282"/>
                  </a:lnTo>
                  <a:lnTo>
                    <a:pt x="17701" y="7303"/>
                  </a:lnTo>
                  <a:lnTo>
                    <a:pt x="17681" y="7366"/>
                  </a:lnTo>
                  <a:lnTo>
                    <a:pt x="17639" y="7387"/>
                  </a:lnTo>
                  <a:lnTo>
                    <a:pt x="17701" y="7617"/>
                  </a:lnTo>
                  <a:lnTo>
                    <a:pt x="17785" y="7700"/>
                  </a:lnTo>
                  <a:lnTo>
                    <a:pt x="17806" y="7742"/>
                  </a:lnTo>
                  <a:lnTo>
                    <a:pt x="17973" y="7847"/>
                  </a:lnTo>
                  <a:lnTo>
                    <a:pt x="18015" y="7910"/>
                  </a:lnTo>
                  <a:lnTo>
                    <a:pt x="18120" y="7889"/>
                  </a:lnTo>
                  <a:lnTo>
                    <a:pt x="18183" y="7951"/>
                  </a:lnTo>
                  <a:lnTo>
                    <a:pt x="18266" y="7993"/>
                  </a:lnTo>
                  <a:lnTo>
                    <a:pt x="18392" y="7931"/>
                  </a:lnTo>
                  <a:lnTo>
                    <a:pt x="18476" y="7931"/>
                  </a:lnTo>
                  <a:lnTo>
                    <a:pt x="18538" y="8014"/>
                  </a:lnTo>
                  <a:lnTo>
                    <a:pt x="18685" y="8014"/>
                  </a:lnTo>
                  <a:lnTo>
                    <a:pt x="18748" y="8140"/>
                  </a:lnTo>
                  <a:lnTo>
                    <a:pt x="18831" y="8161"/>
                  </a:lnTo>
                  <a:lnTo>
                    <a:pt x="18852" y="8223"/>
                  </a:lnTo>
                  <a:lnTo>
                    <a:pt x="18727" y="8265"/>
                  </a:lnTo>
                  <a:lnTo>
                    <a:pt x="18727" y="8349"/>
                  </a:lnTo>
                  <a:lnTo>
                    <a:pt x="18685" y="8412"/>
                  </a:lnTo>
                  <a:lnTo>
                    <a:pt x="18685" y="8454"/>
                  </a:lnTo>
                  <a:lnTo>
                    <a:pt x="18622" y="8537"/>
                  </a:lnTo>
                  <a:lnTo>
                    <a:pt x="18497" y="8621"/>
                  </a:lnTo>
                  <a:lnTo>
                    <a:pt x="18497" y="8663"/>
                  </a:lnTo>
                  <a:lnTo>
                    <a:pt x="18434" y="8747"/>
                  </a:lnTo>
                  <a:lnTo>
                    <a:pt x="18517" y="8788"/>
                  </a:lnTo>
                  <a:lnTo>
                    <a:pt x="18517" y="8935"/>
                  </a:lnTo>
                  <a:lnTo>
                    <a:pt x="18580" y="9060"/>
                  </a:lnTo>
                  <a:lnTo>
                    <a:pt x="18580" y="9144"/>
                  </a:lnTo>
                  <a:lnTo>
                    <a:pt x="18434" y="9165"/>
                  </a:lnTo>
                  <a:lnTo>
                    <a:pt x="18497" y="9207"/>
                  </a:lnTo>
                  <a:lnTo>
                    <a:pt x="18685" y="9249"/>
                  </a:lnTo>
                  <a:lnTo>
                    <a:pt x="18748" y="9207"/>
                  </a:lnTo>
                  <a:lnTo>
                    <a:pt x="18810" y="9207"/>
                  </a:lnTo>
                  <a:lnTo>
                    <a:pt x="18831" y="9270"/>
                  </a:lnTo>
                  <a:lnTo>
                    <a:pt x="18894" y="9207"/>
                  </a:lnTo>
                  <a:lnTo>
                    <a:pt x="18936" y="9207"/>
                  </a:lnTo>
                  <a:lnTo>
                    <a:pt x="18999" y="9249"/>
                  </a:lnTo>
                  <a:lnTo>
                    <a:pt x="19145" y="9249"/>
                  </a:lnTo>
                  <a:lnTo>
                    <a:pt x="19333" y="9311"/>
                  </a:lnTo>
                  <a:lnTo>
                    <a:pt x="19417" y="9249"/>
                  </a:lnTo>
                  <a:lnTo>
                    <a:pt x="19564" y="9249"/>
                  </a:lnTo>
                  <a:lnTo>
                    <a:pt x="19585" y="9291"/>
                  </a:lnTo>
                  <a:lnTo>
                    <a:pt x="19626" y="9291"/>
                  </a:lnTo>
                  <a:lnTo>
                    <a:pt x="19668" y="9270"/>
                  </a:lnTo>
                  <a:lnTo>
                    <a:pt x="19752" y="9249"/>
                  </a:lnTo>
                  <a:lnTo>
                    <a:pt x="19794" y="9270"/>
                  </a:lnTo>
                  <a:lnTo>
                    <a:pt x="19836" y="9353"/>
                  </a:lnTo>
                  <a:lnTo>
                    <a:pt x="19877" y="9353"/>
                  </a:lnTo>
                  <a:lnTo>
                    <a:pt x="19940" y="9311"/>
                  </a:lnTo>
                  <a:lnTo>
                    <a:pt x="19982" y="9353"/>
                  </a:lnTo>
                  <a:lnTo>
                    <a:pt x="20003" y="9416"/>
                  </a:lnTo>
                  <a:lnTo>
                    <a:pt x="20066" y="9416"/>
                  </a:lnTo>
                  <a:lnTo>
                    <a:pt x="20108" y="9374"/>
                  </a:lnTo>
                  <a:lnTo>
                    <a:pt x="20254" y="9353"/>
                  </a:lnTo>
                  <a:lnTo>
                    <a:pt x="20296" y="9270"/>
                  </a:lnTo>
                  <a:lnTo>
                    <a:pt x="20401" y="9249"/>
                  </a:lnTo>
                  <a:lnTo>
                    <a:pt x="20484" y="9249"/>
                  </a:lnTo>
                  <a:lnTo>
                    <a:pt x="20589" y="9144"/>
                  </a:lnTo>
                  <a:lnTo>
                    <a:pt x="20714" y="9081"/>
                  </a:lnTo>
                  <a:lnTo>
                    <a:pt x="20819" y="9060"/>
                  </a:lnTo>
                  <a:lnTo>
                    <a:pt x="20840" y="8998"/>
                  </a:lnTo>
                  <a:lnTo>
                    <a:pt x="20924" y="8998"/>
                  </a:lnTo>
                  <a:lnTo>
                    <a:pt x="21028" y="9039"/>
                  </a:lnTo>
                  <a:lnTo>
                    <a:pt x="21112" y="9039"/>
                  </a:lnTo>
                  <a:lnTo>
                    <a:pt x="21196" y="9081"/>
                  </a:lnTo>
                  <a:lnTo>
                    <a:pt x="21405" y="9081"/>
                  </a:lnTo>
                  <a:lnTo>
                    <a:pt x="21635" y="8935"/>
                  </a:lnTo>
                  <a:lnTo>
                    <a:pt x="21656" y="8851"/>
                  </a:lnTo>
                  <a:lnTo>
                    <a:pt x="21719" y="8851"/>
                  </a:lnTo>
                  <a:lnTo>
                    <a:pt x="21740" y="8893"/>
                  </a:lnTo>
                  <a:lnTo>
                    <a:pt x="21761" y="8851"/>
                  </a:lnTo>
                  <a:lnTo>
                    <a:pt x="21844" y="8788"/>
                  </a:lnTo>
                  <a:lnTo>
                    <a:pt x="21844" y="8726"/>
                  </a:lnTo>
                  <a:lnTo>
                    <a:pt x="21865" y="8663"/>
                  </a:lnTo>
                  <a:lnTo>
                    <a:pt x="21928" y="8684"/>
                  </a:lnTo>
                  <a:lnTo>
                    <a:pt x="21991" y="8684"/>
                  </a:lnTo>
                  <a:lnTo>
                    <a:pt x="22054" y="8642"/>
                  </a:lnTo>
                  <a:lnTo>
                    <a:pt x="22054" y="8579"/>
                  </a:lnTo>
                  <a:lnTo>
                    <a:pt x="22095" y="8621"/>
                  </a:lnTo>
                  <a:lnTo>
                    <a:pt x="22158" y="8621"/>
                  </a:lnTo>
                  <a:lnTo>
                    <a:pt x="22179" y="8663"/>
                  </a:lnTo>
                  <a:lnTo>
                    <a:pt x="22179" y="8726"/>
                  </a:lnTo>
                  <a:lnTo>
                    <a:pt x="22242" y="8767"/>
                  </a:lnTo>
                  <a:lnTo>
                    <a:pt x="22158" y="8830"/>
                  </a:lnTo>
                  <a:lnTo>
                    <a:pt x="22158" y="8893"/>
                  </a:lnTo>
                  <a:lnTo>
                    <a:pt x="22095" y="8977"/>
                  </a:lnTo>
                  <a:lnTo>
                    <a:pt x="22054" y="8998"/>
                  </a:lnTo>
                  <a:lnTo>
                    <a:pt x="22054" y="9060"/>
                  </a:lnTo>
                  <a:lnTo>
                    <a:pt x="22137" y="9081"/>
                  </a:lnTo>
                  <a:lnTo>
                    <a:pt x="22200" y="9165"/>
                  </a:lnTo>
                  <a:lnTo>
                    <a:pt x="22242" y="9144"/>
                  </a:lnTo>
                  <a:lnTo>
                    <a:pt x="22305" y="9144"/>
                  </a:lnTo>
                  <a:lnTo>
                    <a:pt x="22409" y="9186"/>
                  </a:lnTo>
                  <a:lnTo>
                    <a:pt x="22409" y="9207"/>
                  </a:lnTo>
                  <a:cubicBezTo>
                    <a:pt x="22367" y="9207"/>
                    <a:pt x="22305" y="9249"/>
                    <a:pt x="22263" y="9270"/>
                  </a:cubicBezTo>
                  <a:lnTo>
                    <a:pt x="22242" y="9270"/>
                  </a:lnTo>
                  <a:cubicBezTo>
                    <a:pt x="22137" y="9291"/>
                    <a:pt x="22054" y="9353"/>
                    <a:pt x="21949" y="9374"/>
                  </a:cubicBezTo>
                  <a:cubicBezTo>
                    <a:pt x="21886" y="9374"/>
                    <a:pt x="21865" y="9395"/>
                    <a:pt x="21844" y="9458"/>
                  </a:cubicBezTo>
                  <a:lnTo>
                    <a:pt x="21551" y="9521"/>
                  </a:lnTo>
                  <a:lnTo>
                    <a:pt x="21133" y="9563"/>
                  </a:lnTo>
                  <a:lnTo>
                    <a:pt x="21007" y="9521"/>
                  </a:lnTo>
                  <a:lnTo>
                    <a:pt x="20903" y="9521"/>
                  </a:lnTo>
                  <a:lnTo>
                    <a:pt x="20735" y="9730"/>
                  </a:lnTo>
                  <a:lnTo>
                    <a:pt x="20631" y="9793"/>
                  </a:lnTo>
                  <a:lnTo>
                    <a:pt x="20589" y="9876"/>
                  </a:lnTo>
                  <a:lnTo>
                    <a:pt x="20673" y="9918"/>
                  </a:lnTo>
                  <a:lnTo>
                    <a:pt x="20735" y="9876"/>
                  </a:lnTo>
                  <a:lnTo>
                    <a:pt x="20798" y="9876"/>
                  </a:lnTo>
                  <a:lnTo>
                    <a:pt x="20777" y="9981"/>
                  </a:lnTo>
                  <a:lnTo>
                    <a:pt x="20694" y="10023"/>
                  </a:lnTo>
                  <a:lnTo>
                    <a:pt x="20714" y="10086"/>
                  </a:lnTo>
                  <a:lnTo>
                    <a:pt x="20882" y="10107"/>
                  </a:lnTo>
                  <a:lnTo>
                    <a:pt x="20903" y="10148"/>
                  </a:lnTo>
                  <a:lnTo>
                    <a:pt x="21028" y="10127"/>
                  </a:lnTo>
                  <a:lnTo>
                    <a:pt x="21028" y="10044"/>
                  </a:lnTo>
                  <a:lnTo>
                    <a:pt x="20945" y="9981"/>
                  </a:lnTo>
                  <a:lnTo>
                    <a:pt x="20945" y="9897"/>
                  </a:lnTo>
                  <a:lnTo>
                    <a:pt x="21028" y="9876"/>
                  </a:lnTo>
                  <a:lnTo>
                    <a:pt x="21049" y="9918"/>
                  </a:lnTo>
                  <a:lnTo>
                    <a:pt x="21133" y="9918"/>
                  </a:lnTo>
                  <a:lnTo>
                    <a:pt x="21238" y="10002"/>
                  </a:lnTo>
                  <a:lnTo>
                    <a:pt x="21321" y="9981"/>
                  </a:lnTo>
                  <a:lnTo>
                    <a:pt x="21342" y="9876"/>
                  </a:lnTo>
                  <a:lnTo>
                    <a:pt x="21426" y="9814"/>
                  </a:lnTo>
                  <a:lnTo>
                    <a:pt x="21426" y="9918"/>
                  </a:lnTo>
                  <a:lnTo>
                    <a:pt x="21530" y="10023"/>
                  </a:lnTo>
                  <a:lnTo>
                    <a:pt x="21551" y="9981"/>
                  </a:lnTo>
                  <a:lnTo>
                    <a:pt x="21551" y="9897"/>
                  </a:lnTo>
                  <a:lnTo>
                    <a:pt x="21656" y="9897"/>
                  </a:lnTo>
                  <a:lnTo>
                    <a:pt x="21677" y="9814"/>
                  </a:lnTo>
                  <a:lnTo>
                    <a:pt x="21761" y="9814"/>
                  </a:lnTo>
                  <a:lnTo>
                    <a:pt x="21886" y="9772"/>
                  </a:lnTo>
                  <a:cubicBezTo>
                    <a:pt x="21932" y="9802"/>
                    <a:pt x="21989" y="9822"/>
                    <a:pt x="22041" y="9822"/>
                  </a:cubicBezTo>
                  <a:cubicBezTo>
                    <a:pt x="22060" y="9822"/>
                    <a:pt x="22079" y="9819"/>
                    <a:pt x="22095" y="9814"/>
                  </a:cubicBezTo>
                  <a:cubicBezTo>
                    <a:pt x="22116" y="9814"/>
                    <a:pt x="22132" y="9808"/>
                    <a:pt x="22142" y="9803"/>
                  </a:cubicBezTo>
                  <a:lnTo>
                    <a:pt x="22142" y="9803"/>
                  </a:lnTo>
                  <a:lnTo>
                    <a:pt x="22095" y="9835"/>
                  </a:lnTo>
                  <a:lnTo>
                    <a:pt x="22158" y="9918"/>
                  </a:lnTo>
                  <a:lnTo>
                    <a:pt x="22033" y="10044"/>
                  </a:lnTo>
                  <a:lnTo>
                    <a:pt x="21949" y="10002"/>
                  </a:lnTo>
                  <a:lnTo>
                    <a:pt x="21886" y="10044"/>
                  </a:lnTo>
                  <a:lnTo>
                    <a:pt x="21782" y="10044"/>
                  </a:lnTo>
                  <a:lnTo>
                    <a:pt x="21740" y="10002"/>
                  </a:lnTo>
                  <a:lnTo>
                    <a:pt x="21656" y="10002"/>
                  </a:lnTo>
                  <a:lnTo>
                    <a:pt x="21551" y="10190"/>
                  </a:lnTo>
                  <a:lnTo>
                    <a:pt x="21572" y="10316"/>
                  </a:lnTo>
                  <a:lnTo>
                    <a:pt x="21572" y="10462"/>
                  </a:lnTo>
                  <a:lnTo>
                    <a:pt x="21551" y="10316"/>
                  </a:lnTo>
                  <a:lnTo>
                    <a:pt x="21510" y="10316"/>
                  </a:lnTo>
                  <a:lnTo>
                    <a:pt x="21468" y="10232"/>
                  </a:lnTo>
                  <a:lnTo>
                    <a:pt x="21405" y="10232"/>
                  </a:lnTo>
                  <a:lnTo>
                    <a:pt x="21342" y="10337"/>
                  </a:lnTo>
                  <a:lnTo>
                    <a:pt x="21196" y="10379"/>
                  </a:lnTo>
                  <a:lnTo>
                    <a:pt x="21133" y="10400"/>
                  </a:lnTo>
                  <a:lnTo>
                    <a:pt x="21133" y="10316"/>
                  </a:lnTo>
                  <a:lnTo>
                    <a:pt x="21091" y="10316"/>
                  </a:lnTo>
                  <a:lnTo>
                    <a:pt x="21007" y="10420"/>
                  </a:lnTo>
                  <a:lnTo>
                    <a:pt x="20924" y="10441"/>
                  </a:lnTo>
                  <a:lnTo>
                    <a:pt x="20882" y="10400"/>
                  </a:lnTo>
                  <a:lnTo>
                    <a:pt x="20798" y="10400"/>
                  </a:lnTo>
                  <a:lnTo>
                    <a:pt x="20735" y="10483"/>
                  </a:lnTo>
                  <a:lnTo>
                    <a:pt x="20735" y="10504"/>
                  </a:lnTo>
                  <a:lnTo>
                    <a:pt x="20589" y="10525"/>
                  </a:lnTo>
                  <a:lnTo>
                    <a:pt x="20505" y="10588"/>
                  </a:lnTo>
                  <a:lnTo>
                    <a:pt x="20505" y="10692"/>
                  </a:lnTo>
                  <a:lnTo>
                    <a:pt x="20526" y="10797"/>
                  </a:lnTo>
                  <a:lnTo>
                    <a:pt x="20422" y="11069"/>
                  </a:lnTo>
                  <a:lnTo>
                    <a:pt x="20380" y="11278"/>
                  </a:lnTo>
                  <a:lnTo>
                    <a:pt x="20380" y="11362"/>
                  </a:lnTo>
                  <a:lnTo>
                    <a:pt x="20484" y="11446"/>
                  </a:lnTo>
                  <a:lnTo>
                    <a:pt x="20463" y="11488"/>
                  </a:lnTo>
                  <a:lnTo>
                    <a:pt x="20359" y="11529"/>
                  </a:lnTo>
                  <a:lnTo>
                    <a:pt x="20359" y="11592"/>
                  </a:lnTo>
                  <a:lnTo>
                    <a:pt x="20422" y="11697"/>
                  </a:lnTo>
                  <a:lnTo>
                    <a:pt x="20422" y="11801"/>
                  </a:lnTo>
                  <a:lnTo>
                    <a:pt x="20380" y="11864"/>
                  </a:lnTo>
                  <a:lnTo>
                    <a:pt x="20359" y="11801"/>
                  </a:lnTo>
                  <a:lnTo>
                    <a:pt x="20275" y="11864"/>
                  </a:lnTo>
                  <a:lnTo>
                    <a:pt x="20212" y="11843"/>
                  </a:lnTo>
                  <a:lnTo>
                    <a:pt x="20254" y="11760"/>
                  </a:lnTo>
                  <a:lnTo>
                    <a:pt x="20296" y="11739"/>
                  </a:lnTo>
                  <a:lnTo>
                    <a:pt x="20296" y="11634"/>
                  </a:lnTo>
                  <a:lnTo>
                    <a:pt x="20212" y="11634"/>
                  </a:lnTo>
                  <a:lnTo>
                    <a:pt x="20087" y="11864"/>
                  </a:lnTo>
                  <a:lnTo>
                    <a:pt x="20066" y="12115"/>
                  </a:lnTo>
                  <a:lnTo>
                    <a:pt x="20108" y="12408"/>
                  </a:lnTo>
                  <a:lnTo>
                    <a:pt x="20108" y="12785"/>
                  </a:lnTo>
                  <a:lnTo>
                    <a:pt x="20087" y="12408"/>
                  </a:lnTo>
                  <a:lnTo>
                    <a:pt x="20045" y="12220"/>
                  </a:lnTo>
                  <a:lnTo>
                    <a:pt x="19982" y="12178"/>
                  </a:lnTo>
                  <a:lnTo>
                    <a:pt x="20045" y="12073"/>
                  </a:lnTo>
                  <a:lnTo>
                    <a:pt x="20045" y="11990"/>
                  </a:lnTo>
                  <a:lnTo>
                    <a:pt x="19898" y="11906"/>
                  </a:lnTo>
                  <a:lnTo>
                    <a:pt x="19961" y="11780"/>
                  </a:lnTo>
                  <a:lnTo>
                    <a:pt x="19961" y="11571"/>
                  </a:lnTo>
                  <a:lnTo>
                    <a:pt x="19877" y="11446"/>
                  </a:lnTo>
                  <a:lnTo>
                    <a:pt x="19877" y="11236"/>
                  </a:lnTo>
                  <a:lnTo>
                    <a:pt x="19961" y="11111"/>
                  </a:lnTo>
                  <a:lnTo>
                    <a:pt x="20045" y="10923"/>
                  </a:lnTo>
                  <a:lnTo>
                    <a:pt x="20045" y="10755"/>
                  </a:lnTo>
                  <a:lnTo>
                    <a:pt x="20003" y="10755"/>
                  </a:lnTo>
                  <a:lnTo>
                    <a:pt x="19961" y="10839"/>
                  </a:lnTo>
                  <a:lnTo>
                    <a:pt x="19940" y="10964"/>
                  </a:lnTo>
                  <a:lnTo>
                    <a:pt x="19857" y="11048"/>
                  </a:lnTo>
                  <a:lnTo>
                    <a:pt x="19836" y="11027"/>
                  </a:lnTo>
                  <a:lnTo>
                    <a:pt x="19794" y="10902"/>
                  </a:lnTo>
                  <a:lnTo>
                    <a:pt x="19877" y="10713"/>
                  </a:lnTo>
                  <a:lnTo>
                    <a:pt x="19898" y="10609"/>
                  </a:lnTo>
                  <a:lnTo>
                    <a:pt x="19836" y="10546"/>
                  </a:lnTo>
                  <a:lnTo>
                    <a:pt x="19752" y="10630"/>
                  </a:lnTo>
                  <a:lnTo>
                    <a:pt x="19731" y="10609"/>
                  </a:lnTo>
                  <a:lnTo>
                    <a:pt x="19689" y="10546"/>
                  </a:lnTo>
                  <a:lnTo>
                    <a:pt x="19731" y="10483"/>
                  </a:lnTo>
                  <a:lnTo>
                    <a:pt x="19731" y="10337"/>
                  </a:lnTo>
                  <a:lnTo>
                    <a:pt x="19668" y="10337"/>
                  </a:lnTo>
                  <a:lnTo>
                    <a:pt x="19668" y="10295"/>
                  </a:lnTo>
                  <a:lnTo>
                    <a:pt x="19689" y="10232"/>
                  </a:lnTo>
                  <a:lnTo>
                    <a:pt x="19689" y="10127"/>
                  </a:lnTo>
                  <a:lnTo>
                    <a:pt x="19585" y="10169"/>
                  </a:lnTo>
                  <a:lnTo>
                    <a:pt x="19271" y="10274"/>
                  </a:lnTo>
                  <a:lnTo>
                    <a:pt x="19103" y="10379"/>
                  </a:lnTo>
                  <a:lnTo>
                    <a:pt x="19041" y="10337"/>
                  </a:lnTo>
                  <a:lnTo>
                    <a:pt x="19041" y="10295"/>
                  </a:lnTo>
                  <a:lnTo>
                    <a:pt x="18999" y="10295"/>
                  </a:lnTo>
                  <a:lnTo>
                    <a:pt x="18915" y="10379"/>
                  </a:lnTo>
                  <a:lnTo>
                    <a:pt x="18831" y="10379"/>
                  </a:lnTo>
                  <a:lnTo>
                    <a:pt x="18789" y="10295"/>
                  </a:lnTo>
                  <a:lnTo>
                    <a:pt x="18622" y="10420"/>
                  </a:lnTo>
                  <a:lnTo>
                    <a:pt x="18622" y="10337"/>
                  </a:lnTo>
                  <a:lnTo>
                    <a:pt x="18517" y="10295"/>
                  </a:lnTo>
                  <a:lnTo>
                    <a:pt x="18476" y="10295"/>
                  </a:lnTo>
                  <a:lnTo>
                    <a:pt x="18476" y="10337"/>
                  </a:lnTo>
                  <a:lnTo>
                    <a:pt x="18308" y="10337"/>
                  </a:lnTo>
                  <a:lnTo>
                    <a:pt x="18078" y="10232"/>
                  </a:lnTo>
                  <a:lnTo>
                    <a:pt x="17890" y="10232"/>
                  </a:lnTo>
                  <a:lnTo>
                    <a:pt x="17701" y="10127"/>
                  </a:lnTo>
                  <a:lnTo>
                    <a:pt x="17555" y="10127"/>
                  </a:lnTo>
                  <a:lnTo>
                    <a:pt x="17555" y="10023"/>
                  </a:lnTo>
                  <a:lnTo>
                    <a:pt x="17429" y="9918"/>
                  </a:lnTo>
                  <a:lnTo>
                    <a:pt x="17346" y="9981"/>
                  </a:lnTo>
                  <a:lnTo>
                    <a:pt x="17241" y="9897"/>
                  </a:lnTo>
                  <a:lnTo>
                    <a:pt x="17220" y="9772"/>
                  </a:lnTo>
                  <a:lnTo>
                    <a:pt x="17116" y="9709"/>
                  </a:lnTo>
                  <a:lnTo>
                    <a:pt x="17053" y="9667"/>
                  </a:lnTo>
                  <a:lnTo>
                    <a:pt x="17157" y="9646"/>
                  </a:lnTo>
                  <a:lnTo>
                    <a:pt x="17283" y="9646"/>
                  </a:lnTo>
                  <a:lnTo>
                    <a:pt x="17283" y="9500"/>
                  </a:lnTo>
                  <a:lnTo>
                    <a:pt x="17388" y="9437"/>
                  </a:lnTo>
                  <a:lnTo>
                    <a:pt x="17367" y="9353"/>
                  </a:lnTo>
                  <a:lnTo>
                    <a:pt x="17471" y="9353"/>
                  </a:lnTo>
                  <a:lnTo>
                    <a:pt x="17639" y="9395"/>
                  </a:lnTo>
                  <a:lnTo>
                    <a:pt x="17681" y="9374"/>
                  </a:lnTo>
                  <a:lnTo>
                    <a:pt x="17681" y="9332"/>
                  </a:lnTo>
                  <a:lnTo>
                    <a:pt x="17806" y="9332"/>
                  </a:lnTo>
                  <a:lnTo>
                    <a:pt x="18078" y="9395"/>
                  </a:lnTo>
                  <a:lnTo>
                    <a:pt x="18183" y="9291"/>
                  </a:lnTo>
                  <a:lnTo>
                    <a:pt x="18183" y="9165"/>
                  </a:lnTo>
                  <a:lnTo>
                    <a:pt x="18225" y="9060"/>
                  </a:lnTo>
                  <a:lnTo>
                    <a:pt x="18183" y="8935"/>
                  </a:lnTo>
                  <a:lnTo>
                    <a:pt x="18183" y="8809"/>
                  </a:lnTo>
                  <a:lnTo>
                    <a:pt x="18120" y="8705"/>
                  </a:lnTo>
                  <a:lnTo>
                    <a:pt x="18078" y="8537"/>
                  </a:lnTo>
                  <a:lnTo>
                    <a:pt x="17994" y="8516"/>
                  </a:lnTo>
                  <a:lnTo>
                    <a:pt x="17973" y="8433"/>
                  </a:lnTo>
                  <a:lnTo>
                    <a:pt x="17806" y="8286"/>
                  </a:lnTo>
                  <a:lnTo>
                    <a:pt x="17764" y="8286"/>
                  </a:lnTo>
                  <a:lnTo>
                    <a:pt x="17743" y="8349"/>
                  </a:lnTo>
                  <a:lnTo>
                    <a:pt x="17681" y="8349"/>
                  </a:lnTo>
                  <a:lnTo>
                    <a:pt x="17660" y="8286"/>
                  </a:lnTo>
                  <a:lnTo>
                    <a:pt x="17492" y="8203"/>
                  </a:lnTo>
                  <a:lnTo>
                    <a:pt x="17492" y="8244"/>
                  </a:lnTo>
                  <a:lnTo>
                    <a:pt x="17597" y="8328"/>
                  </a:lnTo>
                  <a:lnTo>
                    <a:pt x="17576" y="8391"/>
                  </a:lnTo>
                  <a:lnTo>
                    <a:pt x="17639" y="8454"/>
                  </a:lnTo>
                  <a:lnTo>
                    <a:pt x="17576" y="8558"/>
                  </a:lnTo>
                  <a:lnTo>
                    <a:pt x="17492" y="8454"/>
                  </a:lnTo>
                  <a:lnTo>
                    <a:pt x="17492" y="8349"/>
                  </a:lnTo>
                  <a:lnTo>
                    <a:pt x="17388" y="8349"/>
                  </a:lnTo>
                  <a:lnTo>
                    <a:pt x="17220" y="8244"/>
                  </a:lnTo>
                  <a:lnTo>
                    <a:pt x="17178" y="8182"/>
                  </a:lnTo>
                  <a:lnTo>
                    <a:pt x="17137" y="8223"/>
                  </a:lnTo>
                  <a:lnTo>
                    <a:pt x="17053" y="8182"/>
                  </a:lnTo>
                  <a:lnTo>
                    <a:pt x="17011" y="8077"/>
                  </a:lnTo>
                  <a:lnTo>
                    <a:pt x="16906" y="7993"/>
                  </a:lnTo>
                  <a:lnTo>
                    <a:pt x="16739" y="7993"/>
                  </a:lnTo>
                  <a:lnTo>
                    <a:pt x="16551" y="7805"/>
                  </a:lnTo>
                  <a:lnTo>
                    <a:pt x="16404" y="7721"/>
                  </a:lnTo>
                  <a:lnTo>
                    <a:pt x="16383" y="7617"/>
                  </a:lnTo>
                  <a:lnTo>
                    <a:pt x="15902" y="7345"/>
                  </a:lnTo>
                  <a:lnTo>
                    <a:pt x="15776" y="7135"/>
                  </a:lnTo>
                  <a:lnTo>
                    <a:pt x="15776" y="6968"/>
                  </a:lnTo>
                  <a:lnTo>
                    <a:pt x="15672" y="6717"/>
                  </a:lnTo>
                  <a:lnTo>
                    <a:pt x="15672" y="6612"/>
                  </a:lnTo>
                  <a:lnTo>
                    <a:pt x="15567" y="6612"/>
                  </a:lnTo>
                  <a:lnTo>
                    <a:pt x="15442" y="6508"/>
                  </a:lnTo>
                  <a:lnTo>
                    <a:pt x="15337" y="6508"/>
                  </a:lnTo>
                  <a:lnTo>
                    <a:pt x="15253" y="6424"/>
                  </a:lnTo>
                  <a:lnTo>
                    <a:pt x="15149" y="6403"/>
                  </a:lnTo>
                  <a:lnTo>
                    <a:pt x="15065" y="6319"/>
                  </a:lnTo>
                  <a:lnTo>
                    <a:pt x="14940" y="6361"/>
                  </a:lnTo>
                  <a:lnTo>
                    <a:pt x="14793" y="6487"/>
                  </a:lnTo>
                  <a:lnTo>
                    <a:pt x="14688" y="6696"/>
                  </a:lnTo>
                  <a:lnTo>
                    <a:pt x="14584" y="6738"/>
                  </a:lnTo>
                  <a:lnTo>
                    <a:pt x="14479" y="6801"/>
                  </a:lnTo>
                  <a:lnTo>
                    <a:pt x="14375" y="6801"/>
                  </a:lnTo>
                  <a:lnTo>
                    <a:pt x="14312" y="6738"/>
                  </a:lnTo>
                  <a:lnTo>
                    <a:pt x="14144" y="6696"/>
                  </a:lnTo>
                  <a:lnTo>
                    <a:pt x="14061" y="6633"/>
                  </a:lnTo>
                  <a:lnTo>
                    <a:pt x="14144" y="6529"/>
                  </a:lnTo>
                  <a:lnTo>
                    <a:pt x="14207" y="6466"/>
                  </a:lnTo>
                  <a:lnTo>
                    <a:pt x="14270" y="6466"/>
                  </a:lnTo>
                  <a:lnTo>
                    <a:pt x="14375" y="6361"/>
                  </a:lnTo>
                  <a:lnTo>
                    <a:pt x="14458" y="6319"/>
                  </a:lnTo>
                  <a:lnTo>
                    <a:pt x="14479" y="6257"/>
                  </a:lnTo>
                  <a:lnTo>
                    <a:pt x="14458" y="6215"/>
                  </a:lnTo>
                  <a:lnTo>
                    <a:pt x="14375" y="6236"/>
                  </a:lnTo>
                  <a:lnTo>
                    <a:pt x="14333" y="6194"/>
                  </a:lnTo>
                  <a:lnTo>
                    <a:pt x="14354" y="6110"/>
                  </a:lnTo>
                  <a:lnTo>
                    <a:pt x="14458" y="6006"/>
                  </a:lnTo>
                  <a:lnTo>
                    <a:pt x="14437" y="5943"/>
                  </a:lnTo>
                  <a:lnTo>
                    <a:pt x="14542" y="5838"/>
                  </a:lnTo>
                  <a:lnTo>
                    <a:pt x="14542" y="5754"/>
                  </a:lnTo>
                  <a:lnTo>
                    <a:pt x="14521" y="5629"/>
                  </a:lnTo>
                  <a:lnTo>
                    <a:pt x="14375" y="5650"/>
                  </a:lnTo>
                  <a:lnTo>
                    <a:pt x="14375" y="5734"/>
                  </a:lnTo>
                  <a:lnTo>
                    <a:pt x="14165" y="5880"/>
                  </a:lnTo>
                  <a:lnTo>
                    <a:pt x="14061" y="5838"/>
                  </a:lnTo>
                  <a:lnTo>
                    <a:pt x="14165" y="6047"/>
                  </a:lnTo>
                  <a:lnTo>
                    <a:pt x="14103" y="6131"/>
                  </a:lnTo>
                  <a:lnTo>
                    <a:pt x="14061" y="6026"/>
                  </a:lnTo>
                  <a:lnTo>
                    <a:pt x="13914" y="6026"/>
                  </a:lnTo>
                  <a:lnTo>
                    <a:pt x="13810" y="6131"/>
                  </a:lnTo>
                  <a:lnTo>
                    <a:pt x="13893" y="6152"/>
                  </a:lnTo>
                  <a:lnTo>
                    <a:pt x="13851" y="6298"/>
                  </a:lnTo>
                  <a:lnTo>
                    <a:pt x="13747" y="6236"/>
                  </a:lnTo>
                  <a:lnTo>
                    <a:pt x="13642" y="6319"/>
                  </a:lnTo>
                  <a:lnTo>
                    <a:pt x="13684" y="6403"/>
                  </a:lnTo>
                  <a:lnTo>
                    <a:pt x="13789" y="6403"/>
                  </a:lnTo>
                  <a:lnTo>
                    <a:pt x="13831" y="6466"/>
                  </a:lnTo>
                  <a:lnTo>
                    <a:pt x="13642" y="6570"/>
                  </a:lnTo>
                  <a:lnTo>
                    <a:pt x="13579" y="6424"/>
                  </a:lnTo>
                  <a:lnTo>
                    <a:pt x="13433" y="6361"/>
                  </a:lnTo>
                  <a:lnTo>
                    <a:pt x="13391" y="6236"/>
                  </a:lnTo>
                  <a:lnTo>
                    <a:pt x="13391" y="5713"/>
                  </a:lnTo>
                  <a:lnTo>
                    <a:pt x="13496" y="5503"/>
                  </a:lnTo>
                  <a:lnTo>
                    <a:pt x="13475" y="5148"/>
                  </a:lnTo>
                  <a:lnTo>
                    <a:pt x="13538" y="5001"/>
                  </a:lnTo>
                  <a:lnTo>
                    <a:pt x="13517" y="4562"/>
                  </a:lnTo>
                  <a:lnTo>
                    <a:pt x="13517" y="4625"/>
                  </a:lnTo>
                  <a:lnTo>
                    <a:pt x="13370" y="4687"/>
                  </a:lnTo>
                  <a:lnTo>
                    <a:pt x="13266" y="4855"/>
                  </a:lnTo>
                  <a:lnTo>
                    <a:pt x="13349" y="4938"/>
                  </a:lnTo>
                  <a:lnTo>
                    <a:pt x="13287" y="5001"/>
                  </a:lnTo>
                  <a:lnTo>
                    <a:pt x="13349" y="5148"/>
                  </a:lnTo>
                  <a:lnTo>
                    <a:pt x="13307" y="5315"/>
                  </a:lnTo>
                  <a:lnTo>
                    <a:pt x="13245" y="5294"/>
                  </a:lnTo>
                  <a:lnTo>
                    <a:pt x="13161" y="5210"/>
                  </a:lnTo>
                  <a:lnTo>
                    <a:pt x="13119" y="5294"/>
                  </a:lnTo>
                  <a:lnTo>
                    <a:pt x="13119" y="5378"/>
                  </a:lnTo>
                  <a:lnTo>
                    <a:pt x="13056" y="5315"/>
                  </a:lnTo>
                  <a:lnTo>
                    <a:pt x="12952" y="5399"/>
                  </a:lnTo>
                  <a:lnTo>
                    <a:pt x="12952" y="5482"/>
                  </a:lnTo>
                  <a:lnTo>
                    <a:pt x="12889" y="5482"/>
                  </a:lnTo>
                  <a:lnTo>
                    <a:pt x="12638" y="5608"/>
                  </a:lnTo>
                  <a:lnTo>
                    <a:pt x="12491" y="5775"/>
                  </a:lnTo>
                  <a:lnTo>
                    <a:pt x="12429" y="5692"/>
                  </a:lnTo>
                  <a:lnTo>
                    <a:pt x="12429" y="5587"/>
                  </a:lnTo>
                  <a:lnTo>
                    <a:pt x="12575" y="5524"/>
                  </a:lnTo>
                  <a:lnTo>
                    <a:pt x="12596" y="5420"/>
                  </a:lnTo>
                  <a:lnTo>
                    <a:pt x="12491" y="5420"/>
                  </a:lnTo>
                  <a:lnTo>
                    <a:pt x="12387" y="5482"/>
                  </a:lnTo>
                  <a:lnTo>
                    <a:pt x="12178" y="5482"/>
                  </a:lnTo>
                  <a:lnTo>
                    <a:pt x="12052" y="5566"/>
                  </a:lnTo>
                  <a:lnTo>
                    <a:pt x="11780" y="5566"/>
                  </a:lnTo>
                  <a:lnTo>
                    <a:pt x="11424" y="5817"/>
                  </a:lnTo>
                  <a:lnTo>
                    <a:pt x="11257" y="5880"/>
                  </a:lnTo>
                  <a:lnTo>
                    <a:pt x="11111" y="6089"/>
                  </a:lnTo>
                  <a:lnTo>
                    <a:pt x="11090" y="5985"/>
                  </a:lnTo>
                  <a:lnTo>
                    <a:pt x="11215" y="5796"/>
                  </a:lnTo>
                  <a:lnTo>
                    <a:pt x="11173" y="5713"/>
                  </a:lnTo>
                  <a:lnTo>
                    <a:pt x="10985" y="5817"/>
                  </a:lnTo>
                  <a:lnTo>
                    <a:pt x="10964" y="5775"/>
                  </a:lnTo>
                  <a:lnTo>
                    <a:pt x="10880" y="5796"/>
                  </a:lnTo>
                  <a:lnTo>
                    <a:pt x="10797" y="5838"/>
                  </a:lnTo>
                  <a:lnTo>
                    <a:pt x="10734" y="5775"/>
                  </a:lnTo>
                  <a:lnTo>
                    <a:pt x="10629" y="5796"/>
                  </a:lnTo>
                  <a:lnTo>
                    <a:pt x="10587" y="5880"/>
                  </a:lnTo>
                  <a:lnTo>
                    <a:pt x="10315" y="6047"/>
                  </a:lnTo>
                  <a:lnTo>
                    <a:pt x="10211" y="6047"/>
                  </a:lnTo>
                  <a:lnTo>
                    <a:pt x="10022" y="6110"/>
                  </a:lnTo>
                  <a:lnTo>
                    <a:pt x="9897" y="6257"/>
                  </a:lnTo>
                  <a:lnTo>
                    <a:pt x="9939" y="6361"/>
                  </a:lnTo>
                  <a:lnTo>
                    <a:pt x="9834" y="6340"/>
                  </a:lnTo>
                  <a:lnTo>
                    <a:pt x="9792" y="6403"/>
                  </a:lnTo>
                  <a:lnTo>
                    <a:pt x="9688" y="6361"/>
                  </a:lnTo>
                  <a:lnTo>
                    <a:pt x="9657" y="6408"/>
                  </a:lnTo>
                  <a:lnTo>
                    <a:pt x="9657" y="6408"/>
                  </a:lnTo>
                  <a:lnTo>
                    <a:pt x="9583" y="6319"/>
                  </a:lnTo>
                  <a:lnTo>
                    <a:pt x="9625" y="6215"/>
                  </a:lnTo>
                  <a:lnTo>
                    <a:pt x="9709" y="6215"/>
                  </a:lnTo>
                  <a:lnTo>
                    <a:pt x="9792" y="6110"/>
                  </a:lnTo>
                  <a:lnTo>
                    <a:pt x="9897" y="6026"/>
                  </a:lnTo>
                  <a:lnTo>
                    <a:pt x="9939" y="6068"/>
                  </a:lnTo>
                  <a:lnTo>
                    <a:pt x="10022" y="6026"/>
                  </a:lnTo>
                  <a:lnTo>
                    <a:pt x="10043" y="5943"/>
                  </a:lnTo>
                  <a:lnTo>
                    <a:pt x="10169" y="5838"/>
                  </a:lnTo>
                  <a:lnTo>
                    <a:pt x="10211" y="5901"/>
                  </a:lnTo>
                  <a:lnTo>
                    <a:pt x="10462" y="5796"/>
                  </a:lnTo>
                  <a:lnTo>
                    <a:pt x="10546" y="5650"/>
                  </a:lnTo>
                  <a:lnTo>
                    <a:pt x="10671" y="5608"/>
                  </a:lnTo>
                  <a:lnTo>
                    <a:pt x="10880" y="5629"/>
                  </a:lnTo>
                  <a:lnTo>
                    <a:pt x="10901" y="5587"/>
                  </a:lnTo>
                  <a:lnTo>
                    <a:pt x="11090" y="5587"/>
                  </a:lnTo>
                  <a:lnTo>
                    <a:pt x="11278" y="5503"/>
                  </a:lnTo>
                  <a:lnTo>
                    <a:pt x="11320" y="5587"/>
                  </a:lnTo>
                  <a:lnTo>
                    <a:pt x="11383" y="5587"/>
                  </a:lnTo>
                  <a:lnTo>
                    <a:pt x="11445" y="5524"/>
                  </a:lnTo>
                  <a:lnTo>
                    <a:pt x="11529" y="5524"/>
                  </a:lnTo>
                  <a:lnTo>
                    <a:pt x="11675" y="5503"/>
                  </a:lnTo>
                  <a:lnTo>
                    <a:pt x="11738" y="5399"/>
                  </a:lnTo>
                  <a:lnTo>
                    <a:pt x="11989" y="5315"/>
                  </a:lnTo>
                  <a:lnTo>
                    <a:pt x="12240" y="5231"/>
                  </a:lnTo>
                  <a:lnTo>
                    <a:pt x="12261" y="5127"/>
                  </a:lnTo>
                  <a:lnTo>
                    <a:pt x="12324" y="5127"/>
                  </a:lnTo>
                  <a:lnTo>
                    <a:pt x="12366" y="5085"/>
                  </a:lnTo>
                  <a:lnTo>
                    <a:pt x="12324" y="5022"/>
                  </a:lnTo>
                  <a:lnTo>
                    <a:pt x="12324" y="4918"/>
                  </a:lnTo>
                  <a:lnTo>
                    <a:pt x="12240" y="4876"/>
                  </a:lnTo>
                  <a:lnTo>
                    <a:pt x="12219" y="4918"/>
                  </a:lnTo>
                  <a:lnTo>
                    <a:pt x="12219" y="5001"/>
                  </a:lnTo>
                  <a:lnTo>
                    <a:pt x="12115" y="5022"/>
                  </a:lnTo>
                  <a:lnTo>
                    <a:pt x="12073" y="4980"/>
                  </a:lnTo>
                  <a:lnTo>
                    <a:pt x="12031" y="4980"/>
                  </a:lnTo>
                  <a:lnTo>
                    <a:pt x="12010" y="4938"/>
                  </a:lnTo>
                  <a:lnTo>
                    <a:pt x="11885" y="4938"/>
                  </a:lnTo>
                  <a:lnTo>
                    <a:pt x="11696" y="5001"/>
                  </a:lnTo>
                  <a:lnTo>
                    <a:pt x="11634" y="5106"/>
                  </a:lnTo>
                  <a:lnTo>
                    <a:pt x="11571" y="5169"/>
                  </a:lnTo>
                  <a:lnTo>
                    <a:pt x="11508" y="5085"/>
                  </a:lnTo>
                  <a:lnTo>
                    <a:pt x="11466" y="5085"/>
                  </a:lnTo>
                  <a:lnTo>
                    <a:pt x="11362" y="5169"/>
                  </a:lnTo>
                  <a:lnTo>
                    <a:pt x="11090" y="5252"/>
                  </a:lnTo>
                  <a:lnTo>
                    <a:pt x="10755" y="5273"/>
                  </a:lnTo>
                  <a:lnTo>
                    <a:pt x="10692" y="5210"/>
                  </a:lnTo>
                  <a:lnTo>
                    <a:pt x="10629" y="5210"/>
                  </a:lnTo>
                  <a:lnTo>
                    <a:pt x="10650" y="5273"/>
                  </a:lnTo>
                  <a:lnTo>
                    <a:pt x="10587" y="5315"/>
                  </a:lnTo>
                  <a:lnTo>
                    <a:pt x="10483" y="5294"/>
                  </a:lnTo>
                  <a:lnTo>
                    <a:pt x="10420" y="5294"/>
                  </a:lnTo>
                  <a:lnTo>
                    <a:pt x="10357" y="5420"/>
                  </a:lnTo>
                  <a:lnTo>
                    <a:pt x="10211" y="5587"/>
                  </a:lnTo>
                  <a:lnTo>
                    <a:pt x="10148" y="5524"/>
                  </a:lnTo>
                  <a:lnTo>
                    <a:pt x="10043" y="5524"/>
                  </a:lnTo>
                  <a:lnTo>
                    <a:pt x="10022" y="5503"/>
                  </a:lnTo>
                  <a:lnTo>
                    <a:pt x="9897" y="5503"/>
                  </a:lnTo>
                  <a:lnTo>
                    <a:pt x="9813" y="5566"/>
                  </a:lnTo>
                  <a:lnTo>
                    <a:pt x="9730" y="5566"/>
                  </a:lnTo>
                  <a:lnTo>
                    <a:pt x="9688" y="5629"/>
                  </a:lnTo>
                  <a:lnTo>
                    <a:pt x="9583" y="5671"/>
                  </a:lnTo>
                  <a:lnTo>
                    <a:pt x="9478" y="5734"/>
                  </a:lnTo>
                  <a:lnTo>
                    <a:pt x="9311" y="5817"/>
                  </a:lnTo>
                  <a:lnTo>
                    <a:pt x="9123" y="5880"/>
                  </a:lnTo>
                  <a:lnTo>
                    <a:pt x="9081" y="5985"/>
                  </a:lnTo>
                  <a:lnTo>
                    <a:pt x="9081" y="6152"/>
                  </a:lnTo>
                  <a:lnTo>
                    <a:pt x="9102" y="6466"/>
                  </a:lnTo>
                  <a:lnTo>
                    <a:pt x="9081" y="6633"/>
                  </a:lnTo>
                  <a:lnTo>
                    <a:pt x="9018" y="6612"/>
                  </a:lnTo>
                  <a:lnTo>
                    <a:pt x="8955" y="6654"/>
                  </a:lnTo>
                  <a:lnTo>
                    <a:pt x="8704" y="6863"/>
                  </a:lnTo>
                  <a:lnTo>
                    <a:pt x="8788" y="6759"/>
                  </a:lnTo>
                  <a:lnTo>
                    <a:pt x="8893" y="6633"/>
                  </a:lnTo>
                  <a:lnTo>
                    <a:pt x="8914" y="6550"/>
                  </a:lnTo>
                  <a:lnTo>
                    <a:pt x="8872" y="6529"/>
                  </a:lnTo>
                  <a:lnTo>
                    <a:pt x="8872" y="6445"/>
                  </a:lnTo>
                  <a:lnTo>
                    <a:pt x="8746" y="6257"/>
                  </a:lnTo>
                  <a:lnTo>
                    <a:pt x="8662" y="6257"/>
                  </a:lnTo>
                  <a:lnTo>
                    <a:pt x="8600" y="6173"/>
                  </a:lnTo>
                  <a:lnTo>
                    <a:pt x="8537" y="6152"/>
                  </a:lnTo>
                  <a:lnTo>
                    <a:pt x="8537" y="6006"/>
                  </a:lnTo>
                  <a:lnTo>
                    <a:pt x="8390" y="5817"/>
                  </a:lnTo>
                  <a:lnTo>
                    <a:pt x="8370" y="5817"/>
                  </a:lnTo>
                  <a:lnTo>
                    <a:pt x="8286" y="5796"/>
                  </a:lnTo>
                  <a:lnTo>
                    <a:pt x="8265" y="5692"/>
                  </a:lnTo>
                  <a:lnTo>
                    <a:pt x="8181" y="5629"/>
                  </a:lnTo>
                  <a:lnTo>
                    <a:pt x="8139" y="5671"/>
                  </a:lnTo>
                  <a:lnTo>
                    <a:pt x="8035" y="5587"/>
                  </a:lnTo>
                  <a:lnTo>
                    <a:pt x="7846" y="5378"/>
                  </a:lnTo>
                  <a:lnTo>
                    <a:pt x="7805" y="5190"/>
                  </a:lnTo>
                  <a:lnTo>
                    <a:pt x="7805" y="5001"/>
                  </a:lnTo>
                  <a:lnTo>
                    <a:pt x="7763" y="4980"/>
                  </a:lnTo>
                  <a:lnTo>
                    <a:pt x="7721" y="5043"/>
                  </a:lnTo>
                  <a:lnTo>
                    <a:pt x="7658" y="5001"/>
                  </a:lnTo>
                  <a:lnTo>
                    <a:pt x="7616" y="4876"/>
                  </a:lnTo>
                  <a:lnTo>
                    <a:pt x="7658" y="4750"/>
                  </a:lnTo>
                  <a:lnTo>
                    <a:pt x="7637" y="4729"/>
                  </a:lnTo>
                  <a:lnTo>
                    <a:pt x="7658" y="4646"/>
                  </a:lnTo>
                  <a:lnTo>
                    <a:pt x="7533" y="4520"/>
                  </a:lnTo>
                  <a:lnTo>
                    <a:pt x="7533" y="4415"/>
                  </a:lnTo>
                  <a:lnTo>
                    <a:pt x="7428" y="4332"/>
                  </a:lnTo>
                  <a:lnTo>
                    <a:pt x="7386" y="4332"/>
                  </a:lnTo>
                  <a:lnTo>
                    <a:pt x="7323" y="4248"/>
                  </a:lnTo>
                  <a:lnTo>
                    <a:pt x="7219" y="4164"/>
                  </a:lnTo>
                  <a:lnTo>
                    <a:pt x="7114" y="4164"/>
                  </a:lnTo>
                  <a:lnTo>
                    <a:pt x="6800" y="3934"/>
                  </a:lnTo>
                  <a:lnTo>
                    <a:pt x="6717" y="3934"/>
                  </a:lnTo>
                  <a:lnTo>
                    <a:pt x="6696" y="3850"/>
                  </a:lnTo>
                  <a:lnTo>
                    <a:pt x="0" y="16091"/>
                  </a:lnTo>
                  <a:lnTo>
                    <a:pt x="377" y="16091"/>
                  </a:lnTo>
                  <a:lnTo>
                    <a:pt x="502" y="16153"/>
                  </a:lnTo>
                  <a:lnTo>
                    <a:pt x="711" y="16007"/>
                  </a:lnTo>
                  <a:lnTo>
                    <a:pt x="1004" y="16049"/>
                  </a:lnTo>
                  <a:lnTo>
                    <a:pt x="858" y="16300"/>
                  </a:lnTo>
                  <a:lnTo>
                    <a:pt x="921" y="16446"/>
                  </a:lnTo>
                  <a:lnTo>
                    <a:pt x="1025" y="16718"/>
                  </a:lnTo>
                  <a:lnTo>
                    <a:pt x="1172" y="17388"/>
                  </a:lnTo>
                  <a:lnTo>
                    <a:pt x="1235" y="17534"/>
                  </a:lnTo>
                  <a:lnTo>
                    <a:pt x="1130" y="17702"/>
                  </a:lnTo>
                  <a:lnTo>
                    <a:pt x="1130" y="17765"/>
                  </a:lnTo>
                  <a:lnTo>
                    <a:pt x="1172" y="17765"/>
                  </a:lnTo>
                  <a:lnTo>
                    <a:pt x="1381" y="17744"/>
                  </a:lnTo>
                  <a:lnTo>
                    <a:pt x="1569" y="17723"/>
                  </a:lnTo>
                  <a:lnTo>
                    <a:pt x="1695" y="17639"/>
                  </a:lnTo>
                  <a:lnTo>
                    <a:pt x="1862" y="17409"/>
                  </a:lnTo>
                  <a:lnTo>
                    <a:pt x="1988" y="17283"/>
                  </a:lnTo>
                  <a:lnTo>
                    <a:pt x="2197" y="17200"/>
                  </a:lnTo>
                  <a:lnTo>
                    <a:pt x="2260" y="17179"/>
                  </a:lnTo>
                  <a:lnTo>
                    <a:pt x="2469" y="17116"/>
                  </a:lnTo>
                  <a:lnTo>
                    <a:pt x="2636" y="17116"/>
                  </a:lnTo>
                  <a:lnTo>
                    <a:pt x="2783" y="17221"/>
                  </a:lnTo>
                  <a:lnTo>
                    <a:pt x="2783" y="17325"/>
                  </a:lnTo>
                  <a:lnTo>
                    <a:pt x="2804" y="17409"/>
                  </a:lnTo>
                  <a:lnTo>
                    <a:pt x="2720" y="17555"/>
                  </a:lnTo>
                  <a:lnTo>
                    <a:pt x="2699" y="17639"/>
                  </a:lnTo>
                  <a:lnTo>
                    <a:pt x="2825" y="17974"/>
                  </a:lnTo>
                  <a:lnTo>
                    <a:pt x="2804" y="18078"/>
                  </a:lnTo>
                  <a:lnTo>
                    <a:pt x="2846" y="18288"/>
                  </a:lnTo>
                  <a:lnTo>
                    <a:pt x="2992" y="18455"/>
                  </a:lnTo>
                  <a:lnTo>
                    <a:pt x="3013" y="18664"/>
                  </a:lnTo>
                  <a:lnTo>
                    <a:pt x="3055" y="18748"/>
                  </a:lnTo>
                  <a:lnTo>
                    <a:pt x="3097" y="18853"/>
                  </a:lnTo>
                  <a:lnTo>
                    <a:pt x="3034" y="18957"/>
                  </a:lnTo>
                  <a:lnTo>
                    <a:pt x="3034" y="19062"/>
                  </a:lnTo>
                  <a:lnTo>
                    <a:pt x="3055" y="19146"/>
                  </a:lnTo>
                  <a:lnTo>
                    <a:pt x="3013" y="19501"/>
                  </a:lnTo>
                  <a:lnTo>
                    <a:pt x="3013" y="19920"/>
                  </a:lnTo>
                  <a:lnTo>
                    <a:pt x="3034" y="20338"/>
                  </a:lnTo>
                  <a:lnTo>
                    <a:pt x="2929" y="20380"/>
                  </a:lnTo>
                  <a:lnTo>
                    <a:pt x="2929" y="20464"/>
                  </a:lnTo>
                  <a:lnTo>
                    <a:pt x="2971" y="20464"/>
                  </a:lnTo>
                  <a:lnTo>
                    <a:pt x="3055" y="20527"/>
                  </a:lnTo>
                  <a:lnTo>
                    <a:pt x="3076" y="20568"/>
                  </a:lnTo>
                  <a:lnTo>
                    <a:pt x="3034" y="20589"/>
                  </a:lnTo>
                  <a:lnTo>
                    <a:pt x="2971" y="20652"/>
                  </a:lnTo>
                  <a:lnTo>
                    <a:pt x="3013" y="20736"/>
                  </a:lnTo>
                  <a:lnTo>
                    <a:pt x="3055" y="20778"/>
                  </a:lnTo>
                  <a:lnTo>
                    <a:pt x="3076" y="20861"/>
                  </a:lnTo>
                  <a:lnTo>
                    <a:pt x="3055" y="20903"/>
                  </a:lnTo>
                  <a:lnTo>
                    <a:pt x="3055" y="20966"/>
                  </a:lnTo>
                  <a:lnTo>
                    <a:pt x="3160" y="20966"/>
                  </a:lnTo>
                  <a:lnTo>
                    <a:pt x="3243" y="20987"/>
                  </a:lnTo>
                  <a:lnTo>
                    <a:pt x="3348" y="21154"/>
                  </a:lnTo>
                  <a:lnTo>
                    <a:pt x="3369" y="21217"/>
                  </a:lnTo>
                  <a:lnTo>
                    <a:pt x="3452" y="21280"/>
                  </a:lnTo>
                  <a:lnTo>
                    <a:pt x="3578" y="21363"/>
                  </a:lnTo>
                  <a:lnTo>
                    <a:pt x="3641" y="21468"/>
                  </a:lnTo>
                  <a:lnTo>
                    <a:pt x="3641" y="21573"/>
                  </a:lnTo>
                  <a:lnTo>
                    <a:pt x="3683" y="21594"/>
                  </a:lnTo>
                  <a:lnTo>
                    <a:pt x="3704" y="21635"/>
                  </a:lnTo>
                  <a:lnTo>
                    <a:pt x="3683" y="21698"/>
                  </a:lnTo>
                  <a:lnTo>
                    <a:pt x="3683" y="21740"/>
                  </a:lnTo>
                  <a:lnTo>
                    <a:pt x="3641" y="21782"/>
                  </a:lnTo>
                  <a:lnTo>
                    <a:pt x="3641" y="21845"/>
                  </a:lnTo>
                  <a:lnTo>
                    <a:pt x="3641" y="21887"/>
                  </a:lnTo>
                  <a:lnTo>
                    <a:pt x="3662" y="21907"/>
                  </a:lnTo>
                  <a:lnTo>
                    <a:pt x="3599" y="22033"/>
                  </a:lnTo>
                  <a:lnTo>
                    <a:pt x="3452" y="22326"/>
                  </a:lnTo>
                  <a:lnTo>
                    <a:pt x="3432" y="22514"/>
                  </a:lnTo>
                  <a:lnTo>
                    <a:pt x="3285" y="22661"/>
                  </a:lnTo>
                  <a:lnTo>
                    <a:pt x="3285" y="22744"/>
                  </a:lnTo>
                  <a:lnTo>
                    <a:pt x="3327" y="22744"/>
                  </a:lnTo>
                  <a:lnTo>
                    <a:pt x="3494" y="22535"/>
                  </a:lnTo>
                  <a:lnTo>
                    <a:pt x="3536" y="22410"/>
                  </a:lnTo>
                  <a:lnTo>
                    <a:pt x="3662" y="22305"/>
                  </a:lnTo>
                  <a:lnTo>
                    <a:pt x="3683" y="22347"/>
                  </a:lnTo>
                  <a:lnTo>
                    <a:pt x="3766" y="22368"/>
                  </a:lnTo>
                  <a:lnTo>
                    <a:pt x="3766" y="22431"/>
                  </a:lnTo>
                  <a:lnTo>
                    <a:pt x="3599" y="22514"/>
                  </a:lnTo>
                  <a:lnTo>
                    <a:pt x="3557" y="22619"/>
                  </a:lnTo>
                  <a:lnTo>
                    <a:pt x="3390" y="22786"/>
                  </a:lnTo>
                  <a:lnTo>
                    <a:pt x="3390" y="22828"/>
                  </a:lnTo>
                  <a:lnTo>
                    <a:pt x="3473" y="22828"/>
                  </a:lnTo>
                  <a:lnTo>
                    <a:pt x="3432" y="22870"/>
                  </a:lnTo>
                  <a:lnTo>
                    <a:pt x="3285" y="22849"/>
                  </a:lnTo>
                  <a:lnTo>
                    <a:pt x="3222" y="22870"/>
                  </a:lnTo>
                  <a:lnTo>
                    <a:pt x="3160" y="23037"/>
                  </a:lnTo>
                  <a:lnTo>
                    <a:pt x="3055" y="23142"/>
                  </a:lnTo>
                  <a:lnTo>
                    <a:pt x="3076" y="23268"/>
                  </a:lnTo>
                  <a:lnTo>
                    <a:pt x="3034" y="23247"/>
                  </a:lnTo>
                  <a:lnTo>
                    <a:pt x="2971" y="23184"/>
                  </a:lnTo>
                  <a:lnTo>
                    <a:pt x="2908" y="23247"/>
                  </a:lnTo>
                  <a:lnTo>
                    <a:pt x="2908" y="23393"/>
                  </a:lnTo>
                  <a:lnTo>
                    <a:pt x="3013" y="23393"/>
                  </a:lnTo>
                  <a:lnTo>
                    <a:pt x="3034" y="23477"/>
                  </a:lnTo>
                  <a:lnTo>
                    <a:pt x="2971" y="23665"/>
                  </a:lnTo>
                  <a:lnTo>
                    <a:pt x="2950" y="23937"/>
                  </a:lnTo>
                  <a:lnTo>
                    <a:pt x="3013" y="24125"/>
                  </a:lnTo>
                  <a:lnTo>
                    <a:pt x="3076" y="24293"/>
                  </a:lnTo>
                  <a:lnTo>
                    <a:pt x="3160" y="24314"/>
                  </a:lnTo>
                  <a:lnTo>
                    <a:pt x="3180" y="24230"/>
                  </a:lnTo>
                  <a:lnTo>
                    <a:pt x="3264" y="24146"/>
                  </a:lnTo>
                  <a:lnTo>
                    <a:pt x="3452" y="24104"/>
                  </a:lnTo>
                  <a:lnTo>
                    <a:pt x="3557" y="24021"/>
                  </a:lnTo>
                  <a:lnTo>
                    <a:pt x="3662" y="23895"/>
                  </a:lnTo>
                  <a:lnTo>
                    <a:pt x="3704" y="23895"/>
                  </a:lnTo>
                  <a:lnTo>
                    <a:pt x="3704" y="24021"/>
                  </a:lnTo>
                  <a:lnTo>
                    <a:pt x="3662" y="24125"/>
                  </a:lnTo>
                  <a:lnTo>
                    <a:pt x="3599" y="24146"/>
                  </a:lnTo>
                  <a:lnTo>
                    <a:pt x="3536" y="24251"/>
                  </a:lnTo>
                  <a:lnTo>
                    <a:pt x="3536" y="24314"/>
                  </a:lnTo>
                  <a:lnTo>
                    <a:pt x="3641" y="24397"/>
                  </a:lnTo>
                  <a:lnTo>
                    <a:pt x="3704" y="24460"/>
                  </a:lnTo>
                  <a:lnTo>
                    <a:pt x="3808" y="24460"/>
                  </a:lnTo>
                  <a:lnTo>
                    <a:pt x="3892" y="24502"/>
                  </a:lnTo>
                  <a:lnTo>
                    <a:pt x="3955" y="24544"/>
                  </a:lnTo>
                  <a:lnTo>
                    <a:pt x="3808" y="24502"/>
                  </a:lnTo>
                  <a:lnTo>
                    <a:pt x="3683" y="24502"/>
                  </a:lnTo>
                  <a:lnTo>
                    <a:pt x="3578" y="24439"/>
                  </a:lnTo>
                  <a:lnTo>
                    <a:pt x="3432" y="24439"/>
                  </a:lnTo>
                  <a:lnTo>
                    <a:pt x="3369" y="24523"/>
                  </a:lnTo>
                  <a:lnTo>
                    <a:pt x="3369" y="24607"/>
                  </a:lnTo>
                  <a:lnTo>
                    <a:pt x="3432" y="24669"/>
                  </a:lnTo>
                  <a:lnTo>
                    <a:pt x="3452" y="24920"/>
                  </a:lnTo>
                  <a:lnTo>
                    <a:pt x="3494" y="24983"/>
                  </a:lnTo>
                  <a:lnTo>
                    <a:pt x="3557" y="24983"/>
                  </a:lnTo>
                  <a:lnTo>
                    <a:pt x="3641" y="24941"/>
                  </a:lnTo>
                  <a:lnTo>
                    <a:pt x="3683" y="24983"/>
                  </a:lnTo>
                  <a:lnTo>
                    <a:pt x="3641" y="25046"/>
                  </a:lnTo>
                  <a:lnTo>
                    <a:pt x="3599" y="25088"/>
                  </a:lnTo>
                  <a:lnTo>
                    <a:pt x="3683" y="25151"/>
                  </a:lnTo>
                  <a:lnTo>
                    <a:pt x="3683" y="25192"/>
                  </a:lnTo>
                  <a:lnTo>
                    <a:pt x="3662" y="25255"/>
                  </a:lnTo>
                  <a:lnTo>
                    <a:pt x="3557" y="25234"/>
                  </a:lnTo>
                  <a:lnTo>
                    <a:pt x="3411" y="25276"/>
                  </a:lnTo>
                  <a:lnTo>
                    <a:pt x="3264" y="25381"/>
                  </a:lnTo>
                  <a:lnTo>
                    <a:pt x="3243" y="25423"/>
                  </a:lnTo>
                  <a:lnTo>
                    <a:pt x="3306" y="25485"/>
                  </a:lnTo>
                  <a:lnTo>
                    <a:pt x="3452" y="25423"/>
                  </a:lnTo>
                  <a:lnTo>
                    <a:pt x="3536" y="25465"/>
                  </a:lnTo>
                  <a:lnTo>
                    <a:pt x="3452" y="25485"/>
                  </a:lnTo>
                  <a:lnTo>
                    <a:pt x="3432" y="25548"/>
                  </a:lnTo>
                  <a:lnTo>
                    <a:pt x="3515" y="25632"/>
                  </a:lnTo>
                  <a:lnTo>
                    <a:pt x="3662" y="25590"/>
                  </a:lnTo>
                  <a:lnTo>
                    <a:pt x="3829" y="25465"/>
                  </a:lnTo>
                  <a:lnTo>
                    <a:pt x="3934" y="25297"/>
                  </a:lnTo>
                  <a:lnTo>
                    <a:pt x="4038" y="25297"/>
                  </a:lnTo>
                  <a:lnTo>
                    <a:pt x="4143" y="25213"/>
                  </a:lnTo>
                  <a:lnTo>
                    <a:pt x="4164" y="25109"/>
                  </a:lnTo>
                  <a:lnTo>
                    <a:pt x="4185" y="25088"/>
                  </a:lnTo>
                  <a:lnTo>
                    <a:pt x="4206" y="25172"/>
                  </a:lnTo>
                  <a:lnTo>
                    <a:pt x="4143" y="25339"/>
                  </a:lnTo>
                  <a:lnTo>
                    <a:pt x="4038" y="25402"/>
                  </a:lnTo>
                  <a:lnTo>
                    <a:pt x="3913" y="25465"/>
                  </a:lnTo>
                  <a:lnTo>
                    <a:pt x="3892" y="25548"/>
                  </a:lnTo>
                  <a:lnTo>
                    <a:pt x="3955" y="25611"/>
                  </a:lnTo>
                  <a:lnTo>
                    <a:pt x="4038" y="25590"/>
                  </a:lnTo>
                  <a:lnTo>
                    <a:pt x="4164" y="25590"/>
                  </a:lnTo>
                  <a:lnTo>
                    <a:pt x="4268" y="25611"/>
                  </a:lnTo>
                  <a:lnTo>
                    <a:pt x="4122" y="25611"/>
                  </a:lnTo>
                  <a:lnTo>
                    <a:pt x="4017" y="25674"/>
                  </a:lnTo>
                  <a:lnTo>
                    <a:pt x="4017" y="25820"/>
                  </a:lnTo>
                  <a:lnTo>
                    <a:pt x="4059" y="25967"/>
                  </a:lnTo>
                  <a:lnTo>
                    <a:pt x="4017" y="25988"/>
                  </a:lnTo>
                  <a:lnTo>
                    <a:pt x="3976" y="25904"/>
                  </a:lnTo>
                  <a:lnTo>
                    <a:pt x="3976" y="25757"/>
                  </a:lnTo>
                  <a:lnTo>
                    <a:pt x="3913" y="25674"/>
                  </a:lnTo>
                  <a:lnTo>
                    <a:pt x="3850" y="25716"/>
                  </a:lnTo>
                  <a:lnTo>
                    <a:pt x="3578" y="25904"/>
                  </a:lnTo>
                  <a:lnTo>
                    <a:pt x="3536" y="25988"/>
                  </a:lnTo>
                  <a:lnTo>
                    <a:pt x="3369" y="26071"/>
                  </a:lnTo>
                  <a:lnTo>
                    <a:pt x="3327" y="26134"/>
                  </a:lnTo>
                  <a:lnTo>
                    <a:pt x="3348" y="26218"/>
                  </a:lnTo>
                  <a:lnTo>
                    <a:pt x="3348" y="26301"/>
                  </a:lnTo>
                  <a:lnTo>
                    <a:pt x="3369" y="26322"/>
                  </a:lnTo>
                  <a:lnTo>
                    <a:pt x="3452" y="26281"/>
                  </a:lnTo>
                  <a:lnTo>
                    <a:pt x="3557" y="26218"/>
                  </a:lnTo>
                  <a:lnTo>
                    <a:pt x="3599" y="26113"/>
                  </a:lnTo>
                  <a:lnTo>
                    <a:pt x="3662" y="26134"/>
                  </a:lnTo>
                  <a:lnTo>
                    <a:pt x="3704" y="26197"/>
                  </a:lnTo>
                  <a:lnTo>
                    <a:pt x="3892" y="26218"/>
                  </a:lnTo>
                  <a:lnTo>
                    <a:pt x="3871" y="26239"/>
                  </a:lnTo>
                  <a:lnTo>
                    <a:pt x="3766" y="26218"/>
                  </a:lnTo>
                  <a:lnTo>
                    <a:pt x="3599" y="26218"/>
                  </a:lnTo>
                  <a:lnTo>
                    <a:pt x="3536" y="26281"/>
                  </a:lnTo>
                  <a:lnTo>
                    <a:pt x="3536" y="26322"/>
                  </a:lnTo>
                  <a:lnTo>
                    <a:pt x="3557" y="26385"/>
                  </a:lnTo>
                  <a:lnTo>
                    <a:pt x="3473" y="26406"/>
                  </a:lnTo>
                  <a:lnTo>
                    <a:pt x="3432" y="26385"/>
                  </a:lnTo>
                  <a:lnTo>
                    <a:pt x="3264" y="26427"/>
                  </a:lnTo>
                  <a:lnTo>
                    <a:pt x="3264" y="26490"/>
                  </a:lnTo>
                  <a:lnTo>
                    <a:pt x="3390" y="26490"/>
                  </a:lnTo>
                  <a:lnTo>
                    <a:pt x="3473" y="26532"/>
                  </a:lnTo>
                  <a:lnTo>
                    <a:pt x="3578" y="26532"/>
                  </a:lnTo>
                  <a:lnTo>
                    <a:pt x="3515" y="26594"/>
                  </a:lnTo>
                  <a:lnTo>
                    <a:pt x="3390" y="26594"/>
                  </a:lnTo>
                  <a:lnTo>
                    <a:pt x="3327" y="26532"/>
                  </a:lnTo>
                  <a:lnTo>
                    <a:pt x="3222" y="26553"/>
                  </a:lnTo>
                  <a:lnTo>
                    <a:pt x="3180" y="26657"/>
                  </a:lnTo>
                  <a:lnTo>
                    <a:pt x="3243" y="26720"/>
                  </a:lnTo>
                  <a:lnTo>
                    <a:pt x="3327" y="26720"/>
                  </a:lnTo>
                  <a:lnTo>
                    <a:pt x="3452" y="26699"/>
                  </a:lnTo>
                  <a:lnTo>
                    <a:pt x="3536" y="26741"/>
                  </a:lnTo>
                  <a:lnTo>
                    <a:pt x="3683" y="26741"/>
                  </a:lnTo>
                  <a:lnTo>
                    <a:pt x="3662" y="26804"/>
                  </a:lnTo>
                  <a:lnTo>
                    <a:pt x="3557" y="26825"/>
                  </a:lnTo>
                  <a:lnTo>
                    <a:pt x="3452" y="26804"/>
                  </a:lnTo>
                  <a:lnTo>
                    <a:pt x="3432" y="26825"/>
                  </a:lnTo>
                  <a:lnTo>
                    <a:pt x="3452" y="26845"/>
                  </a:lnTo>
                  <a:lnTo>
                    <a:pt x="3662" y="26845"/>
                  </a:lnTo>
                  <a:lnTo>
                    <a:pt x="3662" y="26908"/>
                  </a:lnTo>
                  <a:lnTo>
                    <a:pt x="3536" y="26929"/>
                  </a:lnTo>
                  <a:lnTo>
                    <a:pt x="3390" y="26908"/>
                  </a:lnTo>
                  <a:lnTo>
                    <a:pt x="3327" y="26845"/>
                  </a:lnTo>
                  <a:lnTo>
                    <a:pt x="3264" y="26908"/>
                  </a:lnTo>
                  <a:lnTo>
                    <a:pt x="3327" y="27013"/>
                  </a:lnTo>
                  <a:lnTo>
                    <a:pt x="3452" y="27076"/>
                  </a:lnTo>
                  <a:lnTo>
                    <a:pt x="3473" y="27013"/>
                  </a:lnTo>
                  <a:lnTo>
                    <a:pt x="3557" y="27013"/>
                  </a:lnTo>
                  <a:lnTo>
                    <a:pt x="3641" y="27055"/>
                  </a:lnTo>
                  <a:lnTo>
                    <a:pt x="3787" y="27034"/>
                  </a:lnTo>
                  <a:lnTo>
                    <a:pt x="3850" y="27076"/>
                  </a:lnTo>
                  <a:lnTo>
                    <a:pt x="3766" y="27117"/>
                  </a:lnTo>
                  <a:lnTo>
                    <a:pt x="3766" y="27159"/>
                  </a:lnTo>
                  <a:lnTo>
                    <a:pt x="3871" y="27159"/>
                  </a:lnTo>
                  <a:lnTo>
                    <a:pt x="3892" y="27243"/>
                  </a:lnTo>
                  <a:lnTo>
                    <a:pt x="4026" y="27276"/>
                  </a:lnTo>
                  <a:lnTo>
                    <a:pt x="3976" y="27285"/>
                  </a:lnTo>
                  <a:lnTo>
                    <a:pt x="3871" y="27285"/>
                  </a:lnTo>
                  <a:lnTo>
                    <a:pt x="3787" y="27369"/>
                  </a:lnTo>
                  <a:lnTo>
                    <a:pt x="3787" y="27431"/>
                  </a:lnTo>
                  <a:lnTo>
                    <a:pt x="3871" y="27473"/>
                  </a:lnTo>
                  <a:lnTo>
                    <a:pt x="3913" y="27431"/>
                  </a:lnTo>
                  <a:lnTo>
                    <a:pt x="3976" y="27389"/>
                  </a:lnTo>
                  <a:lnTo>
                    <a:pt x="3996" y="27452"/>
                  </a:lnTo>
                  <a:lnTo>
                    <a:pt x="4017" y="27452"/>
                  </a:lnTo>
                  <a:lnTo>
                    <a:pt x="4080" y="27369"/>
                  </a:lnTo>
                  <a:lnTo>
                    <a:pt x="4185" y="27306"/>
                  </a:lnTo>
                  <a:lnTo>
                    <a:pt x="4185" y="27369"/>
                  </a:lnTo>
                  <a:lnTo>
                    <a:pt x="4164" y="27410"/>
                  </a:lnTo>
                  <a:lnTo>
                    <a:pt x="4164" y="27473"/>
                  </a:lnTo>
                  <a:lnTo>
                    <a:pt x="4206" y="27494"/>
                  </a:lnTo>
                  <a:lnTo>
                    <a:pt x="4289" y="27557"/>
                  </a:lnTo>
                  <a:lnTo>
                    <a:pt x="4373" y="27557"/>
                  </a:lnTo>
                  <a:lnTo>
                    <a:pt x="4499" y="27369"/>
                  </a:lnTo>
                  <a:lnTo>
                    <a:pt x="4520" y="27159"/>
                  </a:lnTo>
                  <a:lnTo>
                    <a:pt x="4582" y="27055"/>
                  </a:lnTo>
                  <a:lnTo>
                    <a:pt x="4645" y="27034"/>
                  </a:lnTo>
                  <a:lnTo>
                    <a:pt x="4645" y="27097"/>
                  </a:lnTo>
                  <a:lnTo>
                    <a:pt x="4603" y="27159"/>
                  </a:lnTo>
                  <a:lnTo>
                    <a:pt x="4603" y="27306"/>
                  </a:lnTo>
                  <a:lnTo>
                    <a:pt x="4499" y="27473"/>
                  </a:lnTo>
                  <a:lnTo>
                    <a:pt x="4415" y="27557"/>
                  </a:lnTo>
                  <a:lnTo>
                    <a:pt x="4436" y="27599"/>
                  </a:lnTo>
                  <a:lnTo>
                    <a:pt x="4582" y="27599"/>
                  </a:lnTo>
                  <a:lnTo>
                    <a:pt x="4687" y="27578"/>
                  </a:lnTo>
                  <a:lnTo>
                    <a:pt x="4708" y="27599"/>
                  </a:lnTo>
                  <a:lnTo>
                    <a:pt x="4624" y="27682"/>
                  </a:lnTo>
                  <a:lnTo>
                    <a:pt x="4582" y="27808"/>
                  </a:lnTo>
                  <a:lnTo>
                    <a:pt x="4415" y="27913"/>
                  </a:lnTo>
                  <a:lnTo>
                    <a:pt x="4415" y="27975"/>
                  </a:lnTo>
                  <a:lnTo>
                    <a:pt x="4499" y="28122"/>
                  </a:lnTo>
                  <a:lnTo>
                    <a:pt x="4624" y="28185"/>
                  </a:lnTo>
                  <a:lnTo>
                    <a:pt x="4708" y="28122"/>
                  </a:lnTo>
                  <a:lnTo>
                    <a:pt x="4792" y="28122"/>
                  </a:lnTo>
                  <a:lnTo>
                    <a:pt x="4812" y="28226"/>
                  </a:lnTo>
                  <a:lnTo>
                    <a:pt x="4875" y="28331"/>
                  </a:lnTo>
                  <a:lnTo>
                    <a:pt x="4875" y="28415"/>
                  </a:lnTo>
                  <a:lnTo>
                    <a:pt x="4812" y="28415"/>
                  </a:lnTo>
                  <a:lnTo>
                    <a:pt x="4771" y="28310"/>
                  </a:lnTo>
                  <a:lnTo>
                    <a:pt x="4708" y="28310"/>
                  </a:lnTo>
                  <a:lnTo>
                    <a:pt x="4708" y="28415"/>
                  </a:lnTo>
                  <a:lnTo>
                    <a:pt x="4812" y="28561"/>
                  </a:lnTo>
                  <a:lnTo>
                    <a:pt x="4938" y="28498"/>
                  </a:lnTo>
                  <a:lnTo>
                    <a:pt x="5085" y="28436"/>
                  </a:lnTo>
                  <a:lnTo>
                    <a:pt x="5147" y="28352"/>
                  </a:lnTo>
                  <a:lnTo>
                    <a:pt x="5147" y="28352"/>
                  </a:lnTo>
                  <a:lnTo>
                    <a:pt x="5126" y="28519"/>
                  </a:lnTo>
                  <a:lnTo>
                    <a:pt x="5022" y="28750"/>
                  </a:lnTo>
                  <a:lnTo>
                    <a:pt x="5043" y="28938"/>
                  </a:lnTo>
                  <a:lnTo>
                    <a:pt x="5126" y="28959"/>
                  </a:lnTo>
                  <a:lnTo>
                    <a:pt x="20087" y="30444"/>
                  </a:lnTo>
                  <a:lnTo>
                    <a:pt x="20212" y="30507"/>
                  </a:lnTo>
                  <a:lnTo>
                    <a:pt x="20359" y="30507"/>
                  </a:lnTo>
                  <a:lnTo>
                    <a:pt x="20484" y="30612"/>
                  </a:lnTo>
                  <a:lnTo>
                    <a:pt x="20484" y="30674"/>
                  </a:lnTo>
                  <a:lnTo>
                    <a:pt x="20568" y="30737"/>
                  </a:lnTo>
                  <a:lnTo>
                    <a:pt x="20589" y="30779"/>
                  </a:lnTo>
                  <a:lnTo>
                    <a:pt x="20694" y="30821"/>
                  </a:lnTo>
                  <a:lnTo>
                    <a:pt x="20714" y="30842"/>
                  </a:lnTo>
                  <a:lnTo>
                    <a:pt x="20840" y="30884"/>
                  </a:lnTo>
                  <a:lnTo>
                    <a:pt x="20903" y="30946"/>
                  </a:lnTo>
                  <a:lnTo>
                    <a:pt x="20945" y="30946"/>
                  </a:lnTo>
                  <a:lnTo>
                    <a:pt x="21049" y="30926"/>
                  </a:lnTo>
                  <a:lnTo>
                    <a:pt x="21133" y="30946"/>
                  </a:lnTo>
                  <a:lnTo>
                    <a:pt x="21238" y="30946"/>
                  </a:lnTo>
                  <a:lnTo>
                    <a:pt x="21363" y="31051"/>
                  </a:lnTo>
                  <a:lnTo>
                    <a:pt x="21447" y="31051"/>
                  </a:lnTo>
                  <a:lnTo>
                    <a:pt x="21510" y="31198"/>
                  </a:lnTo>
                  <a:lnTo>
                    <a:pt x="21719" y="31239"/>
                  </a:lnTo>
                  <a:lnTo>
                    <a:pt x="21823" y="31260"/>
                  </a:lnTo>
                  <a:lnTo>
                    <a:pt x="21886" y="31344"/>
                  </a:lnTo>
                  <a:lnTo>
                    <a:pt x="21970" y="31407"/>
                  </a:lnTo>
                  <a:lnTo>
                    <a:pt x="22158" y="31407"/>
                  </a:lnTo>
                  <a:lnTo>
                    <a:pt x="22263" y="31344"/>
                  </a:lnTo>
                  <a:lnTo>
                    <a:pt x="22305" y="31407"/>
                  </a:lnTo>
                  <a:lnTo>
                    <a:pt x="22367" y="31511"/>
                  </a:lnTo>
                  <a:lnTo>
                    <a:pt x="22618" y="31532"/>
                  </a:lnTo>
                  <a:lnTo>
                    <a:pt x="22681" y="31574"/>
                  </a:lnTo>
                  <a:lnTo>
                    <a:pt x="22807" y="31616"/>
                  </a:lnTo>
                  <a:lnTo>
                    <a:pt x="22890" y="31658"/>
                  </a:lnTo>
                  <a:lnTo>
                    <a:pt x="25192" y="32725"/>
                  </a:lnTo>
                  <a:lnTo>
                    <a:pt x="25339" y="32913"/>
                  </a:lnTo>
                  <a:lnTo>
                    <a:pt x="25694" y="33206"/>
                  </a:lnTo>
                  <a:lnTo>
                    <a:pt x="26050" y="34985"/>
                  </a:lnTo>
                  <a:lnTo>
                    <a:pt x="26008" y="35738"/>
                  </a:lnTo>
                  <a:lnTo>
                    <a:pt x="25945" y="35864"/>
                  </a:lnTo>
                  <a:lnTo>
                    <a:pt x="25903" y="36010"/>
                  </a:lnTo>
                  <a:lnTo>
                    <a:pt x="25820" y="36136"/>
                  </a:lnTo>
                  <a:lnTo>
                    <a:pt x="25611" y="36240"/>
                  </a:lnTo>
                  <a:lnTo>
                    <a:pt x="25506" y="36366"/>
                  </a:lnTo>
                  <a:lnTo>
                    <a:pt x="25611" y="36554"/>
                  </a:lnTo>
                  <a:lnTo>
                    <a:pt x="27598" y="36031"/>
                  </a:lnTo>
                  <a:lnTo>
                    <a:pt x="27849" y="35947"/>
                  </a:lnTo>
                  <a:lnTo>
                    <a:pt x="27912" y="35654"/>
                  </a:lnTo>
                  <a:lnTo>
                    <a:pt x="28979" y="35340"/>
                  </a:lnTo>
                  <a:lnTo>
                    <a:pt x="29461" y="34985"/>
                  </a:lnTo>
                  <a:lnTo>
                    <a:pt x="29565" y="34901"/>
                  </a:lnTo>
                  <a:lnTo>
                    <a:pt x="29712" y="34880"/>
                  </a:lnTo>
                  <a:lnTo>
                    <a:pt x="29984" y="34650"/>
                  </a:lnTo>
                  <a:lnTo>
                    <a:pt x="30088" y="34545"/>
                  </a:lnTo>
                  <a:lnTo>
                    <a:pt x="30214" y="34483"/>
                  </a:lnTo>
                  <a:lnTo>
                    <a:pt x="30318" y="34378"/>
                  </a:lnTo>
                  <a:lnTo>
                    <a:pt x="30528" y="34357"/>
                  </a:lnTo>
                  <a:lnTo>
                    <a:pt x="32202" y="34378"/>
                  </a:lnTo>
                  <a:lnTo>
                    <a:pt x="32327" y="34252"/>
                  </a:lnTo>
                  <a:lnTo>
                    <a:pt x="32390" y="34252"/>
                  </a:lnTo>
                  <a:lnTo>
                    <a:pt x="32432" y="34190"/>
                  </a:lnTo>
                  <a:lnTo>
                    <a:pt x="32515" y="34190"/>
                  </a:lnTo>
                  <a:lnTo>
                    <a:pt x="32620" y="34231"/>
                  </a:lnTo>
                  <a:lnTo>
                    <a:pt x="32704" y="34169"/>
                  </a:lnTo>
                  <a:lnTo>
                    <a:pt x="32725" y="34085"/>
                  </a:lnTo>
                  <a:lnTo>
                    <a:pt x="32913" y="33876"/>
                  </a:lnTo>
                  <a:lnTo>
                    <a:pt x="32976" y="33855"/>
                  </a:lnTo>
                  <a:lnTo>
                    <a:pt x="33143" y="33667"/>
                  </a:lnTo>
                  <a:lnTo>
                    <a:pt x="33185" y="33541"/>
                  </a:lnTo>
                  <a:lnTo>
                    <a:pt x="33227" y="33415"/>
                  </a:lnTo>
                  <a:lnTo>
                    <a:pt x="33373" y="33332"/>
                  </a:lnTo>
                  <a:lnTo>
                    <a:pt x="33373" y="33227"/>
                  </a:lnTo>
                  <a:lnTo>
                    <a:pt x="33478" y="33102"/>
                  </a:lnTo>
                  <a:lnTo>
                    <a:pt x="33687" y="32871"/>
                  </a:lnTo>
                  <a:lnTo>
                    <a:pt x="33750" y="32767"/>
                  </a:lnTo>
                  <a:lnTo>
                    <a:pt x="33854" y="32662"/>
                  </a:lnTo>
                  <a:lnTo>
                    <a:pt x="33875" y="32662"/>
                  </a:lnTo>
                  <a:lnTo>
                    <a:pt x="33959" y="32704"/>
                  </a:lnTo>
                  <a:lnTo>
                    <a:pt x="34022" y="32788"/>
                  </a:lnTo>
                  <a:lnTo>
                    <a:pt x="34168" y="32767"/>
                  </a:lnTo>
                  <a:lnTo>
                    <a:pt x="34315" y="32809"/>
                  </a:lnTo>
                  <a:lnTo>
                    <a:pt x="34378" y="32767"/>
                  </a:lnTo>
                  <a:lnTo>
                    <a:pt x="34608" y="32976"/>
                  </a:lnTo>
                  <a:lnTo>
                    <a:pt x="34608" y="33143"/>
                  </a:lnTo>
                  <a:lnTo>
                    <a:pt x="34482" y="33876"/>
                  </a:lnTo>
                  <a:lnTo>
                    <a:pt x="34440" y="33959"/>
                  </a:lnTo>
                  <a:lnTo>
                    <a:pt x="34503" y="33959"/>
                  </a:lnTo>
                  <a:lnTo>
                    <a:pt x="34524" y="34043"/>
                  </a:lnTo>
                  <a:lnTo>
                    <a:pt x="34587" y="34085"/>
                  </a:lnTo>
                  <a:lnTo>
                    <a:pt x="34587" y="34190"/>
                  </a:lnTo>
                  <a:lnTo>
                    <a:pt x="34587" y="34252"/>
                  </a:lnTo>
                  <a:lnTo>
                    <a:pt x="34587" y="34294"/>
                  </a:lnTo>
                  <a:lnTo>
                    <a:pt x="34545" y="34357"/>
                  </a:lnTo>
                  <a:lnTo>
                    <a:pt x="34587" y="34378"/>
                  </a:lnTo>
                  <a:lnTo>
                    <a:pt x="34733" y="34399"/>
                  </a:lnTo>
                  <a:lnTo>
                    <a:pt x="34859" y="34378"/>
                  </a:lnTo>
                  <a:lnTo>
                    <a:pt x="34901" y="34462"/>
                  </a:lnTo>
                  <a:lnTo>
                    <a:pt x="34963" y="34483"/>
                  </a:lnTo>
                  <a:lnTo>
                    <a:pt x="35026" y="34399"/>
                  </a:lnTo>
                  <a:lnTo>
                    <a:pt x="35110" y="34462"/>
                  </a:lnTo>
                  <a:lnTo>
                    <a:pt x="35235" y="34441"/>
                  </a:lnTo>
                  <a:lnTo>
                    <a:pt x="35277" y="34336"/>
                  </a:lnTo>
                  <a:lnTo>
                    <a:pt x="35382" y="34231"/>
                  </a:lnTo>
                  <a:lnTo>
                    <a:pt x="35382" y="34231"/>
                  </a:lnTo>
                  <a:lnTo>
                    <a:pt x="35319" y="34336"/>
                  </a:lnTo>
                  <a:lnTo>
                    <a:pt x="35340" y="34336"/>
                  </a:lnTo>
                  <a:lnTo>
                    <a:pt x="35319" y="34378"/>
                  </a:lnTo>
                  <a:lnTo>
                    <a:pt x="35361" y="34399"/>
                  </a:lnTo>
                  <a:lnTo>
                    <a:pt x="35633" y="34336"/>
                  </a:lnTo>
                  <a:lnTo>
                    <a:pt x="35675" y="34252"/>
                  </a:lnTo>
                  <a:lnTo>
                    <a:pt x="35842" y="34252"/>
                  </a:lnTo>
                  <a:lnTo>
                    <a:pt x="35968" y="34127"/>
                  </a:lnTo>
                  <a:lnTo>
                    <a:pt x="36072" y="34085"/>
                  </a:lnTo>
                  <a:lnTo>
                    <a:pt x="36198" y="33918"/>
                  </a:lnTo>
                  <a:lnTo>
                    <a:pt x="36198" y="33980"/>
                  </a:lnTo>
                  <a:lnTo>
                    <a:pt x="36282" y="33939"/>
                  </a:lnTo>
                  <a:lnTo>
                    <a:pt x="36282" y="33980"/>
                  </a:lnTo>
                  <a:lnTo>
                    <a:pt x="36156" y="34127"/>
                  </a:lnTo>
                  <a:lnTo>
                    <a:pt x="36051" y="34148"/>
                  </a:lnTo>
                  <a:lnTo>
                    <a:pt x="35947" y="34294"/>
                  </a:lnTo>
                  <a:lnTo>
                    <a:pt x="36072" y="34336"/>
                  </a:lnTo>
                  <a:lnTo>
                    <a:pt x="36156" y="34231"/>
                  </a:lnTo>
                  <a:lnTo>
                    <a:pt x="36261" y="34231"/>
                  </a:lnTo>
                  <a:lnTo>
                    <a:pt x="36323" y="34273"/>
                  </a:lnTo>
                  <a:lnTo>
                    <a:pt x="36575" y="34294"/>
                  </a:lnTo>
                  <a:lnTo>
                    <a:pt x="36742" y="34294"/>
                  </a:lnTo>
                  <a:lnTo>
                    <a:pt x="36616" y="34357"/>
                  </a:lnTo>
                  <a:lnTo>
                    <a:pt x="36470" y="34378"/>
                  </a:lnTo>
                  <a:lnTo>
                    <a:pt x="36365" y="34399"/>
                  </a:lnTo>
                  <a:lnTo>
                    <a:pt x="36323" y="34483"/>
                  </a:lnTo>
                  <a:lnTo>
                    <a:pt x="36323" y="34545"/>
                  </a:lnTo>
                  <a:lnTo>
                    <a:pt x="36261" y="34483"/>
                  </a:lnTo>
                  <a:lnTo>
                    <a:pt x="36219" y="34378"/>
                  </a:lnTo>
                  <a:lnTo>
                    <a:pt x="36156" y="34357"/>
                  </a:lnTo>
                  <a:lnTo>
                    <a:pt x="35968" y="34399"/>
                  </a:lnTo>
                  <a:lnTo>
                    <a:pt x="35779" y="34545"/>
                  </a:lnTo>
                  <a:lnTo>
                    <a:pt x="35549" y="34587"/>
                  </a:lnTo>
                  <a:lnTo>
                    <a:pt x="35340" y="34713"/>
                  </a:lnTo>
                  <a:lnTo>
                    <a:pt x="35319" y="34817"/>
                  </a:lnTo>
                  <a:lnTo>
                    <a:pt x="35173" y="34922"/>
                  </a:lnTo>
                  <a:lnTo>
                    <a:pt x="35110" y="35110"/>
                  </a:lnTo>
                  <a:lnTo>
                    <a:pt x="35110" y="35236"/>
                  </a:lnTo>
                  <a:lnTo>
                    <a:pt x="35131" y="35340"/>
                  </a:lnTo>
                  <a:lnTo>
                    <a:pt x="35152" y="35445"/>
                  </a:lnTo>
                  <a:lnTo>
                    <a:pt x="35215" y="35424"/>
                  </a:lnTo>
                  <a:lnTo>
                    <a:pt x="35256" y="35445"/>
                  </a:lnTo>
                  <a:lnTo>
                    <a:pt x="35256" y="35592"/>
                  </a:lnTo>
                  <a:lnTo>
                    <a:pt x="35361" y="35654"/>
                  </a:lnTo>
                  <a:lnTo>
                    <a:pt x="35403" y="35612"/>
                  </a:lnTo>
                  <a:lnTo>
                    <a:pt x="35466" y="35654"/>
                  </a:lnTo>
                  <a:lnTo>
                    <a:pt x="35507" y="35612"/>
                  </a:lnTo>
                  <a:lnTo>
                    <a:pt x="35507" y="35508"/>
                  </a:lnTo>
                  <a:lnTo>
                    <a:pt x="35570" y="35487"/>
                  </a:lnTo>
                  <a:lnTo>
                    <a:pt x="35654" y="35487"/>
                  </a:lnTo>
                  <a:lnTo>
                    <a:pt x="35779" y="35382"/>
                  </a:lnTo>
                  <a:lnTo>
                    <a:pt x="35884" y="35340"/>
                  </a:lnTo>
                  <a:lnTo>
                    <a:pt x="36031" y="35131"/>
                  </a:lnTo>
                  <a:lnTo>
                    <a:pt x="36219" y="35006"/>
                  </a:lnTo>
                  <a:lnTo>
                    <a:pt x="36177" y="34964"/>
                  </a:lnTo>
                  <a:lnTo>
                    <a:pt x="36240" y="34817"/>
                  </a:lnTo>
                  <a:lnTo>
                    <a:pt x="36323" y="34817"/>
                  </a:lnTo>
                  <a:lnTo>
                    <a:pt x="36386" y="34755"/>
                  </a:lnTo>
                  <a:lnTo>
                    <a:pt x="36428" y="34755"/>
                  </a:lnTo>
                  <a:lnTo>
                    <a:pt x="36491" y="34880"/>
                  </a:lnTo>
                  <a:lnTo>
                    <a:pt x="36637" y="34901"/>
                  </a:lnTo>
                  <a:lnTo>
                    <a:pt x="36637" y="34859"/>
                  </a:lnTo>
                  <a:lnTo>
                    <a:pt x="36721" y="34859"/>
                  </a:lnTo>
                  <a:lnTo>
                    <a:pt x="36909" y="34755"/>
                  </a:lnTo>
                  <a:lnTo>
                    <a:pt x="37077" y="34692"/>
                  </a:lnTo>
                  <a:lnTo>
                    <a:pt x="37286" y="34650"/>
                  </a:lnTo>
                  <a:lnTo>
                    <a:pt x="37391" y="34650"/>
                  </a:lnTo>
                  <a:lnTo>
                    <a:pt x="37663" y="34483"/>
                  </a:lnTo>
                  <a:lnTo>
                    <a:pt x="37809" y="34441"/>
                  </a:lnTo>
                  <a:lnTo>
                    <a:pt x="37914" y="34441"/>
                  </a:lnTo>
                  <a:lnTo>
                    <a:pt x="37997" y="34462"/>
                  </a:lnTo>
                  <a:lnTo>
                    <a:pt x="38081" y="34399"/>
                  </a:lnTo>
                  <a:lnTo>
                    <a:pt x="38018" y="34357"/>
                  </a:lnTo>
                  <a:lnTo>
                    <a:pt x="37935" y="34357"/>
                  </a:lnTo>
                  <a:lnTo>
                    <a:pt x="37830" y="34294"/>
                  </a:lnTo>
                  <a:lnTo>
                    <a:pt x="37872" y="34294"/>
                  </a:lnTo>
                  <a:lnTo>
                    <a:pt x="37956" y="34273"/>
                  </a:lnTo>
                  <a:lnTo>
                    <a:pt x="37956" y="34231"/>
                  </a:lnTo>
                  <a:lnTo>
                    <a:pt x="37663" y="34169"/>
                  </a:lnTo>
                  <a:lnTo>
                    <a:pt x="37537" y="34148"/>
                  </a:lnTo>
                  <a:lnTo>
                    <a:pt x="37558" y="34085"/>
                  </a:lnTo>
                  <a:lnTo>
                    <a:pt x="37537" y="33980"/>
                  </a:lnTo>
                  <a:lnTo>
                    <a:pt x="37370" y="34085"/>
                  </a:lnTo>
                  <a:lnTo>
                    <a:pt x="37349" y="34148"/>
                  </a:lnTo>
                  <a:lnTo>
                    <a:pt x="37160" y="34106"/>
                  </a:lnTo>
                  <a:lnTo>
                    <a:pt x="37139" y="34064"/>
                  </a:lnTo>
                  <a:lnTo>
                    <a:pt x="36993" y="34022"/>
                  </a:lnTo>
                  <a:lnTo>
                    <a:pt x="36930" y="34043"/>
                  </a:lnTo>
                  <a:lnTo>
                    <a:pt x="36826" y="33980"/>
                  </a:lnTo>
                  <a:lnTo>
                    <a:pt x="36637" y="33980"/>
                  </a:lnTo>
                  <a:lnTo>
                    <a:pt x="36491" y="33876"/>
                  </a:lnTo>
                  <a:lnTo>
                    <a:pt x="36616" y="33834"/>
                  </a:lnTo>
                  <a:lnTo>
                    <a:pt x="36637" y="33750"/>
                  </a:lnTo>
                  <a:lnTo>
                    <a:pt x="36491" y="33750"/>
                  </a:lnTo>
                  <a:lnTo>
                    <a:pt x="36428" y="33708"/>
                  </a:lnTo>
                  <a:lnTo>
                    <a:pt x="36323" y="33708"/>
                  </a:lnTo>
                  <a:lnTo>
                    <a:pt x="36282" y="33541"/>
                  </a:lnTo>
                  <a:lnTo>
                    <a:pt x="36219" y="33499"/>
                  </a:lnTo>
                  <a:lnTo>
                    <a:pt x="36219" y="33332"/>
                  </a:lnTo>
                  <a:lnTo>
                    <a:pt x="36261" y="33227"/>
                  </a:lnTo>
                  <a:lnTo>
                    <a:pt x="36177" y="33143"/>
                  </a:lnTo>
                  <a:lnTo>
                    <a:pt x="36261" y="33039"/>
                  </a:lnTo>
                  <a:lnTo>
                    <a:pt x="36261" y="32997"/>
                  </a:lnTo>
                  <a:lnTo>
                    <a:pt x="36051" y="32997"/>
                  </a:lnTo>
                  <a:lnTo>
                    <a:pt x="36114" y="32913"/>
                  </a:lnTo>
                  <a:lnTo>
                    <a:pt x="36198" y="32913"/>
                  </a:lnTo>
                  <a:lnTo>
                    <a:pt x="36365" y="32620"/>
                  </a:lnTo>
                  <a:lnTo>
                    <a:pt x="36470" y="32558"/>
                  </a:lnTo>
                  <a:lnTo>
                    <a:pt x="36428" y="32474"/>
                  </a:lnTo>
                  <a:lnTo>
                    <a:pt x="36365" y="32474"/>
                  </a:lnTo>
                  <a:lnTo>
                    <a:pt x="36323" y="32411"/>
                  </a:lnTo>
                  <a:lnTo>
                    <a:pt x="36219" y="32411"/>
                  </a:lnTo>
                  <a:lnTo>
                    <a:pt x="36114" y="32495"/>
                  </a:lnTo>
                  <a:lnTo>
                    <a:pt x="35989" y="32558"/>
                  </a:lnTo>
                  <a:lnTo>
                    <a:pt x="35947" y="32474"/>
                  </a:lnTo>
                  <a:lnTo>
                    <a:pt x="35905" y="32369"/>
                  </a:lnTo>
                  <a:lnTo>
                    <a:pt x="35675" y="32307"/>
                  </a:lnTo>
                  <a:lnTo>
                    <a:pt x="35528" y="32286"/>
                  </a:lnTo>
                  <a:lnTo>
                    <a:pt x="35361" y="32307"/>
                  </a:lnTo>
                  <a:lnTo>
                    <a:pt x="35528" y="32244"/>
                  </a:lnTo>
                  <a:lnTo>
                    <a:pt x="35654" y="32265"/>
                  </a:lnTo>
                  <a:lnTo>
                    <a:pt x="35779" y="32244"/>
                  </a:lnTo>
                  <a:lnTo>
                    <a:pt x="35863" y="32181"/>
                  </a:lnTo>
                  <a:lnTo>
                    <a:pt x="35989" y="32244"/>
                  </a:lnTo>
                  <a:lnTo>
                    <a:pt x="36093" y="32307"/>
                  </a:lnTo>
                  <a:lnTo>
                    <a:pt x="36219" y="32307"/>
                  </a:lnTo>
                  <a:lnTo>
                    <a:pt x="36386" y="32202"/>
                  </a:lnTo>
                  <a:lnTo>
                    <a:pt x="36470" y="32202"/>
                  </a:lnTo>
                  <a:lnTo>
                    <a:pt x="36575" y="32097"/>
                  </a:lnTo>
                  <a:lnTo>
                    <a:pt x="36700" y="32076"/>
                  </a:lnTo>
                  <a:lnTo>
                    <a:pt x="36784" y="31867"/>
                  </a:lnTo>
                  <a:lnTo>
                    <a:pt x="36721" y="31825"/>
                  </a:lnTo>
                  <a:lnTo>
                    <a:pt x="36805" y="31783"/>
                  </a:lnTo>
                  <a:lnTo>
                    <a:pt x="36742" y="31721"/>
                  </a:lnTo>
                  <a:lnTo>
                    <a:pt x="36616" y="31658"/>
                  </a:lnTo>
                  <a:lnTo>
                    <a:pt x="36533" y="31658"/>
                  </a:lnTo>
                  <a:lnTo>
                    <a:pt x="36575" y="31637"/>
                  </a:lnTo>
                  <a:lnTo>
                    <a:pt x="36575" y="31616"/>
                  </a:lnTo>
                  <a:lnTo>
                    <a:pt x="36742" y="31637"/>
                  </a:lnTo>
                  <a:lnTo>
                    <a:pt x="36742" y="31574"/>
                  </a:lnTo>
                  <a:lnTo>
                    <a:pt x="36512" y="31449"/>
                  </a:lnTo>
                  <a:lnTo>
                    <a:pt x="36303" y="31365"/>
                  </a:lnTo>
                  <a:lnTo>
                    <a:pt x="35905" y="31365"/>
                  </a:lnTo>
                  <a:lnTo>
                    <a:pt x="35800" y="31428"/>
                  </a:lnTo>
                  <a:lnTo>
                    <a:pt x="35675" y="31428"/>
                  </a:lnTo>
                  <a:lnTo>
                    <a:pt x="35319" y="31553"/>
                  </a:lnTo>
                  <a:lnTo>
                    <a:pt x="35026" y="31616"/>
                  </a:lnTo>
                  <a:lnTo>
                    <a:pt x="34859" y="31679"/>
                  </a:lnTo>
                  <a:lnTo>
                    <a:pt x="34712" y="31721"/>
                  </a:lnTo>
                  <a:lnTo>
                    <a:pt x="34440" y="31867"/>
                  </a:lnTo>
                  <a:lnTo>
                    <a:pt x="34064" y="32139"/>
                  </a:lnTo>
                  <a:lnTo>
                    <a:pt x="33771" y="32390"/>
                  </a:lnTo>
                  <a:lnTo>
                    <a:pt x="33666" y="32453"/>
                  </a:lnTo>
                  <a:lnTo>
                    <a:pt x="33541" y="32579"/>
                  </a:lnTo>
                  <a:lnTo>
                    <a:pt x="33373" y="32767"/>
                  </a:lnTo>
                  <a:lnTo>
                    <a:pt x="33185" y="32892"/>
                  </a:lnTo>
                  <a:lnTo>
                    <a:pt x="32934" y="33018"/>
                  </a:lnTo>
                  <a:lnTo>
                    <a:pt x="32641" y="33143"/>
                  </a:lnTo>
                  <a:lnTo>
                    <a:pt x="32515" y="33143"/>
                  </a:lnTo>
                  <a:lnTo>
                    <a:pt x="32704" y="33102"/>
                  </a:lnTo>
                  <a:lnTo>
                    <a:pt x="33018" y="32976"/>
                  </a:lnTo>
                  <a:lnTo>
                    <a:pt x="33038" y="32892"/>
                  </a:lnTo>
                  <a:lnTo>
                    <a:pt x="33290" y="32725"/>
                  </a:lnTo>
                  <a:lnTo>
                    <a:pt x="33373" y="32599"/>
                  </a:lnTo>
                  <a:lnTo>
                    <a:pt x="33436" y="32453"/>
                  </a:lnTo>
                  <a:lnTo>
                    <a:pt x="33541" y="32411"/>
                  </a:lnTo>
                  <a:lnTo>
                    <a:pt x="33666" y="32286"/>
                  </a:lnTo>
                  <a:lnTo>
                    <a:pt x="33813" y="32202"/>
                  </a:lnTo>
                  <a:lnTo>
                    <a:pt x="33875" y="31993"/>
                  </a:lnTo>
                  <a:lnTo>
                    <a:pt x="34106" y="31888"/>
                  </a:lnTo>
                  <a:lnTo>
                    <a:pt x="34231" y="31679"/>
                  </a:lnTo>
                  <a:lnTo>
                    <a:pt x="34294" y="31658"/>
                  </a:lnTo>
                  <a:lnTo>
                    <a:pt x="34315" y="31595"/>
                  </a:lnTo>
                  <a:lnTo>
                    <a:pt x="34440" y="31532"/>
                  </a:lnTo>
                  <a:lnTo>
                    <a:pt x="34545" y="31491"/>
                  </a:lnTo>
                  <a:lnTo>
                    <a:pt x="34608" y="31386"/>
                  </a:lnTo>
                  <a:lnTo>
                    <a:pt x="34712" y="31344"/>
                  </a:lnTo>
                  <a:lnTo>
                    <a:pt x="34754" y="31386"/>
                  </a:lnTo>
                  <a:lnTo>
                    <a:pt x="34838" y="31365"/>
                  </a:lnTo>
                  <a:lnTo>
                    <a:pt x="34922" y="31239"/>
                  </a:lnTo>
                  <a:lnTo>
                    <a:pt x="35131" y="31239"/>
                  </a:lnTo>
                  <a:lnTo>
                    <a:pt x="35235" y="31177"/>
                  </a:lnTo>
                  <a:lnTo>
                    <a:pt x="35424" y="31177"/>
                  </a:lnTo>
                  <a:lnTo>
                    <a:pt x="35487" y="31072"/>
                  </a:lnTo>
                  <a:lnTo>
                    <a:pt x="35528" y="30946"/>
                  </a:lnTo>
                  <a:lnTo>
                    <a:pt x="35570" y="30905"/>
                  </a:lnTo>
                  <a:lnTo>
                    <a:pt x="35570" y="30821"/>
                  </a:lnTo>
                  <a:lnTo>
                    <a:pt x="35696" y="30758"/>
                  </a:lnTo>
                  <a:lnTo>
                    <a:pt x="35905" y="30591"/>
                  </a:lnTo>
                  <a:lnTo>
                    <a:pt x="36010" y="30549"/>
                  </a:lnTo>
                  <a:lnTo>
                    <a:pt x="36072" y="30507"/>
                  </a:lnTo>
                  <a:lnTo>
                    <a:pt x="36010" y="30444"/>
                  </a:lnTo>
                  <a:lnTo>
                    <a:pt x="36072" y="30382"/>
                  </a:lnTo>
                  <a:lnTo>
                    <a:pt x="36156" y="30319"/>
                  </a:lnTo>
                  <a:lnTo>
                    <a:pt x="36261" y="30423"/>
                  </a:lnTo>
                  <a:lnTo>
                    <a:pt x="36386" y="30486"/>
                  </a:lnTo>
                  <a:lnTo>
                    <a:pt x="36616" y="30444"/>
                  </a:lnTo>
                  <a:lnTo>
                    <a:pt x="36805" y="30528"/>
                  </a:lnTo>
                  <a:lnTo>
                    <a:pt x="36888" y="30528"/>
                  </a:lnTo>
                  <a:lnTo>
                    <a:pt x="36951" y="30549"/>
                  </a:lnTo>
                  <a:lnTo>
                    <a:pt x="37098" y="30486"/>
                  </a:lnTo>
                  <a:lnTo>
                    <a:pt x="37160" y="30549"/>
                  </a:lnTo>
                  <a:lnTo>
                    <a:pt x="37265" y="30549"/>
                  </a:lnTo>
                  <a:lnTo>
                    <a:pt x="37349" y="30507"/>
                  </a:lnTo>
                  <a:lnTo>
                    <a:pt x="37474" y="30591"/>
                  </a:lnTo>
                  <a:lnTo>
                    <a:pt x="37663" y="30612"/>
                  </a:lnTo>
                  <a:lnTo>
                    <a:pt x="37746" y="30570"/>
                  </a:lnTo>
                  <a:lnTo>
                    <a:pt x="37788" y="30570"/>
                  </a:lnTo>
                  <a:lnTo>
                    <a:pt x="37893" y="30633"/>
                  </a:lnTo>
                  <a:lnTo>
                    <a:pt x="38039" y="30674"/>
                  </a:lnTo>
                  <a:lnTo>
                    <a:pt x="38081" y="30633"/>
                  </a:lnTo>
                  <a:lnTo>
                    <a:pt x="38248" y="30716"/>
                  </a:lnTo>
                  <a:lnTo>
                    <a:pt x="38311" y="30716"/>
                  </a:lnTo>
                  <a:lnTo>
                    <a:pt x="38416" y="30674"/>
                  </a:lnTo>
                  <a:lnTo>
                    <a:pt x="38500" y="30695"/>
                  </a:lnTo>
                  <a:lnTo>
                    <a:pt x="38479" y="30737"/>
                  </a:lnTo>
                  <a:lnTo>
                    <a:pt x="38583" y="30779"/>
                  </a:lnTo>
                  <a:lnTo>
                    <a:pt x="38834" y="30695"/>
                  </a:lnTo>
                  <a:lnTo>
                    <a:pt x="38897" y="30695"/>
                  </a:lnTo>
                  <a:lnTo>
                    <a:pt x="39023" y="30633"/>
                  </a:lnTo>
                  <a:lnTo>
                    <a:pt x="39085" y="30674"/>
                  </a:lnTo>
                  <a:lnTo>
                    <a:pt x="39253" y="30674"/>
                  </a:lnTo>
                  <a:lnTo>
                    <a:pt x="39336" y="30716"/>
                  </a:lnTo>
                  <a:lnTo>
                    <a:pt x="39441" y="30674"/>
                  </a:lnTo>
                  <a:lnTo>
                    <a:pt x="39462" y="30591"/>
                  </a:lnTo>
                  <a:lnTo>
                    <a:pt x="39608" y="30591"/>
                  </a:lnTo>
                  <a:lnTo>
                    <a:pt x="39671" y="30528"/>
                  </a:lnTo>
                  <a:lnTo>
                    <a:pt x="39734" y="30570"/>
                  </a:lnTo>
                  <a:lnTo>
                    <a:pt x="39818" y="30465"/>
                  </a:lnTo>
                  <a:lnTo>
                    <a:pt x="39922" y="30402"/>
                  </a:lnTo>
                  <a:lnTo>
                    <a:pt x="39943" y="30361"/>
                  </a:lnTo>
                  <a:lnTo>
                    <a:pt x="40048" y="30382"/>
                  </a:lnTo>
                  <a:lnTo>
                    <a:pt x="40132" y="30214"/>
                  </a:lnTo>
                  <a:lnTo>
                    <a:pt x="40132" y="30110"/>
                  </a:lnTo>
                  <a:lnTo>
                    <a:pt x="40194" y="30110"/>
                  </a:lnTo>
                  <a:lnTo>
                    <a:pt x="40278" y="30047"/>
                  </a:lnTo>
                  <a:lnTo>
                    <a:pt x="40299" y="29963"/>
                  </a:lnTo>
                  <a:lnTo>
                    <a:pt x="40257" y="29942"/>
                  </a:lnTo>
                  <a:lnTo>
                    <a:pt x="40278" y="29879"/>
                  </a:lnTo>
                  <a:lnTo>
                    <a:pt x="40383" y="29879"/>
                  </a:lnTo>
                  <a:lnTo>
                    <a:pt x="40487" y="29858"/>
                  </a:lnTo>
                  <a:lnTo>
                    <a:pt x="40487" y="29775"/>
                  </a:lnTo>
                  <a:lnTo>
                    <a:pt x="40508" y="29754"/>
                  </a:lnTo>
                  <a:lnTo>
                    <a:pt x="40571" y="29838"/>
                  </a:lnTo>
                  <a:lnTo>
                    <a:pt x="40696" y="29858"/>
                  </a:lnTo>
                  <a:lnTo>
                    <a:pt x="40801" y="29775"/>
                  </a:lnTo>
                  <a:lnTo>
                    <a:pt x="40822" y="29838"/>
                  </a:lnTo>
                  <a:lnTo>
                    <a:pt x="40906" y="29838"/>
                  </a:lnTo>
                  <a:lnTo>
                    <a:pt x="40989" y="29775"/>
                  </a:lnTo>
                  <a:lnTo>
                    <a:pt x="41031" y="29838"/>
                  </a:lnTo>
                  <a:lnTo>
                    <a:pt x="41136" y="29796"/>
                  </a:lnTo>
                  <a:lnTo>
                    <a:pt x="41178" y="29754"/>
                  </a:lnTo>
                  <a:lnTo>
                    <a:pt x="41241" y="29754"/>
                  </a:lnTo>
                  <a:lnTo>
                    <a:pt x="41324" y="29649"/>
                  </a:lnTo>
                  <a:lnTo>
                    <a:pt x="41387" y="29649"/>
                  </a:lnTo>
                  <a:lnTo>
                    <a:pt x="41492" y="29545"/>
                  </a:lnTo>
                  <a:lnTo>
                    <a:pt x="41617" y="29545"/>
                  </a:lnTo>
                  <a:lnTo>
                    <a:pt x="41764" y="29440"/>
                  </a:lnTo>
                  <a:lnTo>
                    <a:pt x="41826" y="29356"/>
                  </a:lnTo>
                  <a:lnTo>
                    <a:pt x="41910" y="29356"/>
                  </a:lnTo>
                  <a:lnTo>
                    <a:pt x="41931" y="29252"/>
                  </a:lnTo>
                  <a:lnTo>
                    <a:pt x="41973" y="29147"/>
                  </a:lnTo>
                  <a:lnTo>
                    <a:pt x="41910" y="29126"/>
                  </a:lnTo>
                  <a:lnTo>
                    <a:pt x="41805" y="29147"/>
                  </a:lnTo>
                  <a:lnTo>
                    <a:pt x="41722" y="29105"/>
                  </a:lnTo>
                  <a:lnTo>
                    <a:pt x="41764" y="29105"/>
                  </a:lnTo>
                  <a:lnTo>
                    <a:pt x="41868" y="29126"/>
                  </a:lnTo>
                  <a:lnTo>
                    <a:pt x="41952" y="29105"/>
                  </a:lnTo>
                  <a:lnTo>
                    <a:pt x="41868" y="29001"/>
                  </a:lnTo>
                  <a:lnTo>
                    <a:pt x="41764" y="29001"/>
                  </a:lnTo>
                  <a:lnTo>
                    <a:pt x="41617" y="28917"/>
                  </a:lnTo>
                  <a:lnTo>
                    <a:pt x="41554" y="28812"/>
                  </a:lnTo>
                  <a:lnTo>
                    <a:pt x="41554" y="28812"/>
                  </a:lnTo>
                  <a:lnTo>
                    <a:pt x="41701" y="28896"/>
                  </a:lnTo>
                  <a:lnTo>
                    <a:pt x="41805" y="28833"/>
                  </a:lnTo>
                  <a:lnTo>
                    <a:pt x="41826" y="28729"/>
                  </a:lnTo>
                  <a:lnTo>
                    <a:pt x="41910" y="28708"/>
                  </a:lnTo>
                  <a:lnTo>
                    <a:pt x="41952" y="28603"/>
                  </a:lnTo>
                  <a:lnTo>
                    <a:pt x="41764" y="28540"/>
                  </a:lnTo>
                  <a:lnTo>
                    <a:pt x="41847" y="28478"/>
                  </a:lnTo>
                  <a:lnTo>
                    <a:pt x="41931" y="28498"/>
                  </a:lnTo>
                  <a:lnTo>
                    <a:pt x="42015" y="28415"/>
                  </a:lnTo>
                  <a:lnTo>
                    <a:pt x="41973" y="28331"/>
                  </a:lnTo>
                  <a:lnTo>
                    <a:pt x="41826" y="28268"/>
                  </a:lnTo>
                  <a:lnTo>
                    <a:pt x="41805" y="28164"/>
                  </a:lnTo>
                  <a:lnTo>
                    <a:pt x="41847" y="28122"/>
                  </a:lnTo>
                  <a:lnTo>
                    <a:pt x="41952" y="28185"/>
                  </a:lnTo>
                  <a:lnTo>
                    <a:pt x="41931" y="28101"/>
                  </a:lnTo>
                  <a:lnTo>
                    <a:pt x="41764" y="28017"/>
                  </a:lnTo>
                  <a:lnTo>
                    <a:pt x="41617" y="28017"/>
                  </a:lnTo>
                  <a:lnTo>
                    <a:pt x="41638" y="27954"/>
                  </a:lnTo>
                  <a:lnTo>
                    <a:pt x="41701" y="27913"/>
                  </a:lnTo>
                  <a:lnTo>
                    <a:pt x="41659" y="27871"/>
                  </a:lnTo>
                  <a:lnTo>
                    <a:pt x="41533" y="27871"/>
                  </a:lnTo>
                  <a:lnTo>
                    <a:pt x="41387" y="27954"/>
                  </a:lnTo>
                  <a:lnTo>
                    <a:pt x="41345" y="28059"/>
                  </a:lnTo>
                  <a:lnTo>
                    <a:pt x="41303" y="28101"/>
                  </a:lnTo>
                  <a:lnTo>
                    <a:pt x="41241" y="27996"/>
                  </a:lnTo>
                  <a:lnTo>
                    <a:pt x="41094" y="27996"/>
                  </a:lnTo>
                  <a:lnTo>
                    <a:pt x="41157" y="27913"/>
                  </a:lnTo>
                  <a:lnTo>
                    <a:pt x="41220" y="27913"/>
                  </a:lnTo>
                  <a:lnTo>
                    <a:pt x="41345" y="27808"/>
                  </a:lnTo>
                  <a:lnTo>
                    <a:pt x="41387" y="27703"/>
                  </a:lnTo>
                  <a:lnTo>
                    <a:pt x="41303" y="27536"/>
                  </a:lnTo>
                  <a:lnTo>
                    <a:pt x="41115" y="27473"/>
                  </a:lnTo>
                  <a:lnTo>
                    <a:pt x="40885" y="27494"/>
                  </a:lnTo>
                  <a:lnTo>
                    <a:pt x="40801" y="27536"/>
                  </a:lnTo>
                  <a:lnTo>
                    <a:pt x="40822" y="27557"/>
                  </a:lnTo>
                  <a:lnTo>
                    <a:pt x="40969" y="27557"/>
                  </a:lnTo>
                  <a:lnTo>
                    <a:pt x="41010" y="27578"/>
                  </a:lnTo>
                  <a:lnTo>
                    <a:pt x="40885" y="27578"/>
                  </a:lnTo>
                  <a:lnTo>
                    <a:pt x="40717" y="27557"/>
                  </a:lnTo>
                  <a:lnTo>
                    <a:pt x="40550" y="27641"/>
                  </a:lnTo>
                  <a:lnTo>
                    <a:pt x="40404" y="27661"/>
                  </a:lnTo>
                  <a:lnTo>
                    <a:pt x="40299" y="27787"/>
                  </a:lnTo>
                  <a:lnTo>
                    <a:pt x="40257" y="27892"/>
                  </a:lnTo>
                  <a:lnTo>
                    <a:pt x="40173" y="27892"/>
                  </a:lnTo>
                  <a:lnTo>
                    <a:pt x="40048" y="27996"/>
                  </a:lnTo>
                  <a:lnTo>
                    <a:pt x="39860" y="27996"/>
                  </a:lnTo>
                  <a:lnTo>
                    <a:pt x="39755" y="28205"/>
                  </a:lnTo>
                  <a:lnTo>
                    <a:pt x="39671" y="28205"/>
                  </a:lnTo>
                  <a:lnTo>
                    <a:pt x="39629" y="28268"/>
                  </a:lnTo>
                  <a:lnTo>
                    <a:pt x="39567" y="28268"/>
                  </a:lnTo>
                  <a:lnTo>
                    <a:pt x="39525" y="28185"/>
                  </a:lnTo>
                  <a:lnTo>
                    <a:pt x="39608" y="28101"/>
                  </a:lnTo>
                  <a:lnTo>
                    <a:pt x="39671" y="28122"/>
                  </a:lnTo>
                  <a:lnTo>
                    <a:pt x="39713" y="28059"/>
                  </a:lnTo>
                  <a:lnTo>
                    <a:pt x="39462" y="27871"/>
                  </a:lnTo>
                  <a:lnTo>
                    <a:pt x="39441" y="27808"/>
                  </a:lnTo>
                  <a:lnTo>
                    <a:pt x="39357" y="27787"/>
                  </a:lnTo>
                  <a:lnTo>
                    <a:pt x="39399" y="27745"/>
                  </a:lnTo>
                  <a:lnTo>
                    <a:pt x="39399" y="27641"/>
                  </a:lnTo>
                  <a:lnTo>
                    <a:pt x="39525" y="27850"/>
                  </a:lnTo>
                  <a:lnTo>
                    <a:pt x="39734" y="27975"/>
                  </a:lnTo>
                  <a:lnTo>
                    <a:pt x="39776" y="27913"/>
                  </a:lnTo>
                  <a:lnTo>
                    <a:pt x="39818" y="27808"/>
                  </a:lnTo>
                  <a:lnTo>
                    <a:pt x="39943" y="27808"/>
                  </a:lnTo>
                  <a:lnTo>
                    <a:pt x="40027" y="27745"/>
                  </a:lnTo>
                  <a:lnTo>
                    <a:pt x="40194" y="27641"/>
                  </a:lnTo>
                  <a:lnTo>
                    <a:pt x="40404" y="27578"/>
                  </a:lnTo>
                  <a:lnTo>
                    <a:pt x="40613" y="27557"/>
                  </a:lnTo>
                  <a:lnTo>
                    <a:pt x="40592" y="27494"/>
                  </a:lnTo>
                  <a:lnTo>
                    <a:pt x="40508" y="27473"/>
                  </a:lnTo>
                  <a:lnTo>
                    <a:pt x="40613" y="27473"/>
                  </a:lnTo>
                  <a:lnTo>
                    <a:pt x="40717" y="27369"/>
                  </a:lnTo>
                  <a:lnTo>
                    <a:pt x="40906" y="27285"/>
                  </a:lnTo>
                  <a:lnTo>
                    <a:pt x="40969" y="27348"/>
                  </a:lnTo>
                  <a:lnTo>
                    <a:pt x="41199" y="27285"/>
                  </a:lnTo>
                  <a:lnTo>
                    <a:pt x="41199" y="27243"/>
                  </a:lnTo>
                  <a:lnTo>
                    <a:pt x="41387" y="27222"/>
                  </a:lnTo>
                  <a:lnTo>
                    <a:pt x="41282" y="27117"/>
                  </a:lnTo>
                  <a:lnTo>
                    <a:pt x="41010" y="27034"/>
                  </a:lnTo>
                  <a:lnTo>
                    <a:pt x="41073" y="26971"/>
                  </a:lnTo>
                  <a:lnTo>
                    <a:pt x="41136" y="26971"/>
                  </a:lnTo>
                  <a:lnTo>
                    <a:pt x="41199" y="26866"/>
                  </a:lnTo>
                  <a:lnTo>
                    <a:pt x="41115" y="26845"/>
                  </a:lnTo>
                  <a:lnTo>
                    <a:pt x="40969" y="26908"/>
                  </a:lnTo>
                  <a:lnTo>
                    <a:pt x="40885" y="27013"/>
                  </a:lnTo>
                  <a:lnTo>
                    <a:pt x="40759" y="26929"/>
                  </a:lnTo>
                  <a:lnTo>
                    <a:pt x="40613" y="26950"/>
                  </a:lnTo>
                  <a:lnTo>
                    <a:pt x="40592" y="26866"/>
                  </a:lnTo>
                  <a:lnTo>
                    <a:pt x="40676" y="26845"/>
                  </a:lnTo>
                  <a:lnTo>
                    <a:pt x="40676" y="26657"/>
                  </a:lnTo>
                  <a:lnTo>
                    <a:pt x="40696" y="26615"/>
                  </a:lnTo>
                  <a:lnTo>
                    <a:pt x="40550" y="26720"/>
                  </a:lnTo>
                  <a:lnTo>
                    <a:pt x="40550" y="26657"/>
                  </a:lnTo>
                  <a:lnTo>
                    <a:pt x="40592" y="26615"/>
                  </a:lnTo>
                  <a:lnTo>
                    <a:pt x="40550" y="26594"/>
                  </a:lnTo>
                  <a:lnTo>
                    <a:pt x="40341" y="26762"/>
                  </a:lnTo>
                  <a:lnTo>
                    <a:pt x="40257" y="26845"/>
                  </a:lnTo>
                  <a:lnTo>
                    <a:pt x="40194" y="26845"/>
                  </a:lnTo>
                  <a:lnTo>
                    <a:pt x="40278" y="26762"/>
                  </a:lnTo>
                  <a:lnTo>
                    <a:pt x="40445" y="26636"/>
                  </a:lnTo>
                  <a:lnTo>
                    <a:pt x="40383" y="26594"/>
                  </a:lnTo>
                  <a:lnTo>
                    <a:pt x="40236" y="26657"/>
                  </a:lnTo>
                  <a:lnTo>
                    <a:pt x="40194" y="26636"/>
                  </a:lnTo>
                  <a:lnTo>
                    <a:pt x="40257" y="26594"/>
                  </a:lnTo>
                  <a:lnTo>
                    <a:pt x="40341" y="26532"/>
                  </a:lnTo>
                  <a:lnTo>
                    <a:pt x="40341" y="26490"/>
                  </a:lnTo>
                  <a:lnTo>
                    <a:pt x="40194" y="26511"/>
                  </a:lnTo>
                  <a:lnTo>
                    <a:pt x="40090" y="26615"/>
                  </a:lnTo>
                  <a:lnTo>
                    <a:pt x="39985" y="26741"/>
                  </a:lnTo>
                  <a:lnTo>
                    <a:pt x="39943" y="26720"/>
                  </a:lnTo>
                  <a:lnTo>
                    <a:pt x="39985" y="26615"/>
                  </a:lnTo>
                  <a:lnTo>
                    <a:pt x="40090" y="26532"/>
                  </a:lnTo>
                  <a:lnTo>
                    <a:pt x="40090" y="26490"/>
                  </a:lnTo>
                  <a:lnTo>
                    <a:pt x="40027" y="26490"/>
                  </a:lnTo>
                  <a:lnTo>
                    <a:pt x="39818" y="26699"/>
                  </a:lnTo>
                  <a:lnTo>
                    <a:pt x="39713" y="26720"/>
                  </a:lnTo>
                  <a:lnTo>
                    <a:pt x="39608" y="26636"/>
                  </a:lnTo>
                  <a:lnTo>
                    <a:pt x="39734" y="26657"/>
                  </a:lnTo>
                  <a:lnTo>
                    <a:pt x="39839" y="26594"/>
                  </a:lnTo>
                  <a:lnTo>
                    <a:pt x="40027" y="26343"/>
                  </a:lnTo>
                  <a:lnTo>
                    <a:pt x="40152" y="26281"/>
                  </a:lnTo>
                  <a:lnTo>
                    <a:pt x="40069" y="26197"/>
                  </a:lnTo>
                  <a:lnTo>
                    <a:pt x="40090" y="26092"/>
                  </a:lnTo>
                  <a:lnTo>
                    <a:pt x="40069" y="26071"/>
                  </a:lnTo>
                  <a:lnTo>
                    <a:pt x="39964" y="26218"/>
                  </a:lnTo>
                  <a:lnTo>
                    <a:pt x="39922" y="26218"/>
                  </a:lnTo>
                  <a:lnTo>
                    <a:pt x="39922" y="26176"/>
                  </a:lnTo>
                  <a:lnTo>
                    <a:pt x="39964" y="26092"/>
                  </a:lnTo>
                  <a:lnTo>
                    <a:pt x="39964" y="25925"/>
                  </a:lnTo>
                  <a:lnTo>
                    <a:pt x="39880" y="25904"/>
                  </a:lnTo>
                  <a:lnTo>
                    <a:pt x="39860" y="25883"/>
                  </a:lnTo>
                  <a:lnTo>
                    <a:pt x="39755" y="25967"/>
                  </a:lnTo>
                  <a:lnTo>
                    <a:pt x="39734" y="25904"/>
                  </a:lnTo>
                  <a:lnTo>
                    <a:pt x="39755" y="25820"/>
                  </a:lnTo>
                  <a:lnTo>
                    <a:pt x="39734" y="25799"/>
                  </a:lnTo>
                  <a:lnTo>
                    <a:pt x="39650" y="25799"/>
                  </a:lnTo>
                  <a:lnTo>
                    <a:pt x="39713" y="25757"/>
                  </a:lnTo>
                  <a:lnTo>
                    <a:pt x="39650" y="25695"/>
                  </a:lnTo>
                  <a:lnTo>
                    <a:pt x="39650" y="25611"/>
                  </a:lnTo>
                  <a:lnTo>
                    <a:pt x="39608" y="25611"/>
                  </a:lnTo>
                  <a:lnTo>
                    <a:pt x="39441" y="25653"/>
                  </a:lnTo>
                  <a:lnTo>
                    <a:pt x="39441" y="25695"/>
                  </a:lnTo>
                  <a:lnTo>
                    <a:pt x="39357" y="25716"/>
                  </a:lnTo>
                  <a:lnTo>
                    <a:pt x="39148" y="25674"/>
                  </a:lnTo>
                  <a:lnTo>
                    <a:pt x="39316" y="25674"/>
                  </a:lnTo>
                  <a:lnTo>
                    <a:pt x="39357" y="25590"/>
                  </a:lnTo>
                  <a:lnTo>
                    <a:pt x="39504" y="25569"/>
                  </a:lnTo>
                  <a:lnTo>
                    <a:pt x="39525" y="25506"/>
                  </a:lnTo>
                  <a:lnTo>
                    <a:pt x="39462" y="25444"/>
                  </a:lnTo>
                  <a:lnTo>
                    <a:pt x="39357" y="25339"/>
                  </a:lnTo>
                  <a:lnTo>
                    <a:pt x="39357" y="25234"/>
                  </a:lnTo>
                  <a:lnTo>
                    <a:pt x="39211" y="25151"/>
                  </a:lnTo>
                  <a:lnTo>
                    <a:pt x="39357" y="25151"/>
                  </a:lnTo>
                  <a:lnTo>
                    <a:pt x="39525" y="25234"/>
                  </a:lnTo>
                  <a:lnTo>
                    <a:pt x="39650" y="25234"/>
                  </a:lnTo>
                  <a:lnTo>
                    <a:pt x="39650" y="25151"/>
                  </a:lnTo>
                  <a:lnTo>
                    <a:pt x="39546" y="25088"/>
                  </a:lnTo>
                  <a:lnTo>
                    <a:pt x="39567" y="25046"/>
                  </a:lnTo>
                  <a:lnTo>
                    <a:pt x="39650" y="25067"/>
                  </a:lnTo>
                  <a:lnTo>
                    <a:pt x="39776" y="24962"/>
                  </a:lnTo>
                  <a:lnTo>
                    <a:pt x="39860" y="24920"/>
                  </a:lnTo>
                  <a:lnTo>
                    <a:pt x="39880" y="24816"/>
                  </a:lnTo>
                  <a:lnTo>
                    <a:pt x="39776" y="24711"/>
                  </a:lnTo>
                  <a:lnTo>
                    <a:pt x="39713" y="24732"/>
                  </a:lnTo>
                  <a:lnTo>
                    <a:pt x="39608" y="24711"/>
                  </a:lnTo>
                  <a:lnTo>
                    <a:pt x="39671" y="24648"/>
                  </a:lnTo>
                  <a:lnTo>
                    <a:pt x="39713" y="24565"/>
                  </a:lnTo>
                  <a:lnTo>
                    <a:pt x="39650" y="24523"/>
                  </a:lnTo>
                  <a:lnTo>
                    <a:pt x="39525" y="24523"/>
                  </a:lnTo>
                  <a:lnTo>
                    <a:pt x="39462" y="24502"/>
                  </a:lnTo>
                  <a:lnTo>
                    <a:pt x="39399" y="24523"/>
                  </a:lnTo>
                  <a:lnTo>
                    <a:pt x="39316" y="24439"/>
                  </a:lnTo>
                  <a:lnTo>
                    <a:pt x="39420" y="24439"/>
                  </a:lnTo>
                  <a:lnTo>
                    <a:pt x="39462" y="24397"/>
                  </a:lnTo>
                  <a:lnTo>
                    <a:pt x="39546" y="24418"/>
                  </a:lnTo>
                  <a:lnTo>
                    <a:pt x="39650" y="24314"/>
                  </a:lnTo>
                  <a:lnTo>
                    <a:pt x="39608" y="24125"/>
                  </a:lnTo>
                  <a:lnTo>
                    <a:pt x="39504" y="24021"/>
                  </a:lnTo>
                  <a:lnTo>
                    <a:pt x="39441" y="24104"/>
                  </a:lnTo>
                  <a:lnTo>
                    <a:pt x="39336" y="24084"/>
                  </a:lnTo>
                  <a:lnTo>
                    <a:pt x="39253" y="24146"/>
                  </a:lnTo>
                  <a:lnTo>
                    <a:pt x="39295" y="24042"/>
                  </a:lnTo>
                  <a:lnTo>
                    <a:pt x="39420" y="23979"/>
                  </a:lnTo>
                  <a:lnTo>
                    <a:pt x="39504" y="23979"/>
                  </a:lnTo>
                  <a:lnTo>
                    <a:pt x="39504" y="23874"/>
                  </a:lnTo>
                  <a:lnTo>
                    <a:pt x="39399" y="23832"/>
                  </a:lnTo>
                  <a:lnTo>
                    <a:pt x="39316" y="23874"/>
                  </a:lnTo>
                  <a:lnTo>
                    <a:pt x="39190" y="23874"/>
                  </a:lnTo>
                  <a:lnTo>
                    <a:pt x="39002" y="23937"/>
                  </a:lnTo>
                  <a:lnTo>
                    <a:pt x="39002" y="23937"/>
                  </a:lnTo>
                  <a:lnTo>
                    <a:pt x="39148" y="23728"/>
                  </a:lnTo>
                  <a:lnTo>
                    <a:pt x="39253" y="23728"/>
                  </a:lnTo>
                  <a:lnTo>
                    <a:pt x="39357" y="23686"/>
                  </a:lnTo>
                  <a:lnTo>
                    <a:pt x="39357" y="23623"/>
                  </a:lnTo>
                  <a:lnTo>
                    <a:pt x="39441" y="23560"/>
                  </a:lnTo>
                  <a:lnTo>
                    <a:pt x="39420" y="23519"/>
                  </a:lnTo>
                  <a:lnTo>
                    <a:pt x="39295" y="23581"/>
                  </a:lnTo>
                  <a:lnTo>
                    <a:pt x="39106" y="23581"/>
                  </a:lnTo>
                  <a:lnTo>
                    <a:pt x="38939" y="23665"/>
                  </a:lnTo>
                  <a:lnTo>
                    <a:pt x="38939" y="23665"/>
                  </a:lnTo>
                  <a:lnTo>
                    <a:pt x="39002" y="23581"/>
                  </a:lnTo>
                  <a:lnTo>
                    <a:pt x="38981" y="23498"/>
                  </a:lnTo>
                  <a:lnTo>
                    <a:pt x="39023" y="23414"/>
                  </a:lnTo>
                  <a:lnTo>
                    <a:pt x="39106" y="23477"/>
                  </a:lnTo>
                  <a:lnTo>
                    <a:pt x="39295" y="23477"/>
                  </a:lnTo>
                  <a:lnTo>
                    <a:pt x="39399" y="23351"/>
                  </a:lnTo>
                  <a:lnTo>
                    <a:pt x="39399" y="23205"/>
                  </a:lnTo>
                  <a:lnTo>
                    <a:pt x="39295" y="23268"/>
                  </a:lnTo>
                  <a:lnTo>
                    <a:pt x="39211" y="23247"/>
                  </a:lnTo>
                  <a:lnTo>
                    <a:pt x="39316" y="23142"/>
                  </a:lnTo>
                  <a:lnTo>
                    <a:pt x="39336" y="23037"/>
                  </a:lnTo>
                  <a:lnTo>
                    <a:pt x="39253" y="22996"/>
                  </a:lnTo>
                  <a:lnTo>
                    <a:pt x="39002" y="23079"/>
                  </a:lnTo>
                  <a:lnTo>
                    <a:pt x="38918" y="23037"/>
                  </a:lnTo>
                  <a:lnTo>
                    <a:pt x="38981" y="22954"/>
                  </a:lnTo>
                  <a:lnTo>
                    <a:pt x="39106" y="22975"/>
                  </a:lnTo>
                  <a:lnTo>
                    <a:pt x="39211" y="22954"/>
                  </a:lnTo>
                  <a:lnTo>
                    <a:pt x="39295" y="22828"/>
                  </a:lnTo>
                  <a:lnTo>
                    <a:pt x="39211" y="22765"/>
                  </a:lnTo>
                  <a:lnTo>
                    <a:pt x="39211" y="22682"/>
                  </a:lnTo>
                  <a:lnTo>
                    <a:pt x="39127" y="22765"/>
                  </a:lnTo>
                  <a:lnTo>
                    <a:pt x="39085" y="22765"/>
                  </a:lnTo>
                  <a:lnTo>
                    <a:pt x="39044" y="22682"/>
                  </a:lnTo>
                  <a:lnTo>
                    <a:pt x="38981" y="22619"/>
                  </a:lnTo>
                  <a:lnTo>
                    <a:pt x="39044" y="22577"/>
                  </a:lnTo>
                  <a:lnTo>
                    <a:pt x="39106" y="22640"/>
                  </a:lnTo>
                  <a:lnTo>
                    <a:pt x="39148" y="22577"/>
                  </a:lnTo>
                  <a:lnTo>
                    <a:pt x="39148" y="22452"/>
                  </a:lnTo>
                  <a:lnTo>
                    <a:pt x="39044" y="22347"/>
                  </a:lnTo>
                  <a:lnTo>
                    <a:pt x="39023" y="22242"/>
                  </a:lnTo>
                  <a:lnTo>
                    <a:pt x="39106" y="22200"/>
                  </a:lnTo>
                  <a:lnTo>
                    <a:pt x="39106" y="22096"/>
                  </a:lnTo>
                  <a:lnTo>
                    <a:pt x="39023" y="22096"/>
                  </a:lnTo>
                  <a:lnTo>
                    <a:pt x="39044" y="22033"/>
                  </a:lnTo>
                  <a:lnTo>
                    <a:pt x="39085" y="21928"/>
                  </a:lnTo>
                  <a:lnTo>
                    <a:pt x="39002" y="21928"/>
                  </a:lnTo>
                  <a:lnTo>
                    <a:pt x="38918" y="21907"/>
                  </a:lnTo>
                  <a:lnTo>
                    <a:pt x="38918" y="21887"/>
                  </a:lnTo>
                  <a:lnTo>
                    <a:pt x="38981" y="21887"/>
                  </a:lnTo>
                  <a:lnTo>
                    <a:pt x="39044" y="21803"/>
                  </a:lnTo>
                  <a:lnTo>
                    <a:pt x="38981" y="21740"/>
                  </a:lnTo>
                  <a:lnTo>
                    <a:pt x="38981" y="21677"/>
                  </a:lnTo>
                  <a:lnTo>
                    <a:pt x="39044" y="21615"/>
                  </a:lnTo>
                  <a:lnTo>
                    <a:pt x="39023" y="21573"/>
                  </a:lnTo>
                  <a:lnTo>
                    <a:pt x="38918" y="21615"/>
                  </a:lnTo>
                  <a:lnTo>
                    <a:pt x="38918" y="21615"/>
                  </a:lnTo>
                  <a:lnTo>
                    <a:pt x="39023" y="21531"/>
                  </a:lnTo>
                  <a:lnTo>
                    <a:pt x="38981" y="21489"/>
                  </a:lnTo>
                  <a:lnTo>
                    <a:pt x="38876" y="21510"/>
                  </a:lnTo>
                  <a:lnTo>
                    <a:pt x="38772" y="21635"/>
                  </a:lnTo>
                  <a:lnTo>
                    <a:pt x="38792" y="21719"/>
                  </a:lnTo>
                  <a:lnTo>
                    <a:pt x="38730" y="21824"/>
                  </a:lnTo>
                  <a:lnTo>
                    <a:pt x="38604" y="21949"/>
                  </a:lnTo>
                  <a:lnTo>
                    <a:pt x="38604" y="22033"/>
                  </a:lnTo>
                  <a:lnTo>
                    <a:pt x="38520" y="22096"/>
                  </a:lnTo>
                  <a:lnTo>
                    <a:pt x="38520" y="22200"/>
                  </a:lnTo>
                  <a:lnTo>
                    <a:pt x="38458" y="22117"/>
                  </a:lnTo>
                  <a:lnTo>
                    <a:pt x="38395" y="22138"/>
                  </a:lnTo>
                  <a:lnTo>
                    <a:pt x="38311" y="22326"/>
                  </a:lnTo>
                  <a:lnTo>
                    <a:pt x="38311" y="22410"/>
                  </a:lnTo>
                  <a:lnTo>
                    <a:pt x="38416" y="22410"/>
                  </a:lnTo>
                  <a:lnTo>
                    <a:pt x="38479" y="22472"/>
                  </a:lnTo>
                  <a:lnTo>
                    <a:pt x="38479" y="22556"/>
                  </a:lnTo>
                  <a:lnTo>
                    <a:pt x="38374" y="22452"/>
                  </a:lnTo>
                  <a:lnTo>
                    <a:pt x="38311" y="22452"/>
                  </a:lnTo>
                  <a:lnTo>
                    <a:pt x="38290" y="22535"/>
                  </a:lnTo>
                  <a:lnTo>
                    <a:pt x="38207" y="22640"/>
                  </a:lnTo>
                  <a:lnTo>
                    <a:pt x="38144" y="22682"/>
                  </a:lnTo>
                  <a:lnTo>
                    <a:pt x="38102" y="22849"/>
                  </a:lnTo>
                  <a:lnTo>
                    <a:pt x="37997" y="22870"/>
                  </a:lnTo>
                  <a:lnTo>
                    <a:pt x="37935" y="22975"/>
                  </a:lnTo>
                  <a:lnTo>
                    <a:pt x="37935" y="23037"/>
                  </a:lnTo>
                  <a:lnTo>
                    <a:pt x="37872" y="23037"/>
                  </a:lnTo>
                  <a:lnTo>
                    <a:pt x="37872" y="23205"/>
                  </a:lnTo>
                  <a:lnTo>
                    <a:pt x="37788" y="23393"/>
                  </a:lnTo>
                  <a:lnTo>
                    <a:pt x="37788" y="23393"/>
                  </a:lnTo>
                  <a:lnTo>
                    <a:pt x="37830" y="23268"/>
                  </a:lnTo>
                  <a:lnTo>
                    <a:pt x="37788" y="23100"/>
                  </a:lnTo>
                  <a:lnTo>
                    <a:pt x="37725" y="23037"/>
                  </a:lnTo>
                  <a:lnTo>
                    <a:pt x="37558" y="23142"/>
                  </a:lnTo>
                  <a:lnTo>
                    <a:pt x="37474" y="23247"/>
                  </a:lnTo>
                  <a:lnTo>
                    <a:pt x="37453" y="23351"/>
                  </a:lnTo>
                  <a:lnTo>
                    <a:pt x="37349" y="23372"/>
                  </a:lnTo>
                  <a:lnTo>
                    <a:pt x="37307" y="23414"/>
                  </a:lnTo>
                  <a:lnTo>
                    <a:pt x="37265" y="23372"/>
                  </a:lnTo>
                  <a:lnTo>
                    <a:pt x="37202" y="23372"/>
                  </a:lnTo>
                  <a:lnTo>
                    <a:pt x="37098" y="23456"/>
                  </a:lnTo>
                  <a:lnTo>
                    <a:pt x="36993" y="23456"/>
                  </a:lnTo>
                  <a:lnTo>
                    <a:pt x="36847" y="23560"/>
                  </a:lnTo>
                  <a:lnTo>
                    <a:pt x="36826" y="23686"/>
                  </a:lnTo>
                  <a:lnTo>
                    <a:pt x="36700" y="23832"/>
                  </a:lnTo>
                  <a:lnTo>
                    <a:pt x="36742" y="23728"/>
                  </a:lnTo>
                  <a:lnTo>
                    <a:pt x="36742" y="23623"/>
                  </a:lnTo>
                  <a:lnTo>
                    <a:pt x="36784" y="23581"/>
                  </a:lnTo>
                  <a:lnTo>
                    <a:pt x="36784" y="23351"/>
                  </a:lnTo>
                  <a:lnTo>
                    <a:pt x="36805" y="23247"/>
                  </a:lnTo>
                  <a:lnTo>
                    <a:pt x="36784" y="23247"/>
                  </a:lnTo>
                  <a:lnTo>
                    <a:pt x="36365" y="23456"/>
                  </a:lnTo>
                  <a:lnTo>
                    <a:pt x="36198" y="23770"/>
                  </a:lnTo>
                  <a:lnTo>
                    <a:pt x="36072" y="23812"/>
                  </a:lnTo>
                  <a:lnTo>
                    <a:pt x="36156" y="23707"/>
                  </a:lnTo>
                  <a:lnTo>
                    <a:pt x="36177" y="23581"/>
                  </a:lnTo>
                  <a:lnTo>
                    <a:pt x="36303" y="23393"/>
                  </a:lnTo>
                  <a:lnTo>
                    <a:pt x="36303" y="23268"/>
                  </a:lnTo>
                  <a:lnTo>
                    <a:pt x="36323" y="23142"/>
                  </a:lnTo>
                  <a:lnTo>
                    <a:pt x="36282" y="23037"/>
                  </a:lnTo>
                  <a:lnTo>
                    <a:pt x="36177" y="22933"/>
                  </a:lnTo>
                  <a:lnTo>
                    <a:pt x="36072" y="22933"/>
                  </a:lnTo>
                  <a:lnTo>
                    <a:pt x="36093" y="23058"/>
                  </a:lnTo>
                  <a:lnTo>
                    <a:pt x="36072" y="23058"/>
                  </a:lnTo>
                  <a:lnTo>
                    <a:pt x="35968" y="22975"/>
                  </a:lnTo>
                  <a:lnTo>
                    <a:pt x="35842" y="22765"/>
                  </a:lnTo>
                  <a:lnTo>
                    <a:pt x="36051" y="22870"/>
                  </a:lnTo>
                  <a:lnTo>
                    <a:pt x="36093" y="22849"/>
                  </a:lnTo>
                  <a:lnTo>
                    <a:pt x="35989" y="22807"/>
                  </a:lnTo>
                  <a:lnTo>
                    <a:pt x="35863" y="22598"/>
                  </a:lnTo>
                  <a:lnTo>
                    <a:pt x="35842" y="22577"/>
                  </a:lnTo>
                  <a:lnTo>
                    <a:pt x="35968" y="22431"/>
                  </a:lnTo>
                  <a:lnTo>
                    <a:pt x="35989" y="22347"/>
                  </a:lnTo>
                  <a:lnTo>
                    <a:pt x="36093" y="22179"/>
                  </a:lnTo>
                  <a:lnTo>
                    <a:pt x="36093" y="21970"/>
                  </a:lnTo>
                  <a:lnTo>
                    <a:pt x="35947" y="21845"/>
                  </a:lnTo>
                  <a:lnTo>
                    <a:pt x="35738" y="21803"/>
                  </a:lnTo>
                  <a:lnTo>
                    <a:pt x="35466" y="21656"/>
                  </a:lnTo>
                  <a:lnTo>
                    <a:pt x="35466" y="21656"/>
                  </a:lnTo>
                  <a:lnTo>
                    <a:pt x="35759" y="21761"/>
                  </a:lnTo>
                  <a:lnTo>
                    <a:pt x="36010" y="21803"/>
                  </a:lnTo>
                  <a:lnTo>
                    <a:pt x="36051" y="21615"/>
                  </a:lnTo>
                  <a:lnTo>
                    <a:pt x="36093" y="21531"/>
                  </a:lnTo>
                  <a:lnTo>
                    <a:pt x="36114" y="21698"/>
                  </a:lnTo>
                  <a:lnTo>
                    <a:pt x="36177" y="21594"/>
                  </a:lnTo>
                  <a:lnTo>
                    <a:pt x="36093" y="21363"/>
                  </a:lnTo>
                  <a:lnTo>
                    <a:pt x="36198" y="21196"/>
                  </a:lnTo>
                  <a:lnTo>
                    <a:pt x="36365" y="21175"/>
                  </a:lnTo>
                  <a:lnTo>
                    <a:pt x="36386" y="20987"/>
                  </a:lnTo>
                  <a:lnTo>
                    <a:pt x="36386" y="20778"/>
                  </a:lnTo>
                  <a:lnTo>
                    <a:pt x="36303" y="20778"/>
                  </a:lnTo>
                  <a:lnTo>
                    <a:pt x="36282" y="20966"/>
                  </a:lnTo>
                  <a:lnTo>
                    <a:pt x="36156" y="21071"/>
                  </a:lnTo>
                  <a:lnTo>
                    <a:pt x="36093" y="20987"/>
                  </a:lnTo>
                  <a:lnTo>
                    <a:pt x="36114" y="20778"/>
                  </a:lnTo>
                  <a:lnTo>
                    <a:pt x="35968" y="20715"/>
                  </a:lnTo>
                  <a:lnTo>
                    <a:pt x="35842" y="20778"/>
                  </a:lnTo>
                  <a:lnTo>
                    <a:pt x="35779" y="20715"/>
                  </a:lnTo>
                  <a:lnTo>
                    <a:pt x="35696" y="20757"/>
                  </a:lnTo>
                  <a:lnTo>
                    <a:pt x="35528" y="20589"/>
                  </a:lnTo>
                  <a:lnTo>
                    <a:pt x="35424" y="20652"/>
                  </a:lnTo>
                  <a:lnTo>
                    <a:pt x="35424" y="20547"/>
                  </a:lnTo>
                  <a:lnTo>
                    <a:pt x="35319" y="20652"/>
                  </a:lnTo>
                  <a:lnTo>
                    <a:pt x="35319" y="20547"/>
                  </a:lnTo>
                  <a:lnTo>
                    <a:pt x="35173" y="20401"/>
                  </a:lnTo>
                  <a:lnTo>
                    <a:pt x="35277" y="20401"/>
                  </a:lnTo>
                  <a:lnTo>
                    <a:pt x="35340" y="20296"/>
                  </a:lnTo>
                  <a:lnTo>
                    <a:pt x="35445" y="20380"/>
                  </a:lnTo>
                  <a:lnTo>
                    <a:pt x="35466" y="20296"/>
                  </a:lnTo>
                  <a:lnTo>
                    <a:pt x="35361" y="20171"/>
                  </a:lnTo>
                  <a:lnTo>
                    <a:pt x="35277" y="20255"/>
                  </a:lnTo>
                  <a:lnTo>
                    <a:pt x="35173" y="20171"/>
                  </a:lnTo>
                  <a:lnTo>
                    <a:pt x="35277" y="20150"/>
                  </a:lnTo>
                  <a:lnTo>
                    <a:pt x="35235" y="20024"/>
                  </a:lnTo>
                  <a:lnTo>
                    <a:pt x="35110" y="19920"/>
                  </a:lnTo>
                  <a:lnTo>
                    <a:pt x="35026" y="19962"/>
                  </a:lnTo>
                  <a:lnTo>
                    <a:pt x="35026" y="19878"/>
                  </a:lnTo>
                  <a:lnTo>
                    <a:pt x="35110" y="19773"/>
                  </a:lnTo>
                  <a:lnTo>
                    <a:pt x="35110" y="19606"/>
                  </a:lnTo>
                  <a:lnTo>
                    <a:pt x="35005" y="19606"/>
                  </a:lnTo>
                  <a:lnTo>
                    <a:pt x="34859" y="19501"/>
                  </a:lnTo>
                  <a:lnTo>
                    <a:pt x="34859" y="19397"/>
                  </a:lnTo>
                  <a:lnTo>
                    <a:pt x="34650" y="19229"/>
                  </a:lnTo>
                  <a:lnTo>
                    <a:pt x="34503" y="19313"/>
                  </a:lnTo>
                  <a:lnTo>
                    <a:pt x="34398" y="19313"/>
                  </a:lnTo>
                  <a:lnTo>
                    <a:pt x="34336" y="19397"/>
                  </a:lnTo>
                  <a:lnTo>
                    <a:pt x="34210" y="19334"/>
                  </a:lnTo>
                  <a:lnTo>
                    <a:pt x="34210" y="19480"/>
                  </a:lnTo>
                  <a:lnTo>
                    <a:pt x="34126" y="19376"/>
                  </a:lnTo>
                  <a:lnTo>
                    <a:pt x="34043" y="19376"/>
                  </a:lnTo>
                  <a:lnTo>
                    <a:pt x="34001" y="19292"/>
                  </a:lnTo>
                  <a:lnTo>
                    <a:pt x="33896" y="19292"/>
                  </a:lnTo>
                  <a:lnTo>
                    <a:pt x="33729" y="19397"/>
                  </a:lnTo>
                  <a:lnTo>
                    <a:pt x="33562" y="19397"/>
                  </a:lnTo>
                  <a:lnTo>
                    <a:pt x="33708" y="19334"/>
                  </a:lnTo>
                  <a:lnTo>
                    <a:pt x="33729" y="19229"/>
                  </a:lnTo>
                  <a:lnTo>
                    <a:pt x="33603" y="19229"/>
                  </a:lnTo>
                  <a:lnTo>
                    <a:pt x="33352" y="19104"/>
                  </a:lnTo>
                  <a:lnTo>
                    <a:pt x="33164" y="18999"/>
                  </a:lnTo>
                  <a:lnTo>
                    <a:pt x="32976" y="18999"/>
                  </a:lnTo>
                  <a:lnTo>
                    <a:pt x="32913" y="18957"/>
                  </a:lnTo>
                  <a:lnTo>
                    <a:pt x="32829" y="18978"/>
                  </a:lnTo>
                  <a:lnTo>
                    <a:pt x="32746" y="18978"/>
                  </a:lnTo>
                  <a:lnTo>
                    <a:pt x="32662" y="19062"/>
                  </a:lnTo>
                  <a:lnTo>
                    <a:pt x="32662" y="19125"/>
                  </a:lnTo>
                  <a:lnTo>
                    <a:pt x="32578" y="19125"/>
                  </a:lnTo>
                  <a:lnTo>
                    <a:pt x="32536" y="19104"/>
                  </a:lnTo>
                  <a:lnTo>
                    <a:pt x="32453" y="19166"/>
                  </a:lnTo>
                  <a:lnTo>
                    <a:pt x="32453" y="19313"/>
                  </a:lnTo>
                  <a:lnTo>
                    <a:pt x="32369" y="19480"/>
                  </a:lnTo>
                  <a:lnTo>
                    <a:pt x="32369" y="19690"/>
                  </a:lnTo>
                  <a:lnTo>
                    <a:pt x="32453" y="19794"/>
                  </a:lnTo>
                  <a:lnTo>
                    <a:pt x="32515" y="19794"/>
                  </a:lnTo>
                  <a:lnTo>
                    <a:pt x="32515" y="19836"/>
                  </a:lnTo>
                  <a:lnTo>
                    <a:pt x="32557" y="19857"/>
                  </a:lnTo>
                  <a:lnTo>
                    <a:pt x="32557" y="20003"/>
                  </a:lnTo>
                  <a:lnTo>
                    <a:pt x="32515" y="20045"/>
                  </a:lnTo>
                  <a:lnTo>
                    <a:pt x="32432" y="20045"/>
                  </a:lnTo>
                  <a:lnTo>
                    <a:pt x="32411" y="20171"/>
                  </a:lnTo>
                  <a:lnTo>
                    <a:pt x="32243" y="20380"/>
                  </a:lnTo>
                  <a:lnTo>
                    <a:pt x="32013" y="20568"/>
                  </a:lnTo>
                  <a:lnTo>
                    <a:pt x="32013" y="20652"/>
                  </a:lnTo>
                  <a:lnTo>
                    <a:pt x="32055" y="20673"/>
                  </a:lnTo>
                  <a:lnTo>
                    <a:pt x="32243" y="20652"/>
                  </a:lnTo>
                  <a:lnTo>
                    <a:pt x="32327" y="20652"/>
                  </a:lnTo>
                  <a:lnTo>
                    <a:pt x="32243" y="20694"/>
                  </a:lnTo>
                  <a:lnTo>
                    <a:pt x="32202" y="20861"/>
                  </a:lnTo>
                  <a:lnTo>
                    <a:pt x="32202" y="20903"/>
                  </a:lnTo>
                  <a:lnTo>
                    <a:pt x="32327" y="20945"/>
                  </a:lnTo>
                  <a:lnTo>
                    <a:pt x="32222" y="20966"/>
                  </a:lnTo>
                  <a:lnTo>
                    <a:pt x="32139" y="21050"/>
                  </a:lnTo>
                  <a:lnTo>
                    <a:pt x="32160" y="21112"/>
                  </a:lnTo>
                  <a:lnTo>
                    <a:pt x="32222" y="21175"/>
                  </a:lnTo>
                  <a:lnTo>
                    <a:pt x="32118" y="21301"/>
                  </a:lnTo>
                  <a:lnTo>
                    <a:pt x="32118" y="21363"/>
                  </a:lnTo>
                  <a:lnTo>
                    <a:pt x="32264" y="21363"/>
                  </a:lnTo>
                  <a:lnTo>
                    <a:pt x="32306" y="21426"/>
                  </a:lnTo>
                  <a:lnTo>
                    <a:pt x="32160" y="21635"/>
                  </a:lnTo>
                  <a:lnTo>
                    <a:pt x="32034" y="21698"/>
                  </a:lnTo>
                  <a:lnTo>
                    <a:pt x="32034" y="21824"/>
                  </a:lnTo>
                  <a:lnTo>
                    <a:pt x="32097" y="21887"/>
                  </a:lnTo>
                  <a:lnTo>
                    <a:pt x="32013" y="21845"/>
                  </a:lnTo>
                  <a:lnTo>
                    <a:pt x="31930" y="21719"/>
                  </a:lnTo>
                  <a:lnTo>
                    <a:pt x="31888" y="21719"/>
                  </a:lnTo>
                  <a:lnTo>
                    <a:pt x="31741" y="21887"/>
                  </a:lnTo>
                  <a:lnTo>
                    <a:pt x="31741" y="21928"/>
                  </a:lnTo>
                  <a:lnTo>
                    <a:pt x="31804" y="21949"/>
                  </a:lnTo>
                  <a:lnTo>
                    <a:pt x="31804" y="22033"/>
                  </a:lnTo>
                  <a:lnTo>
                    <a:pt x="31720" y="22117"/>
                  </a:lnTo>
                  <a:lnTo>
                    <a:pt x="31616" y="22117"/>
                  </a:lnTo>
                  <a:lnTo>
                    <a:pt x="31302" y="22431"/>
                  </a:lnTo>
                  <a:lnTo>
                    <a:pt x="31197" y="22472"/>
                  </a:lnTo>
                  <a:lnTo>
                    <a:pt x="31113" y="22724"/>
                  </a:lnTo>
                  <a:lnTo>
                    <a:pt x="31155" y="22786"/>
                  </a:lnTo>
                  <a:lnTo>
                    <a:pt x="31260" y="22828"/>
                  </a:lnTo>
                  <a:lnTo>
                    <a:pt x="31281" y="22954"/>
                  </a:lnTo>
                  <a:lnTo>
                    <a:pt x="31406" y="23037"/>
                  </a:lnTo>
                  <a:lnTo>
                    <a:pt x="31595" y="23288"/>
                  </a:lnTo>
                  <a:lnTo>
                    <a:pt x="31616" y="23602"/>
                  </a:lnTo>
                  <a:lnTo>
                    <a:pt x="31595" y="23937"/>
                  </a:lnTo>
                  <a:lnTo>
                    <a:pt x="31678" y="24125"/>
                  </a:lnTo>
                  <a:lnTo>
                    <a:pt x="31637" y="24251"/>
                  </a:lnTo>
                  <a:lnTo>
                    <a:pt x="31637" y="24460"/>
                  </a:lnTo>
                  <a:lnTo>
                    <a:pt x="31595" y="24523"/>
                  </a:lnTo>
                  <a:lnTo>
                    <a:pt x="31490" y="24816"/>
                  </a:lnTo>
                  <a:lnTo>
                    <a:pt x="31427" y="24962"/>
                  </a:lnTo>
                  <a:lnTo>
                    <a:pt x="31490" y="24962"/>
                  </a:lnTo>
                  <a:lnTo>
                    <a:pt x="31511" y="24858"/>
                  </a:lnTo>
                  <a:lnTo>
                    <a:pt x="31595" y="24816"/>
                  </a:lnTo>
                  <a:lnTo>
                    <a:pt x="31595" y="24962"/>
                  </a:lnTo>
                  <a:lnTo>
                    <a:pt x="31699" y="25088"/>
                  </a:lnTo>
                  <a:lnTo>
                    <a:pt x="31616" y="25192"/>
                  </a:lnTo>
                  <a:lnTo>
                    <a:pt x="31511" y="25192"/>
                  </a:lnTo>
                  <a:lnTo>
                    <a:pt x="31469" y="25151"/>
                  </a:lnTo>
                  <a:lnTo>
                    <a:pt x="31385" y="25151"/>
                  </a:lnTo>
                  <a:lnTo>
                    <a:pt x="31218" y="25402"/>
                  </a:lnTo>
                  <a:lnTo>
                    <a:pt x="31093" y="25465"/>
                  </a:lnTo>
                  <a:lnTo>
                    <a:pt x="31072" y="25569"/>
                  </a:lnTo>
                  <a:lnTo>
                    <a:pt x="30800" y="25674"/>
                  </a:lnTo>
                  <a:lnTo>
                    <a:pt x="30737" y="25757"/>
                  </a:lnTo>
                  <a:lnTo>
                    <a:pt x="30737" y="25799"/>
                  </a:lnTo>
                  <a:lnTo>
                    <a:pt x="30360" y="25925"/>
                  </a:lnTo>
                  <a:lnTo>
                    <a:pt x="30130" y="26029"/>
                  </a:lnTo>
                  <a:lnTo>
                    <a:pt x="30067" y="26092"/>
                  </a:lnTo>
                  <a:lnTo>
                    <a:pt x="29942" y="26092"/>
                  </a:lnTo>
                  <a:lnTo>
                    <a:pt x="29837" y="26176"/>
                  </a:lnTo>
                  <a:lnTo>
                    <a:pt x="29607" y="26197"/>
                  </a:lnTo>
                  <a:lnTo>
                    <a:pt x="29440" y="26281"/>
                  </a:lnTo>
                  <a:lnTo>
                    <a:pt x="29481" y="26322"/>
                  </a:lnTo>
                  <a:lnTo>
                    <a:pt x="29481" y="26427"/>
                  </a:lnTo>
                  <a:lnTo>
                    <a:pt x="29523" y="26511"/>
                  </a:lnTo>
                  <a:lnTo>
                    <a:pt x="29523" y="26615"/>
                  </a:lnTo>
                  <a:lnTo>
                    <a:pt x="29586" y="26699"/>
                  </a:lnTo>
                  <a:lnTo>
                    <a:pt x="29523" y="26720"/>
                  </a:lnTo>
                  <a:lnTo>
                    <a:pt x="29544" y="26804"/>
                  </a:lnTo>
                  <a:lnTo>
                    <a:pt x="29607" y="26825"/>
                  </a:lnTo>
                  <a:lnTo>
                    <a:pt x="29523" y="26866"/>
                  </a:lnTo>
                  <a:lnTo>
                    <a:pt x="29586" y="26971"/>
                  </a:lnTo>
                  <a:lnTo>
                    <a:pt x="29523" y="27013"/>
                  </a:lnTo>
                  <a:lnTo>
                    <a:pt x="29544" y="27117"/>
                  </a:lnTo>
                  <a:lnTo>
                    <a:pt x="29502" y="27159"/>
                  </a:lnTo>
                  <a:lnTo>
                    <a:pt x="29481" y="27348"/>
                  </a:lnTo>
                  <a:lnTo>
                    <a:pt x="29502" y="27452"/>
                  </a:lnTo>
                  <a:lnTo>
                    <a:pt x="29419" y="27745"/>
                  </a:lnTo>
                  <a:lnTo>
                    <a:pt x="29440" y="27808"/>
                  </a:lnTo>
                  <a:lnTo>
                    <a:pt x="29502" y="27850"/>
                  </a:lnTo>
                  <a:lnTo>
                    <a:pt x="29502" y="27913"/>
                  </a:lnTo>
                  <a:lnTo>
                    <a:pt x="29544" y="27975"/>
                  </a:lnTo>
                  <a:lnTo>
                    <a:pt x="29440" y="28101"/>
                  </a:lnTo>
                  <a:lnTo>
                    <a:pt x="29440" y="28226"/>
                  </a:lnTo>
                  <a:lnTo>
                    <a:pt x="29523" y="28268"/>
                  </a:lnTo>
                  <a:lnTo>
                    <a:pt x="29544" y="28436"/>
                  </a:lnTo>
                  <a:lnTo>
                    <a:pt x="29607" y="28498"/>
                  </a:lnTo>
                  <a:lnTo>
                    <a:pt x="29481" y="28624"/>
                  </a:lnTo>
                  <a:lnTo>
                    <a:pt x="29419" y="28791"/>
                  </a:lnTo>
                  <a:lnTo>
                    <a:pt x="29377" y="28812"/>
                  </a:lnTo>
                  <a:lnTo>
                    <a:pt x="29314" y="28791"/>
                  </a:lnTo>
                  <a:lnTo>
                    <a:pt x="29314" y="28896"/>
                  </a:lnTo>
                  <a:lnTo>
                    <a:pt x="29377" y="28959"/>
                  </a:lnTo>
                  <a:lnTo>
                    <a:pt x="29314" y="29042"/>
                  </a:lnTo>
                  <a:lnTo>
                    <a:pt x="29293" y="29231"/>
                  </a:lnTo>
                  <a:lnTo>
                    <a:pt x="29314" y="29356"/>
                  </a:lnTo>
                  <a:lnTo>
                    <a:pt x="29419" y="29482"/>
                  </a:lnTo>
                  <a:lnTo>
                    <a:pt x="29523" y="29545"/>
                  </a:lnTo>
                  <a:lnTo>
                    <a:pt x="29335" y="29524"/>
                  </a:lnTo>
                  <a:lnTo>
                    <a:pt x="29209" y="29419"/>
                  </a:lnTo>
                  <a:lnTo>
                    <a:pt x="29230" y="29252"/>
                  </a:lnTo>
                  <a:lnTo>
                    <a:pt x="29189" y="29042"/>
                  </a:lnTo>
                  <a:lnTo>
                    <a:pt x="29105" y="29022"/>
                  </a:lnTo>
                  <a:lnTo>
                    <a:pt x="29084" y="28959"/>
                  </a:lnTo>
                  <a:lnTo>
                    <a:pt x="29105" y="28854"/>
                  </a:lnTo>
                  <a:lnTo>
                    <a:pt x="29063" y="28854"/>
                  </a:lnTo>
                  <a:lnTo>
                    <a:pt x="28875" y="29105"/>
                  </a:lnTo>
                  <a:lnTo>
                    <a:pt x="28875" y="29210"/>
                  </a:lnTo>
                  <a:lnTo>
                    <a:pt x="28854" y="29314"/>
                  </a:lnTo>
                  <a:lnTo>
                    <a:pt x="28749" y="29314"/>
                  </a:lnTo>
                  <a:lnTo>
                    <a:pt x="28644" y="29210"/>
                  </a:lnTo>
                  <a:lnTo>
                    <a:pt x="28477" y="29147"/>
                  </a:lnTo>
                  <a:lnTo>
                    <a:pt x="28352" y="29252"/>
                  </a:lnTo>
                  <a:lnTo>
                    <a:pt x="28184" y="29335"/>
                  </a:lnTo>
                  <a:lnTo>
                    <a:pt x="28184" y="29335"/>
                  </a:lnTo>
                  <a:lnTo>
                    <a:pt x="28393" y="29147"/>
                  </a:lnTo>
                  <a:lnTo>
                    <a:pt x="28456" y="29001"/>
                  </a:lnTo>
                  <a:lnTo>
                    <a:pt x="28435" y="28917"/>
                  </a:lnTo>
                  <a:lnTo>
                    <a:pt x="28393" y="28729"/>
                  </a:lnTo>
                  <a:lnTo>
                    <a:pt x="28331" y="28624"/>
                  </a:lnTo>
                  <a:lnTo>
                    <a:pt x="28289" y="28540"/>
                  </a:lnTo>
                  <a:lnTo>
                    <a:pt x="28268" y="28540"/>
                  </a:lnTo>
                  <a:lnTo>
                    <a:pt x="28142" y="28478"/>
                  </a:lnTo>
                  <a:lnTo>
                    <a:pt x="28038" y="28415"/>
                  </a:lnTo>
                  <a:lnTo>
                    <a:pt x="28038" y="28331"/>
                  </a:lnTo>
                  <a:lnTo>
                    <a:pt x="28017" y="28289"/>
                  </a:lnTo>
                  <a:lnTo>
                    <a:pt x="28038" y="28185"/>
                  </a:lnTo>
                  <a:lnTo>
                    <a:pt x="27954" y="28080"/>
                  </a:lnTo>
                  <a:lnTo>
                    <a:pt x="27870" y="28017"/>
                  </a:lnTo>
                  <a:lnTo>
                    <a:pt x="27870" y="27892"/>
                  </a:lnTo>
                  <a:lnTo>
                    <a:pt x="27766" y="27808"/>
                  </a:lnTo>
                  <a:lnTo>
                    <a:pt x="27724" y="27703"/>
                  </a:lnTo>
                  <a:lnTo>
                    <a:pt x="27766" y="27473"/>
                  </a:lnTo>
                  <a:lnTo>
                    <a:pt x="27870" y="27369"/>
                  </a:lnTo>
                  <a:lnTo>
                    <a:pt x="27933" y="27222"/>
                  </a:lnTo>
                  <a:lnTo>
                    <a:pt x="27933" y="27117"/>
                  </a:lnTo>
                  <a:lnTo>
                    <a:pt x="28080" y="26866"/>
                  </a:lnTo>
                  <a:lnTo>
                    <a:pt x="28080" y="26615"/>
                  </a:lnTo>
                  <a:lnTo>
                    <a:pt x="28059" y="26594"/>
                  </a:lnTo>
                  <a:lnTo>
                    <a:pt x="28038" y="26448"/>
                  </a:lnTo>
                  <a:lnTo>
                    <a:pt x="28121" y="26301"/>
                  </a:lnTo>
                  <a:lnTo>
                    <a:pt x="28184" y="26197"/>
                  </a:lnTo>
                  <a:lnTo>
                    <a:pt x="28184" y="26092"/>
                  </a:lnTo>
                  <a:lnTo>
                    <a:pt x="28352" y="25799"/>
                  </a:lnTo>
                  <a:lnTo>
                    <a:pt x="28331" y="25611"/>
                  </a:lnTo>
                  <a:lnTo>
                    <a:pt x="28268" y="25611"/>
                  </a:lnTo>
                  <a:lnTo>
                    <a:pt x="28247" y="25653"/>
                  </a:lnTo>
                  <a:lnTo>
                    <a:pt x="28247" y="25590"/>
                  </a:lnTo>
                  <a:lnTo>
                    <a:pt x="28163" y="25590"/>
                  </a:lnTo>
                  <a:lnTo>
                    <a:pt x="28038" y="25653"/>
                  </a:lnTo>
                  <a:lnTo>
                    <a:pt x="27849" y="25611"/>
                  </a:lnTo>
                  <a:lnTo>
                    <a:pt x="27661" y="25569"/>
                  </a:lnTo>
                  <a:lnTo>
                    <a:pt x="27619" y="25569"/>
                  </a:lnTo>
                  <a:lnTo>
                    <a:pt x="27556" y="25506"/>
                  </a:lnTo>
                  <a:lnTo>
                    <a:pt x="27326" y="25506"/>
                  </a:lnTo>
                  <a:lnTo>
                    <a:pt x="27201" y="25548"/>
                  </a:lnTo>
                  <a:lnTo>
                    <a:pt x="27138" y="25506"/>
                  </a:lnTo>
                  <a:lnTo>
                    <a:pt x="26971" y="25506"/>
                  </a:lnTo>
                  <a:lnTo>
                    <a:pt x="26929" y="25485"/>
                  </a:lnTo>
                  <a:lnTo>
                    <a:pt x="26971" y="25444"/>
                  </a:lnTo>
                  <a:lnTo>
                    <a:pt x="26803" y="25297"/>
                  </a:lnTo>
                  <a:lnTo>
                    <a:pt x="26782" y="25234"/>
                  </a:lnTo>
                  <a:lnTo>
                    <a:pt x="26594" y="25046"/>
                  </a:lnTo>
                  <a:lnTo>
                    <a:pt x="26510" y="25025"/>
                  </a:lnTo>
                  <a:lnTo>
                    <a:pt x="26343" y="24879"/>
                  </a:lnTo>
                  <a:lnTo>
                    <a:pt x="26259" y="24858"/>
                  </a:lnTo>
                  <a:lnTo>
                    <a:pt x="26029" y="24711"/>
                  </a:lnTo>
                  <a:lnTo>
                    <a:pt x="25966" y="24648"/>
                  </a:lnTo>
                  <a:lnTo>
                    <a:pt x="25903" y="24753"/>
                  </a:lnTo>
                  <a:lnTo>
                    <a:pt x="25903" y="24711"/>
                  </a:lnTo>
                  <a:lnTo>
                    <a:pt x="25820" y="24523"/>
                  </a:lnTo>
                  <a:lnTo>
                    <a:pt x="25736" y="24439"/>
                  </a:lnTo>
                  <a:lnTo>
                    <a:pt x="25736" y="24335"/>
                  </a:lnTo>
                  <a:lnTo>
                    <a:pt x="25631" y="24293"/>
                  </a:lnTo>
                  <a:lnTo>
                    <a:pt x="25527" y="24104"/>
                  </a:lnTo>
                  <a:lnTo>
                    <a:pt x="25443" y="24084"/>
                  </a:lnTo>
                  <a:lnTo>
                    <a:pt x="25255" y="23895"/>
                  </a:lnTo>
                  <a:lnTo>
                    <a:pt x="25150" y="23874"/>
                  </a:lnTo>
                  <a:lnTo>
                    <a:pt x="25087" y="23812"/>
                  </a:lnTo>
                  <a:lnTo>
                    <a:pt x="24815" y="23728"/>
                  </a:lnTo>
                  <a:lnTo>
                    <a:pt x="24627" y="23581"/>
                  </a:lnTo>
                  <a:lnTo>
                    <a:pt x="24376" y="23393"/>
                  </a:lnTo>
                  <a:lnTo>
                    <a:pt x="24167" y="23414"/>
                  </a:lnTo>
                  <a:lnTo>
                    <a:pt x="23748" y="23560"/>
                  </a:lnTo>
                  <a:lnTo>
                    <a:pt x="23330" y="23686"/>
                  </a:lnTo>
                  <a:lnTo>
                    <a:pt x="23142" y="23686"/>
                  </a:lnTo>
                  <a:lnTo>
                    <a:pt x="23016" y="23623"/>
                  </a:lnTo>
                  <a:lnTo>
                    <a:pt x="23016" y="23623"/>
                  </a:lnTo>
                  <a:lnTo>
                    <a:pt x="23142" y="23665"/>
                  </a:lnTo>
                  <a:lnTo>
                    <a:pt x="23330" y="23602"/>
                  </a:lnTo>
                  <a:lnTo>
                    <a:pt x="23665" y="23268"/>
                  </a:lnTo>
                  <a:lnTo>
                    <a:pt x="23727" y="23163"/>
                  </a:lnTo>
                  <a:lnTo>
                    <a:pt x="23665" y="22933"/>
                  </a:lnTo>
                  <a:lnTo>
                    <a:pt x="23581" y="22828"/>
                  </a:lnTo>
                  <a:lnTo>
                    <a:pt x="23665" y="22577"/>
                  </a:lnTo>
                  <a:lnTo>
                    <a:pt x="23665" y="22347"/>
                  </a:lnTo>
                  <a:lnTo>
                    <a:pt x="23581" y="22200"/>
                  </a:lnTo>
                  <a:lnTo>
                    <a:pt x="23581" y="22054"/>
                  </a:lnTo>
                  <a:lnTo>
                    <a:pt x="23644" y="21928"/>
                  </a:lnTo>
                  <a:lnTo>
                    <a:pt x="23644" y="21824"/>
                  </a:lnTo>
                  <a:lnTo>
                    <a:pt x="23539" y="21782"/>
                  </a:lnTo>
                  <a:lnTo>
                    <a:pt x="23204" y="21782"/>
                  </a:lnTo>
                  <a:lnTo>
                    <a:pt x="23037" y="22054"/>
                  </a:lnTo>
                  <a:lnTo>
                    <a:pt x="22828" y="22305"/>
                  </a:lnTo>
                  <a:lnTo>
                    <a:pt x="22577" y="22326"/>
                  </a:lnTo>
                  <a:lnTo>
                    <a:pt x="22409" y="22452"/>
                  </a:lnTo>
                  <a:lnTo>
                    <a:pt x="22472" y="22347"/>
                  </a:lnTo>
                  <a:lnTo>
                    <a:pt x="22786" y="22263"/>
                  </a:lnTo>
                  <a:lnTo>
                    <a:pt x="22932" y="22117"/>
                  </a:lnTo>
                  <a:lnTo>
                    <a:pt x="23037" y="21845"/>
                  </a:lnTo>
                  <a:lnTo>
                    <a:pt x="22995" y="21824"/>
                  </a:lnTo>
                  <a:lnTo>
                    <a:pt x="22995" y="21677"/>
                  </a:lnTo>
                  <a:lnTo>
                    <a:pt x="22932" y="21594"/>
                  </a:lnTo>
                  <a:lnTo>
                    <a:pt x="22953" y="21489"/>
                  </a:lnTo>
                  <a:lnTo>
                    <a:pt x="22932" y="21405"/>
                  </a:lnTo>
                  <a:lnTo>
                    <a:pt x="22807" y="21384"/>
                  </a:lnTo>
                  <a:lnTo>
                    <a:pt x="22849" y="21322"/>
                  </a:lnTo>
                  <a:lnTo>
                    <a:pt x="22953" y="21301"/>
                  </a:lnTo>
                  <a:lnTo>
                    <a:pt x="22995" y="21196"/>
                  </a:lnTo>
                  <a:lnTo>
                    <a:pt x="23100" y="21008"/>
                  </a:lnTo>
                  <a:lnTo>
                    <a:pt x="23100" y="20861"/>
                  </a:lnTo>
                  <a:lnTo>
                    <a:pt x="23037" y="20799"/>
                  </a:lnTo>
                  <a:lnTo>
                    <a:pt x="23121" y="20568"/>
                  </a:lnTo>
                  <a:lnTo>
                    <a:pt x="23204" y="20527"/>
                  </a:lnTo>
                  <a:lnTo>
                    <a:pt x="23246" y="20359"/>
                  </a:lnTo>
                  <a:lnTo>
                    <a:pt x="23330" y="20255"/>
                  </a:lnTo>
                  <a:lnTo>
                    <a:pt x="23372" y="20045"/>
                  </a:lnTo>
                  <a:lnTo>
                    <a:pt x="23476" y="19941"/>
                  </a:lnTo>
                  <a:lnTo>
                    <a:pt x="23435" y="19815"/>
                  </a:lnTo>
                  <a:lnTo>
                    <a:pt x="23435" y="19731"/>
                  </a:lnTo>
                  <a:lnTo>
                    <a:pt x="23560" y="19815"/>
                  </a:lnTo>
                  <a:lnTo>
                    <a:pt x="23665" y="19711"/>
                  </a:lnTo>
                  <a:lnTo>
                    <a:pt x="23665" y="19606"/>
                  </a:lnTo>
                  <a:lnTo>
                    <a:pt x="23790" y="19585"/>
                  </a:lnTo>
                  <a:lnTo>
                    <a:pt x="23958" y="19397"/>
                  </a:lnTo>
                  <a:lnTo>
                    <a:pt x="24062" y="19334"/>
                  </a:lnTo>
                  <a:lnTo>
                    <a:pt x="24041" y="19229"/>
                  </a:lnTo>
                  <a:lnTo>
                    <a:pt x="24125" y="19166"/>
                  </a:lnTo>
                  <a:lnTo>
                    <a:pt x="24188" y="19166"/>
                  </a:lnTo>
                  <a:lnTo>
                    <a:pt x="24230" y="19083"/>
                  </a:lnTo>
                  <a:lnTo>
                    <a:pt x="24167" y="18999"/>
                  </a:lnTo>
                  <a:lnTo>
                    <a:pt x="24292" y="18915"/>
                  </a:lnTo>
                  <a:lnTo>
                    <a:pt x="24376" y="18769"/>
                  </a:lnTo>
                  <a:lnTo>
                    <a:pt x="24481" y="18769"/>
                  </a:lnTo>
                  <a:lnTo>
                    <a:pt x="24481" y="18706"/>
                  </a:lnTo>
                  <a:lnTo>
                    <a:pt x="24543" y="18664"/>
                  </a:lnTo>
                  <a:lnTo>
                    <a:pt x="24397" y="18560"/>
                  </a:lnTo>
                  <a:lnTo>
                    <a:pt x="24460" y="18539"/>
                  </a:lnTo>
                  <a:lnTo>
                    <a:pt x="24460" y="18455"/>
                  </a:lnTo>
                  <a:lnTo>
                    <a:pt x="24543" y="18476"/>
                  </a:lnTo>
                  <a:lnTo>
                    <a:pt x="24669" y="18581"/>
                  </a:lnTo>
                  <a:lnTo>
                    <a:pt x="24690" y="18643"/>
                  </a:lnTo>
                  <a:lnTo>
                    <a:pt x="24753" y="18602"/>
                  </a:lnTo>
                  <a:lnTo>
                    <a:pt x="24711" y="18539"/>
                  </a:lnTo>
                  <a:lnTo>
                    <a:pt x="24606" y="18476"/>
                  </a:lnTo>
                  <a:lnTo>
                    <a:pt x="24795" y="18392"/>
                  </a:lnTo>
                  <a:lnTo>
                    <a:pt x="24836" y="18330"/>
                  </a:lnTo>
                  <a:lnTo>
                    <a:pt x="24983" y="18330"/>
                  </a:lnTo>
                  <a:lnTo>
                    <a:pt x="25004" y="18350"/>
                  </a:lnTo>
                  <a:lnTo>
                    <a:pt x="25025" y="18267"/>
                  </a:lnTo>
                  <a:lnTo>
                    <a:pt x="25004" y="18225"/>
                  </a:lnTo>
                  <a:lnTo>
                    <a:pt x="25087" y="18225"/>
                  </a:lnTo>
                  <a:lnTo>
                    <a:pt x="25108" y="18350"/>
                  </a:lnTo>
                  <a:lnTo>
                    <a:pt x="25192" y="18246"/>
                  </a:lnTo>
                  <a:lnTo>
                    <a:pt x="25192" y="18225"/>
                  </a:lnTo>
                  <a:lnTo>
                    <a:pt x="25108" y="18162"/>
                  </a:lnTo>
                  <a:lnTo>
                    <a:pt x="25108" y="18058"/>
                  </a:lnTo>
                  <a:lnTo>
                    <a:pt x="25150" y="18120"/>
                  </a:lnTo>
                  <a:lnTo>
                    <a:pt x="25359" y="18162"/>
                  </a:lnTo>
                  <a:lnTo>
                    <a:pt x="25339" y="18078"/>
                  </a:lnTo>
                  <a:lnTo>
                    <a:pt x="25234" y="18037"/>
                  </a:lnTo>
                  <a:lnTo>
                    <a:pt x="25213" y="17953"/>
                  </a:lnTo>
                  <a:lnTo>
                    <a:pt x="25255" y="17932"/>
                  </a:lnTo>
                  <a:lnTo>
                    <a:pt x="25297" y="17848"/>
                  </a:lnTo>
                  <a:lnTo>
                    <a:pt x="25318" y="18016"/>
                  </a:lnTo>
                  <a:lnTo>
                    <a:pt x="25422" y="17974"/>
                  </a:lnTo>
                  <a:lnTo>
                    <a:pt x="25506" y="18016"/>
                  </a:lnTo>
                  <a:lnTo>
                    <a:pt x="25590" y="17953"/>
                  </a:lnTo>
                  <a:lnTo>
                    <a:pt x="25464" y="17744"/>
                  </a:lnTo>
                  <a:lnTo>
                    <a:pt x="25401" y="17514"/>
                  </a:lnTo>
                  <a:lnTo>
                    <a:pt x="25297" y="17388"/>
                  </a:lnTo>
                  <a:lnTo>
                    <a:pt x="25297" y="17283"/>
                  </a:lnTo>
                  <a:lnTo>
                    <a:pt x="25255" y="17200"/>
                  </a:lnTo>
                  <a:lnTo>
                    <a:pt x="25297" y="17137"/>
                  </a:lnTo>
                  <a:lnTo>
                    <a:pt x="25359" y="17221"/>
                  </a:lnTo>
                  <a:lnTo>
                    <a:pt x="25422" y="17409"/>
                  </a:lnTo>
                  <a:lnTo>
                    <a:pt x="25569" y="17597"/>
                  </a:lnTo>
                  <a:lnTo>
                    <a:pt x="25841" y="17639"/>
                  </a:lnTo>
                  <a:lnTo>
                    <a:pt x="25945" y="17723"/>
                  </a:lnTo>
                  <a:lnTo>
                    <a:pt x="26071" y="17723"/>
                  </a:lnTo>
                  <a:lnTo>
                    <a:pt x="26155" y="17660"/>
                  </a:lnTo>
                  <a:lnTo>
                    <a:pt x="26259" y="17660"/>
                  </a:lnTo>
                  <a:lnTo>
                    <a:pt x="26406" y="17514"/>
                  </a:lnTo>
                  <a:lnTo>
                    <a:pt x="26448" y="17242"/>
                  </a:lnTo>
                  <a:lnTo>
                    <a:pt x="26238" y="16990"/>
                  </a:lnTo>
                  <a:lnTo>
                    <a:pt x="26196" y="16823"/>
                  </a:lnTo>
                  <a:lnTo>
                    <a:pt x="26134" y="16739"/>
                  </a:lnTo>
                  <a:lnTo>
                    <a:pt x="26071" y="16739"/>
                  </a:lnTo>
                  <a:lnTo>
                    <a:pt x="25945" y="16886"/>
                  </a:lnTo>
                  <a:lnTo>
                    <a:pt x="25715" y="16907"/>
                  </a:lnTo>
                  <a:lnTo>
                    <a:pt x="25652" y="16928"/>
                  </a:lnTo>
                  <a:lnTo>
                    <a:pt x="25652" y="16907"/>
                  </a:lnTo>
                  <a:lnTo>
                    <a:pt x="25631" y="16823"/>
                  </a:lnTo>
                  <a:lnTo>
                    <a:pt x="25715" y="16865"/>
                  </a:lnTo>
                  <a:lnTo>
                    <a:pt x="25841" y="16823"/>
                  </a:lnTo>
                  <a:lnTo>
                    <a:pt x="25966" y="16718"/>
                  </a:lnTo>
                  <a:lnTo>
                    <a:pt x="25945" y="16677"/>
                  </a:lnTo>
                  <a:lnTo>
                    <a:pt x="25736" y="16551"/>
                  </a:lnTo>
                  <a:lnTo>
                    <a:pt x="25506" y="16300"/>
                  </a:lnTo>
                  <a:lnTo>
                    <a:pt x="25443" y="16300"/>
                  </a:lnTo>
                  <a:lnTo>
                    <a:pt x="25422" y="16363"/>
                  </a:lnTo>
                  <a:lnTo>
                    <a:pt x="25464" y="16446"/>
                  </a:lnTo>
                  <a:lnTo>
                    <a:pt x="25443" y="16488"/>
                  </a:lnTo>
                  <a:lnTo>
                    <a:pt x="25339" y="16405"/>
                  </a:lnTo>
                  <a:lnTo>
                    <a:pt x="25297" y="16258"/>
                  </a:lnTo>
                  <a:lnTo>
                    <a:pt x="25401" y="16279"/>
                  </a:lnTo>
                  <a:lnTo>
                    <a:pt x="25401" y="16091"/>
                  </a:lnTo>
                  <a:lnTo>
                    <a:pt x="25443" y="16195"/>
                  </a:lnTo>
                  <a:lnTo>
                    <a:pt x="25611" y="16342"/>
                  </a:lnTo>
                  <a:lnTo>
                    <a:pt x="25694" y="16363"/>
                  </a:lnTo>
                  <a:lnTo>
                    <a:pt x="25757" y="16551"/>
                  </a:lnTo>
                  <a:lnTo>
                    <a:pt x="25966" y="16677"/>
                  </a:lnTo>
                  <a:lnTo>
                    <a:pt x="26217" y="16760"/>
                  </a:lnTo>
                  <a:lnTo>
                    <a:pt x="26322" y="16907"/>
                  </a:lnTo>
                  <a:lnTo>
                    <a:pt x="26427" y="16970"/>
                  </a:lnTo>
                  <a:lnTo>
                    <a:pt x="26448" y="17032"/>
                  </a:lnTo>
                  <a:lnTo>
                    <a:pt x="26573" y="17095"/>
                  </a:lnTo>
                  <a:lnTo>
                    <a:pt x="26636" y="17137"/>
                  </a:lnTo>
                  <a:lnTo>
                    <a:pt x="26636" y="17011"/>
                  </a:lnTo>
                  <a:lnTo>
                    <a:pt x="26740" y="16970"/>
                  </a:lnTo>
                  <a:lnTo>
                    <a:pt x="26657" y="16907"/>
                  </a:lnTo>
                  <a:lnTo>
                    <a:pt x="26678" y="16802"/>
                  </a:lnTo>
                  <a:lnTo>
                    <a:pt x="26761" y="16928"/>
                  </a:lnTo>
                  <a:lnTo>
                    <a:pt x="26782" y="17011"/>
                  </a:lnTo>
                  <a:lnTo>
                    <a:pt x="26866" y="17032"/>
                  </a:lnTo>
                  <a:lnTo>
                    <a:pt x="26992" y="16865"/>
                  </a:lnTo>
                  <a:lnTo>
                    <a:pt x="26992" y="16656"/>
                  </a:lnTo>
                  <a:lnTo>
                    <a:pt x="26950" y="16572"/>
                  </a:lnTo>
                  <a:lnTo>
                    <a:pt x="26992" y="16405"/>
                  </a:lnTo>
                  <a:lnTo>
                    <a:pt x="27054" y="16593"/>
                  </a:lnTo>
                  <a:lnTo>
                    <a:pt x="27054" y="16698"/>
                  </a:lnTo>
                  <a:lnTo>
                    <a:pt x="27117" y="16467"/>
                  </a:lnTo>
                  <a:lnTo>
                    <a:pt x="27222" y="16405"/>
                  </a:lnTo>
                  <a:lnTo>
                    <a:pt x="27264" y="16467"/>
                  </a:lnTo>
                  <a:lnTo>
                    <a:pt x="27284" y="16488"/>
                  </a:lnTo>
                  <a:lnTo>
                    <a:pt x="27201" y="16593"/>
                  </a:lnTo>
                  <a:lnTo>
                    <a:pt x="27264" y="16614"/>
                  </a:lnTo>
                  <a:lnTo>
                    <a:pt x="27284" y="16698"/>
                  </a:lnTo>
                  <a:lnTo>
                    <a:pt x="27368" y="16614"/>
                  </a:lnTo>
                  <a:lnTo>
                    <a:pt x="27431" y="16656"/>
                  </a:lnTo>
                  <a:lnTo>
                    <a:pt x="27577" y="16802"/>
                  </a:lnTo>
                  <a:lnTo>
                    <a:pt x="27598" y="16760"/>
                  </a:lnTo>
                  <a:lnTo>
                    <a:pt x="27682" y="16760"/>
                  </a:lnTo>
                  <a:lnTo>
                    <a:pt x="27724" y="16802"/>
                  </a:lnTo>
                  <a:lnTo>
                    <a:pt x="27828" y="16781"/>
                  </a:lnTo>
                  <a:lnTo>
                    <a:pt x="27933" y="16593"/>
                  </a:lnTo>
                  <a:lnTo>
                    <a:pt x="28100" y="16509"/>
                  </a:lnTo>
                  <a:lnTo>
                    <a:pt x="28456" y="16153"/>
                  </a:lnTo>
                  <a:lnTo>
                    <a:pt x="28477" y="16070"/>
                  </a:lnTo>
                  <a:lnTo>
                    <a:pt x="28540" y="16049"/>
                  </a:lnTo>
                  <a:lnTo>
                    <a:pt x="28561" y="16091"/>
                  </a:lnTo>
                  <a:lnTo>
                    <a:pt x="28728" y="15881"/>
                  </a:lnTo>
                  <a:lnTo>
                    <a:pt x="28833" y="15840"/>
                  </a:lnTo>
                  <a:lnTo>
                    <a:pt x="28958" y="15735"/>
                  </a:lnTo>
                  <a:lnTo>
                    <a:pt x="29000" y="15672"/>
                  </a:lnTo>
                  <a:lnTo>
                    <a:pt x="28979" y="15547"/>
                  </a:lnTo>
                  <a:lnTo>
                    <a:pt x="28561" y="15442"/>
                  </a:lnTo>
                  <a:lnTo>
                    <a:pt x="28331" y="15400"/>
                  </a:lnTo>
                  <a:lnTo>
                    <a:pt x="28121" y="15317"/>
                  </a:lnTo>
                  <a:lnTo>
                    <a:pt x="28038" y="15128"/>
                  </a:lnTo>
                  <a:lnTo>
                    <a:pt x="27912" y="14898"/>
                  </a:lnTo>
                  <a:lnTo>
                    <a:pt x="27849" y="14898"/>
                  </a:lnTo>
                  <a:lnTo>
                    <a:pt x="27828" y="14710"/>
                  </a:lnTo>
                  <a:lnTo>
                    <a:pt x="27808" y="14689"/>
                  </a:lnTo>
                  <a:lnTo>
                    <a:pt x="27828" y="14626"/>
                  </a:lnTo>
                  <a:lnTo>
                    <a:pt x="27870" y="14626"/>
                  </a:lnTo>
                  <a:lnTo>
                    <a:pt x="27912" y="14563"/>
                  </a:lnTo>
                  <a:lnTo>
                    <a:pt x="27828" y="14501"/>
                  </a:lnTo>
                  <a:lnTo>
                    <a:pt x="27598" y="14501"/>
                  </a:lnTo>
                  <a:lnTo>
                    <a:pt x="27326" y="14417"/>
                  </a:lnTo>
                  <a:lnTo>
                    <a:pt x="27243" y="14417"/>
                  </a:lnTo>
                  <a:lnTo>
                    <a:pt x="27201" y="14480"/>
                  </a:lnTo>
                  <a:lnTo>
                    <a:pt x="27117" y="14396"/>
                  </a:lnTo>
                  <a:lnTo>
                    <a:pt x="27117" y="14312"/>
                  </a:lnTo>
                  <a:lnTo>
                    <a:pt x="27222" y="14354"/>
                  </a:lnTo>
                  <a:lnTo>
                    <a:pt x="27494" y="14375"/>
                  </a:lnTo>
                  <a:lnTo>
                    <a:pt x="27640" y="14480"/>
                  </a:lnTo>
                  <a:lnTo>
                    <a:pt x="27870" y="14480"/>
                  </a:lnTo>
                  <a:lnTo>
                    <a:pt x="28017" y="14584"/>
                  </a:lnTo>
                  <a:lnTo>
                    <a:pt x="28142" y="14814"/>
                  </a:lnTo>
                  <a:lnTo>
                    <a:pt x="28247" y="14835"/>
                  </a:lnTo>
                  <a:lnTo>
                    <a:pt x="28289" y="14898"/>
                  </a:lnTo>
                  <a:lnTo>
                    <a:pt x="28247" y="14919"/>
                  </a:lnTo>
                  <a:lnTo>
                    <a:pt x="28184" y="14919"/>
                  </a:lnTo>
                  <a:lnTo>
                    <a:pt x="28184" y="14982"/>
                  </a:lnTo>
                  <a:lnTo>
                    <a:pt x="28372" y="15045"/>
                  </a:lnTo>
                  <a:lnTo>
                    <a:pt x="28435" y="15191"/>
                  </a:lnTo>
                  <a:lnTo>
                    <a:pt x="28498" y="15296"/>
                  </a:lnTo>
                  <a:lnTo>
                    <a:pt x="28875" y="15358"/>
                  </a:lnTo>
                  <a:lnTo>
                    <a:pt x="28979" y="15317"/>
                  </a:lnTo>
                  <a:lnTo>
                    <a:pt x="29021" y="15191"/>
                  </a:lnTo>
                  <a:lnTo>
                    <a:pt x="29105" y="15128"/>
                  </a:lnTo>
                  <a:lnTo>
                    <a:pt x="29189" y="15149"/>
                  </a:lnTo>
                  <a:lnTo>
                    <a:pt x="29314" y="15003"/>
                  </a:lnTo>
                  <a:lnTo>
                    <a:pt x="29335" y="14982"/>
                  </a:lnTo>
                  <a:lnTo>
                    <a:pt x="29502" y="15128"/>
                  </a:lnTo>
                  <a:lnTo>
                    <a:pt x="29481" y="15149"/>
                  </a:lnTo>
                  <a:lnTo>
                    <a:pt x="29377" y="15317"/>
                  </a:lnTo>
                  <a:lnTo>
                    <a:pt x="29377" y="15400"/>
                  </a:lnTo>
                  <a:lnTo>
                    <a:pt x="29293" y="15505"/>
                  </a:lnTo>
                  <a:lnTo>
                    <a:pt x="29293" y="15568"/>
                  </a:lnTo>
                  <a:lnTo>
                    <a:pt x="29189" y="15756"/>
                  </a:lnTo>
                  <a:lnTo>
                    <a:pt x="29230" y="15840"/>
                  </a:lnTo>
                  <a:lnTo>
                    <a:pt x="29189" y="15861"/>
                  </a:lnTo>
                  <a:lnTo>
                    <a:pt x="29168" y="15965"/>
                  </a:lnTo>
                  <a:lnTo>
                    <a:pt x="29168" y="16070"/>
                  </a:lnTo>
                  <a:lnTo>
                    <a:pt x="29000" y="16195"/>
                  </a:lnTo>
                  <a:lnTo>
                    <a:pt x="28958" y="16300"/>
                  </a:lnTo>
                  <a:lnTo>
                    <a:pt x="28958" y="16467"/>
                  </a:lnTo>
                  <a:lnTo>
                    <a:pt x="28916" y="16509"/>
                  </a:lnTo>
                  <a:lnTo>
                    <a:pt x="28916" y="16677"/>
                  </a:lnTo>
                  <a:lnTo>
                    <a:pt x="28854" y="16760"/>
                  </a:lnTo>
                  <a:lnTo>
                    <a:pt x="28707" y="16760"/>
                  </a:lnTo>
                  <a:lnTo>
                    <a:pt x="28540" y="16823"/>
                  </a:lnTo>
                  <a:lnTo>
                    <a:pt x="28540" y="16928"/>
                  </a:lnTo>
                  <a:lnTo>
                    <a:pt x="28477" y="17116"/>
                  </a:lnTo>
                  <a:lnTo>
                    <a:pt x="28498" y="17242"/>
                  </a:lnTo>
                  <a:lnTo>
                    <a:pt x="28561" y="17242"/>
                  </a:lnTo>
                  <a:lnTo>
                    <a:pt x="28582" y="17137"/>
                  </a:lnTo>
                  <a:lnTo>
                    <a:pt x="28644" y="17116"/>
                  </a:lnTo>
                  <a:lnTo>
                    <a:pt x="28686" y="17137"/>
                  </a:lnTo>
                  <a:lnTo>
                    <a:pt x="28770" y="17200"/>
                  </a:lnTo>
                  <a:lnTo>
                    <a:pt x="28854" y="17200"/>
                  </a:lnTo>
                  <a:lnTo>
                    <a:pt x="28896" y="17179"/>
                  </a:lnTo>
                  <a:lnTo>
                    <a:pt x="28958" y="17179"/>
                  </a:lnTo>
                  <a:lnTo>
                    <a:pt x="29000" y="17221"/>
                  </a:lnTo>
                  <a:lnTo>
                    <a:pt x="29021" y="17304"/>
                  </a:lnTo>
                  <a:lnTo>
                    <a:pt x="28958" y="17409"/>
                  </a:lnTo>
                  <a:lnTo>
                    <a:pt x="28979" y="17514"/>
                  </a:lnTo>
                  <a:lnTo>
                    <a:pt x="28896" y="17597"/>
                  </a:lnTo>
                  <a:lnTo>
                    <a:pt x="28896" y="17744"/>
                  </a:lnTo>
                  <a:lnTo>
                    <a:pt x="28916" y="17806"/>
                  </a:lnTo>
                  <a:lnTo>
                    <a:pt x="28979" y="17765"/>
                  </a:lnTo>
                  <a:lnTo>
                    <a:pt x="29021" y="17806"/>
                  </a:lnTo>
                  <a:lnTo>
                    <a:pt x="29105" y="17806"/>
                  </a:lnTo>
                  <a:lnTo>
                    <a:pt x="29168" y="17744"/>
                  </a:lnTo>
                  <a:lnTo>
                    <a:pt x="29272" y="17744"/>
                  </a:lnTo>
                  <a:lnTo>
                    <a:pt x="29293" y="17702"/>
                  </a:lnTo>
                  <a:lnTo>
                    <a:pt x="29377" y="17639"/>
                  </a:lnTo>
                  <a:lnTo>
                    <a:pt x="29440" y="17639"/>
                  </a:lnTo>
                  <a:lnTo>
                    <a:pt x="29544" y="17555"/>
                  </a:lnTo>
                  <a:lnTo>
                    <a:pt x="29586" y="17430"/>
                  </a:lnTo>
                  <a:lnTo>
                    <a:pt x="29649" y="17346"/>
                  </a:lnTo>
                  <a:lnTo>
                    <a:pt x="29712" y="17283"/>
                  </a:lnTo>
                  <a:lnTo>
                    <a:pt x="29753" y="17283"/>
                  </a:lnTo>
                  <a:lnTo>
                    <a:pt x="29816" y="17325"/>
                  </a:lnTo>
                  <a:lnTo>
                    <a:pt x="29900" y="17283"/>
                  </a:lnTo>
                  <a:lnTo>
                    <a:pt x="29942" y="17242"/>
                  </a:lnTo>
                  <a:lnTo>
                    <a:pt x="30025" y="17242"/>
                  </a:lnTo>
                  <a:lnTo>
                    <a:pt x="30067" y="17095"/>
                  </a:lnTo>
                  <a:lnTo>
                    <a:pt x="30067" y="16970"/>
                  </a:lnTo>
                  <a:lnTo>
                    <a:pt x="30172" y="16886"/>
                  </a:lnTo>
                  <a:lnTo>
                    <a:pt x="30214" y="16802"/>
                  </a:lnTo>
                  <a:lnTo>
                    <a:pt x="30277" y="16802"/>
                  </a:lnTo>
                  <a:lnTo>
                    <a:pt x="30339" y="16865"/>
                  </a:lnTo>
                  <a:lnTo>
                    <a:pt x="30381" y="16802"/>
                  </a:lnTo>
                  <a:lnTo>
                    <a:pt x="30444" y="16781"/>
                  </a:lnTo>
                  <a:lnTo>
                    <a:pt x="30486" y="16802"/>
                  </a:lnTo>
                  <a:lnTo>
                    <a:pt x="30528" y="16907"/>
                  </a:lnTo>
                  <a:lnTo>
                    <a:pt x="30444" y="16970"/>
                  </a:lnTo>
                  <a:lnTo>
                    <a:pt x="30381" y="17011"/>
                  </a:lnTo>
                  <a:lnTo>
                    <a:pt x="30465" y="17074"/>
                  </a:lnTo>
                  <a:lnTo>
                    <a:pt x="30632" y="17074"/>
                  </a:lnTo>
                  <a:lnTo>
                    <a:pt x="30695" y="17095"/>
                  </a:lnTo>
                  <a:lnTo>
                    <a:pt x="30737" y="17179"/>
                  </a:lnTo>
                  <a:lnTo>
                    <a:pt x="30653" y="17283"/>
                  </a:lnTo>
                  <a:lnTo>
                    <a:pt x="30569" y="17304"/>
                  </a:lnTo>
                  <a:lnTo>
                    <a:pt x="30569" y="17430"/>
                  </a:lnTo>
                  <a:lnTo>
                    <a:pt x="30653" y="17451"/>
                  </a:lnTo>
                  <a:lnTo>
                    <a:pt x="30695" y="17430"/>
                  </a:lnTo>
                  <a:lnTo>
                    <a:pt x="30779" y="17430"/>
                  </a:lnTo>
                  <a:lnTo>
                    <a:pt x="30800" y="17451"/>
                  </a:lnTo>
                  <a:lnTo>
                    <a:pt x="30883" y="17430"/>
                  </a:lnTo>
                  <a:lnTo>
                    <a:pt x="30904" y="17514"/>
                  </a:lnTo>
                  <a:lnTo>
                    <a:pt x="31009" y="17514"/>
                  </a:lnTo>
                  <a:lnTo>
                    <a:pt x="31072" y="17555"/>
                  </a:lnTo>
                  <a:lnTo>
                    <a:pt x="31113" y="17555"/>
                  </a:lnTo>
                  <a:lnTo>
                    <a:pt x="31260" y="17639"/>
                  </a:lnTo>
                  <a:lnTo>
                    <a:pt x="31302" y="17618"/>
                  </a:lnTo>
                  <a:lnTo>
                    <a:pt x="31365" y="17493"/>
                  </a:lnTo>
                  <a:lnTo>
                    <a:pt x="31406" y="17451"/>
                  </a:lnTo>
                  <a:lnTo>
                    <a:pt x="31490" y="17346"/>
                  </a:lnTo>
                  <a:lnTo>
                    <a:pt x="31595" y="17346"/>
                  </a:lnTo>
                  <a:lnTo>
                    <a:pt x="31616" y="17304"/>
                  </a:lnTo>
                  <a:lnTo>
                    <a:pt x="31532" y="17283"/>
                  </a:lnTo>
                  <a:lnTo>
                    <a:pt x="31490" y="17200"/>
                  </a:lnTo>
                  <a:lnTo>
                    <a:pt x="31574" y="17179"/>
                  </a:lnTo>
                  <a:lnTo>
                    <a:pt x="31595" y="17095"/>
                  </a:lnTo>
                  <a:lnTo>
                    <a:pt x="31511" y="17053"/>
                  </a:lnTo>
                  <a:lnTo>
                    <a:pt x="31469" y="16990"/>
                  </a:lnTo>
                  <a:lnTo>
                    <a:pt x="31406" y="17011"/>
                  </a:lnTo>
                  <a:lnTo>
                    <a:pt x="31406" y="17095"/>
                  </a:lnTo>
                  <a:lnTo>
                    <a:pt x="31365" y="17116"/>
                  </a:lnTo>
                  <a:lnTo>
                    <a:pt x="31302" y="17095"/>
                  </a:lnTo>
                  <a:lnTo>
                    <a:pt x="31197" y="17032"/>
                  </a:lnTo>
                  <a:lnTo>
                    <a:pt x="31197" y="16970"/>
                  </a:lnTo>
                  <a:lnTo>
                    <a:pt x="31155" y="16990"/>
                  </a:lnTo>
                  <a:lnTo>
                    <a:pt x="31072" y="17074"/>
                  </a:lnTo>
                  <a:lnTo>
                    <a:pt x="30883" y="17074"/>
                  </a:lnTo>
                  <a:lnTo>
                    <a:pt x="30800" y="17011"/>
                  </a:lnTo>
                  <a:lnTo>
                    <a:pt x="30904" y="16970"/>
                  </a:lnTo>
                  <a:lnTo>
                    <a:pt x="30988" y="16970"/>
                  </a:lnTo>
                  <a:lnTo>
                    <a:pt x="31072" y="16907"/>
                  </a:lnTo>
                  <a:lnTo>
                    <a:pt x="31072" y="16823"/>
                  </a:lnTo>
                  <a:lnTo>
                    <a:pt x="31051" y="16802"/>
                  </a:lnTo>
                  <a:lnTo>
                    <a:pt x="31051" y="16677"/>
                  </a:lnTo>
                  <a:lnTo>
                    <a:pt x="31072" y="16593"/>
                  </a:lnTo>
                  <a:lnTo>
                    <a:pt x="31072" y="16551"/>
                  </a:lnTo>
                  <a:lnTo>
                    <a:pt x="31009" y="16488"/>
                  </a:lnTo>
                  <a:lnTo>
                    <a:pt x="31009" y="16405"/>
                  </a:lnTo>
                  <a:lnTo>
                    <a:pt x="30862" y="16258"/>
                  </a:lnTo>
                  <a:lnTo>
                    <a:pt x="30737" y="16195"/>
                  </a:lnTo>
                  <a:lnTo>
                    <a:pt x="30737" y="16153"/>
                  </a:lnTo>
                  <a:lnTo>
                    <a:pt x="30695" y="16028"/>
                  </a:lnTo>
                  <a:lnTo>
                    <a:pt x="30632" y="16028"/>
                  </a:lnTo>
                  <a:lnTo>
                    <a:pt x="30590" y="15944"/>
                  </a:lnTo>
                  <a:lnTo>
                    <a:pt x="30632" y="15819"/>
                  </a:lnTo>
                  <a:lnTo>
                    <a:pt x="30590" y="15735"/>
                  </a:lnTo>
                  <a:lnTo>
                    <a:pt x="30465" y="15735"/>
                  </a:lnTo>
                  <a:lnTo>
                    <a:pt x="30277" y="15651"/>
                  </a:lnTo>
                  <a:lnTo>
                    <a:pt x="30235" y="15547"/>
                  </a:lnTo>
                  <a:lnTo>
                    <a:pt x="30277" y="15505"/>
                  </a:lnTo>
                  <a:lnTo>
                    <a:pt x="30277" y="15442"/>
                  </a:lnTo>
                  <a:lnTo>
                    <a:pt x="30214" y="15358"/>
                  </a:lnTo>
                  <a:lnTo>
                    <a:pt x="30172" y="15296"/>
                  </a:lnTo>
                  <a:lnTo>
                    <a:pt x="30151" y="15296"/>
                  </a:lnTo>
                  <a:lnTo>
                    <a:pt x="30046" y="15421"/>
                  </a:lnTo>
                  <a:lnTo>
                    <a:pt x="30025" y="15526"/>
                  </a:lnTo>
                  <a:lnTo>
                    <a:pt x="29963" y="15568"/>
                  </a:lnTo>
                  <a:lnTo>
                    <a:pt x="29921" y="15526"/>
                  </a:lnTo>
                  <a:lnTo>
                    <a:pt x="29921" y="15400"/>
                  </a:lnTo>
                  <a:lnTo>
                    <a:pt x="29858" y="15296"/>
                  </a:lnTo>
                  <a:lnTo>
                    <a:pt x="29900" y="15212"/>
                  </a:lnTo>
                  <a:lnTo>
                    <a:pt x="30025" y="15212"/>
                  </a:lnTo>
                  <a:lnTo>
                    <a:pt x="30005" y="15128"/>
                  </a:lnTo>
                  <a:lnTo>
                    <a:pt x="30025" y="15024"/>
                  </a:lnTo>
                  <a:lnTo>
                    <a:pt x="30005" y="14919"/>
                  </a:lnTo>
                  <a:lnTo>
                    <a:pt x="29900" y="14940"/>
                  </a:lnTo>
                  <a:lnTo>
                    <a:pt x="29900" y="14877"/>
                  </a:lnTo>
                  <a:lnTo>
                    <a:pt x="29963" y="14773"/>
                  </a:lnTo>
                  <a:lnTo>
                    <a:pt x="29921" y="14731"/>
                  </a:lnTo>
                  <a:lnTo>
                    <a:pt x="29712" y="14814"/>
                  </a:lnTo>
                  <a:cubicBezTo>
                    <a:pt x="29691" y="14773"/>
                    <a:pt x="29628" y="14731"/>
                    <a:pt x="29607" y="14689"/>
                  </a:cubicBezTo>
                  <a:lnTo>
                    <a:pt x="29712" y="14605"/>
                  </a:lnTo>
                  <a:lnTo>
                    <a:pt x="29795" y="14584"/>
                  </a:lnTo>
                  <a:lnTo>
                    <a:pt x="29858" y="14417"/>
                  </a:lnTo>
                  <a:lnTo>
                    <a:pt x="29816" y="14312"/>
                  </a:lnTo>
                  <a:lnTo>
                    <a:pt x="29691" y="14291"/>
                  </a:lnTo>
                  <a:lnTo>
                    <a:pt x="29628" y="14208"/>
                  </a:lnTo>
                  <a:lnTo>
                    <a:pt x="29628" y="14103"/>
                  </a:lnTo>
                  <a:lnTo>
                    <a:pt x="29691" y="14082"/>
                  </a:lnTo>
                  <a:lnTo>
                    <a:pt x="29649" y="13998"/>
                  </a:lnTo>
                  <a:lnTo>
                    <a:pt x="29691" y="13915"/>
                  </a:lnTo>
                  <a:lnTo>
                    <a:pt x="29816" y="13998"/>
                  </a:lnTo>
                  <a:lnTo>
                    <a:pt x="29921" y="13977"/>
                  </a:lnTo>
                  <a:lnTo>
                    <a:pt x="30025" y="14061"/>
                  </a:lnTo>
                  <a:lnTo>
                    <a:pt x="30151" y="14061"/>
                  </a:lnTo>
                  <a:lnTo>
                    <a:pt x="30318" y="13977"/>
                  </a:lnTo>
                  <a:lnTo>
                    <a:pt x="30318" y="14019"/>
                  </a:lnTo>
                  <a:lnTo>
                    <a:pt x="30360" y="14061"/>
                  </a:lnTo>
                  <a:lnTo>
                    <a:pt x="30339" y="14082"/>
                  </a:lnTo>
                  <a:lnTo>
                    <a:pt x="30277" y="14249"/>
                  </a:lnTo>
                  <a:lnTo>
                    <a:pt x="30277" y="14312"/>
                  </a:lnTo>
                  <a:lnTo>
                    <a:pt x="30360" y="14291"/>
                  </a:lnTo>
                  <a:lnTo>
                    <a:pt x="30381" y="14354"/>
                  </a:lnTo>
                  <a:lnTo>
                    <a:pt x="30465" y="14375"/>
                  </a:lnTo>
                  <a:lnTo>
                    <a:pt x="30590" y="14459"/>
                  </a:lnTo>
                  <a:lnTo>
                    <a:pt x="30632" y="14354"/>
                  </a:lnTo>
                  <a:lnTo>
                    <a:pt x="30528" y="14249"/>
                  </a:lnTo>
                  <a:lnTo>
                    <a:pt x="30590" y="14145"/>
                  </a:lnTo>
                  <a:lnTo>
                    <a:pt x="30632" y="14208"/>
                  </a:lnTo>
                  <a:lnTo>
                    <a:pt x="30695" y="14249"/>
                  </a:lnTo>
                  <a:lnTo>
                    <a:pt x="30737" y="14354"/>
                  </a:lnTo>
                  <a:lnTo>
                    <a:pt x="30904" y="14501"/>
                  </a:lnTo>
                  <a:lnTo>
                    <a:pt x="30967" y="14501"/>
                  </a:lnTo>
                  <a:lnTo>
                    <a:pt x="30967" y="14417"/>
                  </a:lnTo>
                  <a:lnTo>
                    <a:pt x="30946" y="14375"/>
                  </a:lnTo>
                  <a:lnTo>
                    <a:pt x="30988" y="14291"/>
                  </a:lnTo>
                  <a:lnTo>
                    <a:pt x="30967" y="14145"/>
                  </a:lnTo>
                  <a:lnTo>
                    <a:pt x="30904" y="14103"/>
                  </a:lnTo>
                  <a:lnTo>
                    <a:pt x="30946" y="13957"/>
                  </a:lnTo>
                  <a:lnTo>
                    <a:pt x="30862" y="13768"/>
                  </a:lnTo>
                  <a:lnTo>
                    <a:pt x="30758" y="13726"/>
                  </a:lnTo>
                  <a:lnTo>
                    <a:pt x="30758" y="13622"/>
                  </a:lnTo>
                  <a:lnTo>
                    <a:pt x="30695" y="13580"/>
                  </a:lnTo>
                  <a:lnTo>
                    <a:pt x="30549" y="13685"/>
                  </a:lnTo>
                  <a:lnTo>
                    <a:pt x="30486" y="13685"/>
                  </a:lnTo>
                  <a:lnTo>
                    <a:pt x="30590" y="13538"/>
                  </a:lnTo>
                  <a:lnTo>
                    <a:pt x="30695" y="13538"/>
                  </a:lnTo>
                  <a:lnTo>
                    <a:pt x="30737" y="13559"/>
                  </a:lnTo>
                  <a:lnTo>
                    <a:pt x="30841" y="13517"/>
                  </a:lnTo>
                  <a:lnTo>
                    <a:pt x="30925" y="13622"/>
                  </a:lnTo>
                  <a:lnTo>
                    <a:pt x="30967" y="13643"/>
                  </a:lnTo>
                  <a:lnTo>
                    <a:pt x="30967" y="13873"/>
                  </a:lnTo>
                  <a:lnTo>
                    <a:pt x="31009" y="13873"/>
                  </a:lnTo>
                  <a:lnTo>
                    <a:pt x="31155" y="13768"/>
                  </a:lnTo>
                  <a:lnTo>
                    <a:pt x="31051" y="13936"/>
                  </a:lnTo>
                  <a:lnTo>
                    <a:pt x="31051" y="13998"/>
                  </a:lnTo>
                  <a:lnTo>
                    <a:pt x="30967" y="14040"/>
                  </a:lnTo>
                  <a:lnTo>
                    <a:pt x="30967" y="14082"/>
                  </a:lnTo>
                  <a:lnTo>
                    <a:pt x="31051" y="14166"/>
                  </a:lnTo>
                  <a:lnTo>
                    <a:pt x="31072" y="14291"/>
                  </a:lnTo>
                  <a:lnTo>
                    <a:pt x="31009" y="14375"/>
                  </a:lnTo>
                  <a:lnTo>
                    <a:pt x="31072" y="14417"/>
                  </a:lnTo>
                  <a:lnTo>
                    <a:pt x="31365" y="14354"/>
                  </a:lnTo>
                  <a:lnTo>
                    <a:pt x="31406" y="14249"/>
                  </a:lnTo>
                  <a:lnTo>
                    <a:pt x="31511" y="14249"/>
                  </a:lnTo>
                  <a:lnTo>
                    <a:pt x="31574" y="14270"/>
                  </a:lnTo>
                  <a:lnTo>
                    <a:pt x="31720" y="14082"/>
                  </a:lnTo>
                  <a:lnTo>
                    <a:pt x="31804" y="14082"/>
                  </a:lnTo>
                  <a:lnTo>
                    <a:pt x="31846" y="13998"/>
                  </a:lnTo>
                  <a:lnTo>
                    <a:pt x="31950" y="13936"/>
                  </a:lnTo>
                  <a:lnTo>
                    <a:pt x="31992" y="13789"/>
                  </a:lnTo>
                  <a:lnTo>
                    <a:pt x="32055" y="13747"/>
                  </a:lnTo>
                  <a:lnTo>
                    <a:pt x="32243" y="13747"/>
                  </a:lnTo>
                  <a:lnTo>
                    <a:pt x="32348" y="13789"/>
                  </a:lnTo>
                  <a:lnTo>
                    <a:pt x="32411" y="13726"/>
                  </a:lnTo>
                  <a:lnTo>
                    <a:pt x="32369" y="13622"/>
                  </a:lnTo>
                  <a:lnTo>
                    <a:pt x="32536" y="13475"/>
                  </a:lnTo>
                  <a:lnTo>
                    <a:pt x="32557" y="13413"/>
                  </a:lnTo>
                  <a:lnTo>
                    <a:pt x="32620" y="13371"/>
                  </a:lnTo>
                  <a:lnTo>
                    <a:pt x="32641" y="13245"/>
                  </a:lnTo>
                  <a:lnTo>
                    <a:pt x="32515" y="13015"/>
                  </a:lnTo>
                  <a:lnTo>
                    <a:pt x="32536" y="12931"/>
                  </a:lnTo>
                  <a:lnTo>
                    <a:pt x="32411" y="12827"/>
                  </a:lnTo>
                  <a:lnTo>
                    <a:pt x="32369" y="12701"/>
                  </a:lnTo>
                  <a:lnTo>
                    <a:pt x="32432" y="12596"/>
                  </a:lnTo>
                  <a:lnTo>
                    <a:pt x="32557" y="12534"/>
                  </a:lnTo>
                  <a:lnTo>
                    <a:pt x="32578" y="12471"/>
                  </a:lnTo>
                  <a:lnTo>
                    <a:pt x="32557" y="12471"/>
                  </a:lnTo>
                  <a:lnTo>
                    <a:pt x="32474" y="12534"/>
                  </a:lnTo>
                  <a:lnTo>
                    <a:pt x="32453" y="12534"/>
                  </a:lnTo>
                  <a:lnTo>
                    <a:pt x="32453" y="12471"/>
                  </a:lnTo>
                  <a:lnTo>
                    <a:pt x="32536" y="12366"/>
                  </a:lnTo>
                  <a:lnTo>
                    <a:pt x="32432" y="12366"/>
                  </a:lnTo>
                  <a:lnTo>
                    <a:pt x="32515" y="12283"/>
                  </a:lnTo>
                  <a:lnTo>
                    <a:pt x="32536" y="12199"/>
                  </a:lnTo>
                  <a:lnTo>
                    <a:pt x="32453" y="12157"/>
                  </a:lnTo>
                  <a:lnTo>
                    <a:pt x="32348" y="12115"/>
                  </a:lnTo>
                  <a:lnTo>
                    <a:pt x="32411" y="12094"/>
                  </a:lnTo>
                  <a:lnTo>
                    <a:pt x="32411" y="11990"/>
                  </a:lnTo>
                  <a:lnTo>
                    <a:pt x="32474" y="11990"/>
                  </a:lnTo>
                  <a:lnTo>
                    <a:pt x="32515" y="12052"/>
                  </a:lnTo>
                  <a:lnTo>
                    <a:pt x="32620" y="12052"/>
                  </a:lnTo>
                  <a:lnTo>
                    <a:pt x="32683" y="12157"/>
                  </a:lnTo>
                  <a:lnTo>
                    <a:pt x="32766" y="12178"/>
                  </a:lnTo>
                  <a:lnTo>
                    <a:pt x="32829" y="12094"/>
                  </a:lnTo>
                  <a:lnTo>
                    <a:pt x="32892" y="12115"/>
                  </a:lnTo>
                  <a:lnTo>
                    <a:pt x="33059" y="12073"/>
                  </a:lnTo>
                  <a:lnTo>
                    <a:pt x="33185" y="11990"/>
                  </a:lnTo>
                  <a:lnTo>
                    <a:pt x="33143" y="11948"/>
                  </a:lnTo>
                  <a:lnTo>
                    <a:pt x="33206" y="11843"/>
                  </a:lnTo>
                  <a:lnTo>
                    <a:pt x="33185" y="11801"/>
                  </a:lnTo>
                  <a:lnTo>
                    <a:pt x="33143" y="11801"/>
                  </a:lnTo>
                  <a:lnTo>
                    <a:pt x="33143" y="11739"/>
                  </a:lnTo>
                  <a:lnTo>
                    <a:pt x="33080" y="11697"/>
                  </a:lnTo>
                  <a:lnTo>
                    <a:pt x="32934" y="11697"/>
                  </a:lnTo>
                  <a:lnTo>
                    <a:pt x="32997" y="11655"/>
                  </a:lnTo>
                  <a:lnTo>
                    <a:pt x="33101" y="11634"/>
                  </a:lnTo>
                  <a:lnTo>
                    <a:pt x="33290" y="11488"/>
                  </a:lnTo>
                  <a:lnTo>
                    <a:pt x="33373" y="11383"/>
                  </a:lnTo>
                  <a:lnTo>
                    <a:pt x="33352" y="11341"/>
                  </a:lnTo>
                  <a:lnTo>
                    <a:pt x="33290" y="11320"/>
                  </a:lnTo>
                  <a:lnTo>
                    <a:pt x="33269" y="11236"/>
                  </a:lnTo>
                  <a:lnTo>
                    <a:pt x="33080" y="11174"/>
                  </a:lnTo>
                  <a:lnTo>
                    <a:pt x="32976" y="11216"/>
                  </a:lnTo>
                  <a:lnTo>
                    <a:pt x="32934" y="11174"/>
                  </a:lnTo>
                  <a:lnTo>
                    <a:pt x="33038" y="11153"/>
                  </a:lnTo>
                  <a:lnTo>
                    <a:pt x="33038" y="11027"/>
                  </a:lnTo>
                  <a:lnTo>
                    <a:pt x="32808" y="10860"/>
                  </a:lnTo>
                  <a:lnTo>
                    <a:pt x="32808" y="10818"/>
                  </a:lnTo>
                  <a:lnTo>
                    <a:pt x="32871" y="10818"/>
                  </a:lnTo>
                  <a:lnTo>
                    <a:pt x="32955" y="10902"/>
                  </a:lnTo>
                  <a:lnTo>
                    <a:pt x="33038" y="10860"/>
                  </a:lnTo>
                  <a:lnTo>
                    <a:pt x="32955" y="10797"/>
                  </a:lnTo>
                  <a:lnTo>
                    <a:pt x="33018" y="10755"/>
                  </a:lnTo>
                  <a:lnTo>
                    <a:pt x="33018" y="10713"/>
                  </a:lnTo>
                  <a:lnTo>
                    <a:pt x="32871" y="10651"/>
                  </a:lnTo>
                  <a:lnTo>
                    <a:pt x="32766" y="10588"/>
                  </a:lnTo>
                  <a:lnTo>
                    <a:pt x="32662" y="10651"/>
                  </a:lnTo>
                  <a:lnTo>
                    <a:pt x="32515" y="10588"/>
                  </a:lnTo>
                  <a:cubicBezTo>
                    <a:pt x="32536" y="10546"/>
                    <a:pt x="32536" y="10525"/>
                    <a:pt x="32536" y="10504"/>
                  </a:cubicBezTo>
                  <a:lnTo>
                    <a:pt x="32599" y="10504"/>
                  </a:lnTo>
                  <a:lnTo>
                    <a:pt x="32620" y="10483"/>
                  </a:lnTo>
                  <a:lnTo>
                    <a:pt x="32599" y="10420"/>
                  </a:lnTo>
                  <a:lnTo>
                    <a:pt x="32536" y="10420"/>
                  </a:lnTo>
                  <a:cubicBezTo>
                    <a:pt x="32536" y="10400"/>
                    <a:pt x="32536" y="10339"/>
                    <a:pt x="32517" y="10317"/>
                  </a:cubicBezTo>
                  <a:lnTo>
                    <a:pt x="32517" y="10317"/>
                  </a:lnTo>
                  <a:cubicBezTo>
                    <a:pt x="32518" y="10308"/>
                    <a:pt x="32523" y="10287"/>
                    <a:pt x="32536" y="10274"/>
                  </a:cubicBezTo>
                  <a:cubicBezTo>
                    <a:pt x="32536" y="10274"/>
                    <a:pt x="32536" y="10232"/>
                    <a:pt x="32557" y="10232"/>
                  </a:cubicBezTo>
                  <a:lnTo>
                    <a:pt x="32641" y="10316"/>
                  </a:lnTo>
                  <a:lnTo>
                    <a:pt x="32746" y="10274"/>
                  </a:lnTo>
                  <a:lnTo>
                    <a:pt x="32934" y="10232"/>
                  </a:lnTo>
                  <a:lnTo>
                    <a:pt x="32976" y="10337"/>
                  </a:lnTo>
                  <a:lnTo>
                    <a:pt x="33080" y="10379"/>
                  </a:lnTo>
                  <a:lnTo>
                    <a:pt x="33143" y="10441"/>
                  </a:lnTo>
                  <a:lnTo>
                    <a:pt x="33185" y="10420"/>
                  </a:lnTo>
                  <a:lnTo>
                    <a:pt x="33352" y="10525"/>
                  </a:lnTo>
                  <a:lnTo>
                    <a:pt x="33394" y="10483"/>
                  </a:lnTo>
                  <a:lnTo>
                    <a:pt x="33457" y="10504"/>
                  </a:lnTo>
                  <a:lnTo>
                    <a:pt x="33499" y="10420"/>
                  </a:lnTo>
                  <a:lnTo>
                    <a:pt x="33478" y="10337"/>
                  </a:lnTo>
                  <a:lnTo>
                    <a:pt x="33394" y="10295"/>
                  </a:lnTo>
                  <a:lnTo>
                    <a:pt x="33310" y="10190"/>
                  </a:lnTo>
                  <a:lnTo>
                    <a:pt x="33269" y="10107"/>
                  </a:lnTo>
                  <a:lnTo>
                    <a:pt x="33059" y="9918"/>
                  </a:lnTo>
                  <a:lnTo>
                    <a:pt x="33038" y="9855"/>
                  </a:lnTo>
                  <a:lnTo>
                    <a:pt x="33038" y="9855"/>
                  </a:lnTo>
                  <a:lnTo>
                    <a:pt x="33101" y="9897"/>
                  </a:lnTo>
                  <a:lnTo>
                    <a:pt x="33143" y="9960"/>
                  </a:lnTo>
                  <a:lnTo>
                    <a:pt x="33206" y="9981"/>
                  </a:lnTo>
                  <a:lnTo>
                    <a:pt x="33310" y="10107"/>
                  </a:lnTo>
                  <a:lnTo>
                    <a:pt x="33394" y="10127"/>
                  </a:lnTo>
                  <a:lnTo>
                    <a:pt x="33415" y="10190"/>
                  </a:lnTo>
                  <a:lnTo>
                    <a:pt x="33499" y="10295"/>
                  </a:lnTo>
                  <a:lnTo>
                    <a:pt x="33603" y="10400"/>
                  </a:lnTo>
                  <a:lnTo>
                    <a:pt x="33624" y="10462"/>
                  </a:lnTo>
                  <a:lnTo>
                    <a:pt x="33687" y="10504"/>
                  </a:lnTo>
                  <a:lnTo>
                    <a:pt x="33792" y="10609"/>
                  </a:lnTo>
                  <a:lnTo>
                    <a:pt x="33834" y="10713"/>
                  </a:lnTo>
                  <a:lnTo>
                    <a:pt x="33938" y="10713"/>
                  </a:lnTo>
                  <a:lnTo>
                    <a:pt x="33980" y="10672"/>
                  </a:lnTo>
                  <a:lnTo>
                    <a:pt x="33917" y="10546"/>
                  </a:lnTo>
                  <a:lnTo>
                    <a:pt x="33834" y="10337"/>
                  </a:lnTo>
                  <a:lnTo>
                    <a:pt x="34001" y="10358"/>
                  </a:lnTo>
                  <a:lnTo>
                    <a:pt x="34189" y="10462"/>
                  </a:lnTo>
                  <a:lnTo>
                    <a:pt x="34357" y="10462"/>
                  </a:lnTo>
                  <a:lnTo>
                    <a:pt x="34357" y="10567"/>
                  </a:lnTo>
                  <a:lnTo>
                    <a:pt x="34336" y="10630"/>
                  </a:lnTo>
                  <a:lnTo>
                    <a:pt x="34440" y="10713"/>
                  </a:lnTo>
                  <a:lnTo>
                    <a:pt x="34545" y="10713"/>
                  </a:lnTo>
                  <a:lnTo>
                    <a:pt x="34566" y="10734"/>
                  </a:lnTo>
                  <a:lnTo>
                    <a:pt x="34838" y="10734"/>
                  </a:lnTo>
                  <a:lnTo>
                    <a:pt x="34922" y="10672"/>
                  </a:lnTo>
                  <a:lnTo>
                    <a:pt x="34984" y="10546"/>
                  </a:lnTo>
                  <a:lnTo>
                    <a:pt x="34984" y="10441"/>
                  </a:lnTo>
                  <a:lnTo>
                    <a:pt x="35026" y="10337"/>
                  </a:lnTo>
                  <a:lnTo>
                    <a:pt x="34963" y="10295"/>
                  </a:lnTo>
                  <a:lnTo>
                    <a:pt x="34880" y="10086"/>
                  </a:lnTo>
                  <a:lnTo>
                    <a:pt x="34838" y="10086"/>
                  </a:lnTo>
                  <a:lnTo>
                    <a:pt x="34754" y="9939"/>
                  </a:lnTo>
                  <a:lnTo>
                    <a:pt x="34775" y="9814"/>
                  </a:lnTo>
                  <a:lnTo>
                    <a:pt x="34838" y="9793"/>
                  </a:lnTo>
                  <a:lnTo>
                    <a:pt x="34838" y="9709"/>
                  </a:lnTo>
                  <a:lnTo>
                    <a:pt x="34859" y="9688"/>
                  </a:lnTo>
                  <a:lnTo>
                    <a:pt x="34922" y="9730"/>
                  </a:lnTo>
                  <a:lnTo>
                    <a:pt x="34943" y="9835"/>
                  </a:lnTo>
                  <a:lnTo>
                    <a:pt x="34984" y="9730"/>
                  </a:lnTo>
                  <a:lnTo>
                    <a:pt x="34984" y="9583"/>
                  </a:lnTo>
                  <a:lnTo>
                    <a:pt x="35047" y="9542"/>
                  </a:lnTo>
                  <a:lnTo>
                    <a:pt x="35089" y="9500"/>
                  </a:lnTo>
                  <a:lnTo>
                    <a:pt x="35089" y="9604"/>
                  </a:lnTo>
                  <a:lnTo>
                    <a:pt x="35131" y="9667"/>
                  </a:lnTo>
                  <a:lnTo>
                    <a:pt x="35089" y="9709"/>
                  </a:lnTo>
                  <a:lnTo>
                    <a:pt x="34984" y="9772"/>
                  </a:lnTo>
                  <a:lnTo>
                    <a:pt x="34963" y="9897"/>
                  </a:lnTo>
                  <a:lnTo>
                    <a:pt x="35026" y="9918"/>
                  </a:lnTo>
                  <a:lnTo>
                    <a:pt x="35068" y="10002"/>
                  </a:lnTo>
                  <a:lnTo>
                    <a:pt x="35068" y="10086"/>
                  </a:lnTo>
                  <a:lnTo>
                    <a:pt x="35194" y="10232"/>
                  </a:lnTo>
                  <a:lnTo>
                    <a:pt x="35256" y="10274"/>
                  </a:lnTo>
                  <a:lnTo>
                    <a:pt x="35256" y="10190"/>
                  </a:lnTo>
                  <a:lnTo>
                    <a:pt x="35298" y="10169"/>
                  </a:lnTo>
                  <a:lnTo>
                    <a:pt x="35361" y="10211"/>
                  </a:lnTo>
                  <a:lnTo>
                    <a:pt x="35466" y="10169"/>
                  </a:lnTo>
                  <a:lnTo>
                    <a:pt x="35487" y="10211"/>
                  </a:lnTo>
                  <a:lnTo>
                    <a:pt x="35466" y="10253"/>
                  </a:lnTo>
                  <a:lnTo>
                    <a:pt x="35466" y="10358"/>
                  </a:lnTo>
                  <a:lnTo>
                    <a:pt x="35403" y="10525"/>
                  </a:lnTo>
                  <a:lnTo>
                    <a:pt x="35403" y="10567"/>
                  </a:lnTo>
                  <a:lnTo>
                    <a:pt x="35298" y="10734"/>
                  </a:lnTo>
                  <a:lnTo>
                    <a:pt x="35235" y="10923"/>
                  </a:lnTo>
                  <a:lnTo>
                    <a:pt x="35235" y="10964"/>
                  </a:lnTo>
                  <a:lnTo>
                    <a:pt x="35256" y="10964"/>
                  </a:lnTo>
                  <a:lnTo>
                    <a:pt x="35298" y="10860"/>
                  </a:lnTo>
                  <a:lnTo>
                    <a:pt x="35403" y="10902"/>
                  </a:lnTo>
                  <a:lnTo>
                    <a:pt x="35403" y="10923"/>
                  </a:lnTo>
                  <a:lnTo>
                    <a:pt x="35487" y="10923"/>
                  </a:lnTo>
                  <a:lnTo>
                    <a:pt x="35549" y="11006"/>
                  </a:lnTo>
                  <a:lnTo>
                    <a:pt x="35696" y="11027"/>
                  </a:lnTo>
                  <a:lnTo>
                    <a:pt x="35591" y="11069"/>
                  </a:lnTo>
                  <a:lnTo>
                    <a:pt x="35570" y="11132"/>
                  </a:lnTo>
                  <a:lnTo>
                    <a:pt x="35507" y="11153"/>
                  </a:lnTo>
                  <a:lnTo>
                    <a:pt x="35466" y="11111"/>
                  </a:lnTo>
                  <a:lnTo>
                    <a:pt x="35382" y="11132"/>
                  </a:lnTo>
                  <a:lnTo>
                    <a:pt x="35403" y="11216"/>
                  </a:lnTo>
                  <a:lnTo>
                    <a:pt x="35466" y="11236"/>
                  </a:lnTo>
                  <a:lnTo>
                    <a:pt x="35487" y="11257"/>
                  </a:lnTo>
                  <a:lnTo>
                    <a:pt x="35591" y="11257"/>
                  </a:lnTo>
                  <a:lnTo>
                    <a:pt x="35591" y="11341"/>
                  </a:lnTo>
                  <a:lnTo>
                    <a:pt x="35612" y="11383"/>
                  </a:lnTo>
                  <a:lnTo>
                    <a:pt x="35612" y="11467"/>
                  </a:lnTo>
                  <a:lnTo>
                    <a:pt x="35675" y="11550"/>
                  </a:lnTo>
                  <a:lnTo>
                    <a:pt x="35779" y="11571"/>
                  </a:lnTo>
                  <a:lnTo>
                    <a:pt x="35821" y="11655"/>
                  </a:lnTo>
                  <a:lnTo>
                    <a:pt x="35863" y="11739"/>
                  </a:lnTo>
                  <a:lnTo>
                    <a:pt x="35821" y="11843"/>
                  </a:lnTo>
                  <a:lnTo>
                    <a:pt x="35759" y="11906"/>
                  </a:lnTo>
                  <a:lnTo>
                    <a:pt x="35675" y="11906"/>
                  </a:lnTo>
                  <a:lnTo>
                    <a:pt x="35612" y="11948"/>
                  </a:lnTo>
                  <a:lnTo>
                    <a:pt x="35570" y="11906"/>
                  </a:lnTo>
                  <a:lnTo>
                    <a:pt x="35487" y="11885"/>
                  </a:lnTo>
                  <a:lnTo>
                    <a:pt x="35445" y="11906"/>
                  </a:lnTo>
                  <a:lnTo>
                    <a:pt x="35361" y="12011"/>
                  </a:lnTo>
                  <a:lnTo>
                    <a:pt x="35403" y="12052"/>
                  </a:lnTo>
                  <a:lnTo>
                    <a:pt x="35403" y="12094"/>
                  </a:lnTo>
                  <a:lnTo>
                    <a:pt x="35361" y="12178"/>
                  </a:lnTo>
                  <a:lnTo>
                    <a:pt x="35382" y="12220"/>
                  </a:lnTo>
                  <a:lnTo>
                    <a:pt x="35445" y="12220"/>
                  </a:lnTo>
                  <a:lnTo>
                    <a:pt x="35466" y="12199"/>
                  </a:lnTo>
                  <a:lnTo>
                    <a:pt x="35549" y="12178"/>
                  </a:lnTo>
                  <a:lnTo>
                    <a:pt x="35654" y="12178"/>
                  </a:lnTo>
                  <a:lnTo>
                    <a:pt x="35717" y="12115"/>
                  </a:lnTo>
                  <a:lnTo>
                    <a:pt x="35800" y="12115"/>
                  </a:lnTo>
                  <a:lnTo>
                    <a:pt x="35863" y="12011"/>
                  </a:lnTo>
                  <a:lnTo>
                    <a:pt x="35905" y="11990"/>
                  </a:lnTo>
                  <a:lnTo>
                    <a:pt x="35926" y="12115"/>
                  </a:lnTo>
                  <a:lnTo>
                    <a:pt x="35989" y="12157"/>
                  </a:lnTo>
                  <a:lnTo>
                    <a:pt x="36072" y="12094"/>
                  </a:lnTo>
                  <a:lnTo>
                    <a:pt x="36135" y="11969"/>
                  </a:lnTo>
                  <a:lnTo>
                    <a:pt x="36240" y="11885"/>
                  </a:lnTo>
                  <a:lnTo>
                    <a:pt x="36303" y="11948"/>
                  </a:lnTo>
                  <a:lnTo>
                    <a:pt x="36303" y="11990"/>
                  </a:lnTo>
                  <a:lnTo>
                    <a:pt x="36219" y="12011"/>
                  </a:lnTo>
                  <a:lnTo>
                    <a:pt x="36177" y="12073"/>
                  </a:lnTo>
                  <a:lnTo>
                    <a:pt x="36219" y="12094"/>
                  </a:lnTo>
                  <a:lnTo>
                    <a:pt x="36219" y="12157"/>
                  </a:lnTo>
                  <a:lnTo>
                    <a:pt x="36093" y="12199"/>
                  </a:lnTo>
                  <a:lnTo>
                    <a:pt x="36072" y="12220"/>
                  </a:lnTo>
                  <a:lnTo>
                    <a:pt x="36219" y="12199"/>
                  </a:lnTo>
                  <a:lnTo>
                    <a:pt x="36240" y="12283"/>
                  </a:lnTo>
                  <a:lnTo>
                    <a:pt x="36135" y="12366"/>
                  </a:lnTo>
                  <a:lnTo>
                    <a:pt x="36177" y="12492"/>
                  </a:lnTo>
                  <a:lnTo>
                    <a:pt x="36219" y="12513"/>
                  </a:lnTo>
                  <a:lnTo>
                    <a:pt x="36282" y="12617"/>
                  </a:lnTo>
                  <a:lnTo>
                    <a:pt x="36407" y="12596"/>
                  </a:lnTo>
                  <a:lnTo>
                    <a:pt x="36428" y="12534"/>
                  </a:lnTo>
                  <a:lnTo>
                    <a:pt x="36407" y="12471"/>
                  </a:lnTo>
                  <a:lnTo>
                    <a:pt x="36407" y="12387"/>
                  </a:lnTo>
                  <a:lnTo>
                    <a:pt x="36449" y="12366"/>
                  </a:lnTo>
                  <a:lnTo>
                    <a:pt x="36595" y="12471"/>
                  </a:lnTo>
                  <a:lnTo>
                    <a:pt x="36595" y="12534"/>
                  </a:lnTo>
                  <a:lnTo>
                    <a:pt x="36533" y="12638"/>
                  </a:lnTo>
                  <a:lnTo>
                    <a:pt x="36616" y="12701"/>
                  </a:lnTo>
                  <a:lnTo>
                    <a:pt x="36637" y="12743"/>
                  </a:lnTo>
                  <a:lnTo>
                    <a:pt x="36491" y="12827"/>
                  </a:lnTo>
                  <a:lnTo>
                    <a:pt x="36449" y="12889"/>
                  </a:lnTo>
                  <a:lnTo>
                    <a:pt x="36533" y="12952"/>
                  </a:lnTo>
                  <a:lnTo>
                    <a:pt x="36763" y="12952"/>
                  </a:lnTo>
                  <a:lnTo>
                    <a:pt x="36826" y="12994"/>
                  </a:lnTo>
                  <a:lnTo>
                    <a:pt x="36826" y="13099"/>
                  </a:lnTo>
                  <a:lnTo>
                    <a:pt x="36826" y="13161"/>
                  </a:lnTo>
                  <a:lnTo>
                    <a:pt x="36867" y="13140"/>
                  </a:lnTo>
                  <a:lnTo>
                    <a:pt x="36867" y="13057"/>
                  </a:lnTo>
                  <a:lnTo>
                    <a:pt x="36930" y="12994"/>
                  </a:lnTo>
                  <a:lnTo>
                    <a:pt x="36972" y="12994"/>
                  </a:lnTo>
                  <a:lnTo>
                    <a:pt x="36972" y="13057"/>
                  </a:lnTo>
                  <a:lnTo>
                    <a:pt x="36930" y="13161"/>
                  </a:lnTo>
                  <a:lnTo>
                    <a:pt x="36930" y="13245"/>
                  </a:lnTo>
                  <a:lnTo>
                    <a:pt x="36847" y="13266"/>
                  </a:lnTo>
                  <a:lnTo>
                    <a:pt x="36805" y="13433"/>
                  </a:lnTo>
                  <a:lnTo>
                    <a:pt x="36805" y="13475"/>
                  </a:lnTo>
                  <a:lnTo>
                    <a:pt x="36867" y="13517"/>
                  </a:lnTo>
                  <a:lnTo>
                    <a:pt x="36867" y="13622"/>
                  </a:lnTo>
                  <a:lnTo>
                    <a:pt x="36826" y="13726"/>
                  </a:lnTo>
                  <a:lnTo>
                    <a:pt x="36826" y="13831"/>
                  </a:lnTo>
                  <a:lnTo>
                    <a:pt x="36847" y="13852"/>
                  </a:lnTo>
                  <a:lnTo>
                    <a:pt x="36847" y="13873"/>
                  </a:lnTo>
                  <a:lnTo>
                    <a:pt x="36826" y="14082"/>
                  </a:lnTo>
                  <a:lnTo>
                    <a:pt x="36763" y="14166"/>
                  </a:lnTo>
                  <a:lnTo>
                    <a:pt x="36826" y="14270"/>
                  </a:lnTo>
                  <a:lnTo>
                    <a:pt x="36805" y="14354"/>
                  </a:lnTo>
                  <a:lnTo>
                    <a:pt x="36637" y="14396"/>
                  </a:lnTo>
                  <a:lnTo>
                    <a:pt x="36491" y="14375"/>
                  </a:lnTo>
                  <a:lnTo>
                    <a:pt x="36428" y="14396"/>
                  </a:lnTo>
                  <a:lnTo>
                    <a:pt x="36407" y="14480"/>
                  </a:lnTo>
                  <a:lnTo>
                    <a:pt x="36198" y="14626"/>
                  </a:lnTo>
                  <a:lnTo>
                    <a:pt x="36198" y="14710"/>
                  </a:lnTo>
                  <a:lnTo>
                    <a:pt x="36344" y="14793"/>
                  </a:lnTo>
                  <a:lnTo>
                    <a:pt x="36303" y="14793"/>
                  </a:lnTo>
                  <a:lnTo>
                    <a:pt x="36219" y="14814"/>
                  </a:lnTo>
                  <a:lnTo>
                    <a:pt x="36303" y="14814"/>
                  </a:lnTo>
                  <a:lnTo>
                    <a:pt x="36177" y="14982"/>
                  </a:lnTo>
                  <a:lnTo>
                    <a:pt x="36093" y="15024"/>
                  </a:lnTo>
                  <a:lnTo>
                    <a:pt x="35884" y="15149"/>
                  </a:lnTo>
                  <a:lnTo>
                    <a:pt x="35738" y="15296"/>
                  </a:lnTo>
                  <a:lnTo>
                    <a:pt x="35675" y="15296"/>
                  </a:lnTo>
                  <a:lnTo>
                    <a:pt x="35633" y="15337"/>
                  </a:lnTo>
                  <a:lnTo>
                    <a:pt x="35591" y="15463"/>
                  </a:lnTo>
                  <a:lnTo>
                    <a:pt x="35675" y="15568"/>
                  </a:lnTo>
                  <a:lnTo>
                    <a:pt x="35696" y="15672"/>
                  </a:lnTo>
                  <a:lnTo>
                    <a:pt x="35800" y="15840"/>
                  </a:lnTo>
                  <a:lnTo>
                    <a:pt x="35842" y="16133"/>
                  </a:lnTo>
                  <a:lnTo>
                    <a:pt x="35779" y="16174"/>
                  </a:lnTo>
                  <a:lnTo>
                    <a:pt x="35738" y="16153"/>
                  </a:lnTo>
                  <a:lnTo>
                    <a:pt x="35675" y="16195"/>
                  </a:lnTo>
                  <a:lnTo>
                    <a:pt x="35654" y="16300"/>
                  </a:lnTo>
                  <a:lnTo>
                    <a:pt x="35633" y="16195"/>
                  </a:lnTo>
                  <a:lnTo>
                    <a:pt x="35633" y="16049"/>
                  </a:lnTo>
                  <a:lnTo>
                    <a:pt x="35570" y="15986"/>
                  </a:lnTo>
                  <a:lnTo>
                    <a:pt x="35466" y="16049"/>
                  </a:lnTo>
                  <a:lnTo>
                    <a:pt x="35424" y="16153"/>
                  </a:lnTo>
                  <a:lnTo>
                    <a:pt x="35319" y="16216"/>
                  </a:lnTo>
                  <a:lnTo>
                    <a:pt x="35235" y="16174"/>
                  </a:lnTo>
                  <a:lnTo>
                    <a:pt x="35256" y="16112"/>
                  </a:lnTo>
                  <a:lnTo>
                    <a:pt x="35256" y="16070"/>
                  </a:lnTo>
                  <a:lnTo>
                    <a:pt x="35047" y="16070"/>
                  </a:lnTo>
                  <a:lnTo>
                    <a:pt x="35005" y="16174"/>
                  </a:lnTo>
                  <a:lnTo>
                    <a:pt x="34922" y="16258"/>
                  </a:lnTo>
                  <a:lnTo>
                    <a:pt x="34796" y="16216"/>
                  </a:lnTo>
                  <a:lnTo>
                    <a:pt x="34712" y="16216"/>
                  </a:lnTo>
                  <a:lnTo>
                    <a:pt x="34650" y="16174"/>
                  </a:lnTo>
                  <a:lnTo>
                    <a:pt x="34587" y="16174"/>
                  </a:lnTo>
                  <a:lnTo>
                    <a:pt x="34503" y="16258"/>
                  </a:lnTo>
                  <a:lnTo>
                    <a:pt x="34357" y="16195"/>
                  </a:lnTo>
                  <a:lnTo>
                    <a:pt x="34315" y="16174"/>
                  </a:lnTo>
                  <a:lnTo>
                    <a:pt x="34231" y="16070"/>
                  </a:lnTo>
                  <a:lnTo>
                    <a:pt x="34106" y="15986"/>
                  </a:lnTo>
                  <a:lnTo>
                    <a:pt x="33980" y="15965"/>
                  </a:lnTo>
                  <a:lnTo>
                    <a:pt x="33834" y="15777"/>
                  </a:lnTo>
                  <a:lnTo>
                    <a:pt x="33813" y="15840"/>
                  </a:lnTo>
                  <a:lnTo>
                    <a:pt x="33813" y="15902"/>
                  </a:lnTo>
                  <a:lnTo>
                    <a:pt x="33792" y="15965"/>
                  </a:lnTo>
                  <a:lnTo>
                    <a:pt x="33750" y="15944"/>
                  </a:lnTo>
                  <a:lnTo>
                    <a:pt x="33708" y="15965"/>
                  </a:lnTo>
                  <a:lnTo>
                    <a:pt x="33708" y="16049"/>
                  </a:lnTo>
                  <a:lnTo>
                    <a:pt x="33771" y="16112"/>
                  </a:lnTo>
                  <a:lnTo>
                    <a:pt x="33750" y="16195"/>
                  </a:lnTo>
                  <a:lnTo>
                    <a:pt x="33687" y="16195"/>
                  </a:lnTo>
                  <a:lnTo>
                    <a:pt x="33582" y="16216"/>
                  </a:lnTo>
                  <a:lnTo>
                    <a:pt x="33499" y="16300"/>
                  </a:lnTo>
                  <a:lnTo>
                    <a:pt x="33373" y="16300"/>
                  </a:lnTo>
                  <a:lnTo>
                    <a:pt x="33290" y="16384"/>
                  </a:lnTo>
                  <a:lnTo>
                    <a:pt x="33290" y="16488"/>
                  </a:lnTo>
                  <a:lnTo>
                    <a:pt x="33206" y="16530"/>
                  </a:lnTo>
                  <a:lnTo>
                    <a:pt x="33164" y="16677"/>
                  </a:lnTo>
                  <a:lnTo>
                    <a:pt x="33248" y="16886"/>
                  </a:lnTo>
                  <a:lnTo>
                    <a:pt x="33352" y="16990"/>
                  </a:lnTo>
                  <a:lnTo>
                    <a:pt x="33394" y="16949"/>
                  </a:lnTo>
                  <a:lnTo>
                    <a:pt x="33499" y="17095"/>
                  </a:lnTo>
                  <a:lnTo>
                    <a:pt x="33478" y="17158"/>
                  </a:lnTo>
                  <a:lnTo>
                    <a:pt x="33666" y="17158"/>
                  </a:lnTo>
                  <a:lnTo>
                    <a:pt x="33771" y="17200"/>
                  </a:lnTo>
                  <a:lnTo>
                    <a:pt x="33813" y="17137"/>
                  </a:lnTo>
                  <a:lnTo>
                    <a:pt x="33917" y="17137"/>
                  </a:lnTo>
                  <a:lnTo>
                    <a:pt x="33980" y="17095"/>
                  </a:lnTo>
                  <a:lnTo>
                    <a:pt x="34106" y="17095"/>
                  </a:lnTo>
                  <a:lnTo>
                    <a:pt x="34189" y="17053"/>
                  </a:lnTo>
                  <a:lnTo>
                    <a:pt x="34273" y="17095"/>
                  </a:lnTo>
                  <a:lnTo>
                    <a:pt x="34315" y="17032"/>
                  </a:lnTo>
                  <a:lnTo>
                    <a:pt x="34315" y="16928"/>
                  </a:lnTo>
                  <a:lnTo>
                    <a:pt x="34336" y="16865"/>
                  </a:lnTo>
                  <a:lnTo>
                    <a:pt x="34398" y="16865"/>
                  </a:lnTo>
                  <a:lnTo>
                    <a:pt x="34503" y="17032"/>
                  </a:lnTo>
                  <a:lnTo>
                    <a:pt x="34587" y="17032"/>
                  </a:lnTo>
                  <a:lnTo>
                    <a:pt x="34650" y="17116"/>
                  </a:lnTo>
                  <a:lnTo>
                    <a:pt x="34796" y="17137"/>
                  </a:lnTo>
                  <a:lnTo>
                    <a:pt x="34817" y="17074"/>
                  </a:lnTo>
                  <a:lnTo>
                    <a:pt x="34901" y="16970"/>
                  </a:lnTo>
                  <a:lnTo>
                    <a:pt x="34943" y="16970"/>
                  </a:lnTo>
                  <a:lnTo>
                    <a:pt x="35026" y="16886"/>
                  </a:lnTo>
                  <a:lnTo>
                    <a:pt x="35131" y="16865"/>
                  </a:lnTo>
                  <a:lnTo>
                    <a:pt x="35110" y="16928"/>
                  </a:lnTo>
                  <a:lnTo>
                    <a:pt x="35110" y="17032"/>
                  </a:lnTo>
                  <a:lnTo>
                    <a:pt x="35026" y="17137"/>
                  </a:lnTo>
                  <a:lnTo>
                    <a:pt x="35026" y="17262"/>
                  </a:lnTo>
                  <a:lnTo>
                    <a:pt x="35131" y="17221"/>
                  </a:lnTo>
                  <a:lnTo>
                    <a:pt x="35173" y="17032"/>
                  </a:lnTo>
                  <a:lnTo>
                    <a:pt x="35215" y="17074"/>
                  </a:lnTo>
                  <a:lnTo>
                    <a:pt x="35256" y="17032"/>
                  </a:lnTo>
                  <a:lnTo>
                    <a:pt x="35340" y="17074"/>
                  </a:lnTo>
                  <a:lnTo>
                    <a:pt x="35256" y="17200"/>
                  </a:lnTo>
                  <a:lnTo>
                    <a:pt x="35277" y="17283"/>
                  </a:lnTo>
                  <a:lnTo>
                    <a:pt x="35277" y="17179"/>
                  </a:lnTo>
                  <a:lnTo>
                    <a:pt x="35466" y="17011"/>
                  </a:lnTo>
                  <a:lnTo>
                    <a:pt x="35487" y="17074"/>
                  </a:lnTo>
                  <a:lnTo>
                    <a:pt x="35361" y="17179"/>
                  </a:lnTo>
                  <a:lnTo>
                    <a:pt x="35361" y="17242"/>
                  </a:lnTo>
                  <a:lnTo>
                    <a:pt x="35445" y="17304"/>
                  </a:lnTo>
                  <a:lnTo>
                    <a:pt x="35487" y="17451"/>
                  </a:lnTo>
                  <a:lnTo>
                    <a:pt x="35487" y="17555"/>
                  </a:lnTo>
                  <a:lnTo>
                    <a:pt x="35507" y="17660"/>
                  </a:lnTo>
                  <a:lnTo>
                    <a:pt x="35612" y="17639"/>
                  </a:lnTo>
                  <a:lnTo>
                    <a:pt x="35612" y="17765"/>
                  </a:lnTo>
                  <a:lnTo>
                    <a:pt x="35675" y="17827"/>
                  </a:lnTo>
                  <a:lnTo>
                    <a:pt x="35759" y="17681"/>
                  </a:lnTo>
                  <a:lnTo>
                    <a:pt x="35717" y="17869"/>
                  </a:lnTo>
                  <a:lnTo>
                    <a:pt x="35654" y="17953"/>
                  </a:lnTo>
                  <a:lnTo>
                    <a:pt x="35759" y="18058"/>
                  </a:lnTo>
                  <a:lnTo>
                    <a:pt x="35759" y="17974"/>
                  </a:lnTo>
                  <a:lnTo>
                    <a:pt x="35800" y="17869"/>
                  </a:lnTo>
                  <a:lnTo>
                    <a:pt x="35863" y="17848"/>
                  </a:lnTo>
                  <a:lnTo>
                    <a:pt x="35863" y="17848"/>
                  </a:lnTo>
                  <a:lnTo>
                    <a:pt x="35821" y="17890"/>
                  </a:lnTo>
                  <a:lnTo>
                    <a:pt x="35863" y="18037"/>
                  </a:lnTo>
                  <a:lnTo>
                    <a:pt x="35926" y="18162"/>
                  </a:lnTo>
                  <a:lnTo>
                    <a:pt x="36093" y="18141"/>
                  </a:lnTo>
                  <a:lnTo>
                    <a:pt x="36031" y="18183"/>
                  </a:lnTo>
                  <a:lnTo>
                    <a:pt x="35821" y="18309"/>
                  </a:lnTo>
                  <a:lnTo>
                    <a:pt x="35675" y="18309"/>
                  </a:lnTo>
                  <a:lnTo>
                    <a:pt x="35654" y="18371"/>
                  </a:lnTo>
                  <a:lnTo>
                    <a:pt x="35759" y="18413"/>
                  </a:lnTo>
                  <a:lnTo>
                    <a:pt x="35759" y="18560"/>
                  </a:lnTo>
                  <a:lnTo>
                    <a:pt x="35821" y="18664"/>
                  </a:lnTo>
                  <a:lnTo>
                    <a:pt x="35905" y="18727"/>
                  </a:lnTo>
                  <a:lnTo>
                    <a:pt x="35989" y="18727"/>
                  </a:lnTo>
                  <a:lnTo>
                    <a:pt x="35989" y="18790"/>
                  </a:lnTo>
                  <a:lnTo>
                    <a:pt x="36093" y="18874"/>
                  </a:lnTo>
                  <a:lnTo>
                    <a:pt x="36156" y="18915"/>
                  </a:lnTo>
                  <a:lnTo>
                    <a:pt x="36219" y="18915"/>
                  </a:lnTo>
                  <a:lnTo>
                    <a:pt x="36407" y="19041"/>
                  </a:lnTo>
                  <a:lnTo>
                    <a:pt x="36512" y="19041"/>
                  </a:lnTo>
                  <a:lnTo>
                    <a:pt x="36512" y="19104"/>
                  </a:lnTo>
                  <a:lnTo>
                    <a:pt x="36575" y="19125"/>
                  </a:lnTo>
                  <a:lnTo>
                    <a:pt x="36595" y="19083"/>
                  </a:lnTo>
                  <a:lnTo>
                    <a:pt x="36616" y="19041"/>
                  </a:lnTo>
                  <a:lnTo>
                    <a:pt x="36721" y="19104"/>
                  </a:lnTo>
                  <a:lnTo>
                    <a:pt x="36679" y="19125"/>
                  </a:lnTo>
                  <a:lnTo>
                    <a:pt x="36616" y="19187"/>
                  </a:lnTo>
                  <a:lnTo>
                    <a:pt x="36679" y="19292"/>
                  </a:lnTo>
                  <a:lnTo>
                    <a:pt x="36742" y="19334"/>
                  </a:lnTo>
                  <a:lnTo>
                    <a:pt x="36805" y="19334"/>
                  </a:lnTo>
                  <a:lnTo>
                    <a:pt x="36805" y="19418"/>
                  </a:lnTo>
                  <a:lnTo>
                    <a:pt x="36930" y="19543"/>
                  </a:lnTo>
                  <a:lnTo>
                    <a:pt x="37014" y="19543"/>
                  </a:lnTo>
                  <a:lnTo>
                    <a:pt x="37056" y="19606"/>
                  </a:lnTo>
                  <a:lnTo>
                    <a:pt x="37098" y="19648"/>
                  </a:lnTo>
                  <a:lnTo>
                    <a:pt x="37265" y="19731"/>
                  </a:lnTo>
                  <a:lnTo>
                    <a:pt x="37328" y="19711"/>
                  </a:lnTo>
                  <a:lnTo>
                    <a:pt x="37370" y="19731"/>
                  </a:lnTo>
                  <a:lnTo>
                    <a:pt x="37453" y="19731"/>
                  </a:lnTo>
                  <a:lnTo>
                    <a:pt x="37537" y="19773"/>
                  </a:lnTo>
                  <a:lnTo>
                    <a:pt x="37558" y="19857"/>
                  </a:lnTo>
                  <a:lnTo>
                    <a:pt x="37725" y="19983"/>
                  </a:lnTo>
                  <a:lnTo>
                    <a:pt x="37788" y="19983"/>
                  </a:lnTo>
                  <a:lnTo>
                    <a:pt x="37872" y="20045"/>
                  </a:lnTo>
                  <a:lnTo>
                    <a:pt x="38060" y="20087"/>
                  </a:lnTo>
                  <a:lnTo>
                    <a:pt x="38165" y="20150"/>
                  </a:lnTo>
                  <a:lnTo>
                    <a:pt x="38269" y="20150"/>
                  </a:lnTo>
                  <a:lnTo>
                    <a:pt x="38290" y="20129"/>
                  </a:lnTo>
                  <a:lnTo>
                    <a:pt x="38290" y="20066"/>
                  </a:lnTo>
                  <a:lnTo>
                    <a:pt x="38207" y="19983"/>
                  </a:lnTo>
                  <a:lnTo>
                    <a:pt x="38165" y="19920"/>
                  </a:lnTo>
                  <a:lnTo>
                    <a:pt x="38207" y="19857"/>
                  </a:lnTo>
                  <a:lnTo>
                    <a:pt x="38290" y="19878"/>
                  </a:lnTo>
                  <a:lnTo>
                    <a:pt x="38311" y="19815"/>
                  </a:lnTo>
                  <a:lnTo>
                    <a:pt x="38290" y="19752"/>
                  </a:lnTo>
                  <a:lnTo>
                    <a:pt x="38248" y="19773"/>
                  </a:lnTo>
                  <a:lnTo>
                    <a:pt x="38207" y="19731"/>
                  </a:lnTo>
                  <a:lnTo>
                    <a:pt x="38248" y="19606"/>
                  </a:lnTo>
                  <a:lnTo>
                    <a:pt x="38207" y="19564"/>
                  </a:lnTo>
                  <a:lnTo>
                    <a:pt x="38102" y="19669"/>
                  </a:lnTo>
                  <a:lnTo>
                    <a:pt x="38102" y="19627"/>
                  </a:lnTo>
                  <a:lnTo>
                    <a:pt x="38081" y="19543"/>
                  </a:lnTo>
                  <a:lnTo>
                    <a:pt x="38018" y="19543"/>
                  </a:lnTo>
                  <a:lnTo>
                    <a:pt x="38123" y="19439"/>
                  </a:lnTo>
                  <a:lnTo>
                    <a:pt x="38102" y="19313"/>
                  </a:lnTo>
                  <a:lnTo>
                    <a:pt x="38060" y="19292"/>
                  </a:lnTo>
                  <a:lnTo>
                    <a:pt x="37956" y="19292"/>
                  </a:lnTo>
                  <a:lnTo>
                    <a:pt x="37976" y="19187"/>
                  </a:lnTo>
                  <a:lnTo>
                    <a:pt x="37935" y="19083"/>
                  </a:lnTo>
                  <a:lnTo>
                    <a:pt x="37893" y="18999"/>
                  </a:lnTo>
                  <a:lnTo>
                    <a:pt x="37788" y="18999"/>
                  </a:lnTo>
                  <a:lnTo>
                    <a:pt x="37851" y="18915"/>
                  </a:lnTo>
                  <a:lnTo>
                    <a:pt x="37767" y="18894"/>
                  </a:lnTo>
                  <a:lnTo>
                    <a:pt x="37725" y="18894"/>
                  </a:lnTo>
                  <a:lnTo>
                    <a:pt x="37746" y="18832"/>
                  </a:lnTo>
                  <a:lnTo>
                    <a:pt x="37663" y="18727"/>
                  </a:lnTo>
                  <a:lnTo>
                    <a:pt x="37663" y="18748"/>
                  </a:lnTo>
                  <a:lnTo>
                    <a:pt x="37621" y="18748"/>
                  </a:lnTo>
                  <a:lnTo>
                    <a:pt x="37621" y="18602"/>
                  </a:lnTo>
                  <a:lnTo>
                    <a:pt x="37621" y="18539"/>
                  </a:lnTo>
                  <a:lnTo>
                    <a:pt x="37621" y="18476"/>
                  </a:lnTo>
                  <a:lnTo>
                    <a:pt x="37453" y="18350"/>
                  </a:lnTo>
                  <a:lnTo>
                    <a:pt x="37432" y="18225"/>
                  </a:lnTo>
                  <a:lnTo>
                    <a:pt x="37432" y="18120"/>
                  </a:lnTo>
                  <a:lnTo>
                    <a:pt x="37516" y="18162"/>
                  </a:lnTo>
                  <a:lnTo>
                    <a:pt x="37558" y="18078"/>
                  </a:lnTo>
                  <a:lnTo>
                    <a:pt x="37663" y="18120"/>
                  </a:lnTo>
                  <a:lnTo>
                    <a:pt x="37663" y="18225"/>
                  </a:lnTo>
                  <a:lnTo>
                    <a:pt x="37746" y="18371"/>
                  </a:lnTo>
                  <a:lnTo>
                    <a:pt x="37872" y="18434"/>
                  </a:lnTo>
                  <a:lnTo>
                    <a:pt x="37935" y="18476"/>
                  </a:lnTo>
                  <a:lnTo>
                    <a:pt x="37935" y="18560"/>
                  </a:lnTo>
                  <a:lnTo>
                    <a:pt x="37976" y="18602"/>
                  </a:lnTo>
                  <a:lnTo>
                    <a:pt x="37976" y="18539"/>
                  </a:lnTo>
                  <a:lnTo>
                    <a:pt x="37935" y="18392"/>
                  </a:lnTo>
                  <a:lnTo>
                    <a:pt x="37935" y="18350"/>
                  </a:lnTo>
                  <a:lnTo>
                    <a:pt x="37976" y="18309"/>
                  </a:lnTo>
                  <a:lnTo>
                    <a:pt x="38018" y="18392"/>
                  </a:lnTo>
                  <a:lnTo>
                    <a:pt x="38018" y="18455"/>
                  </a:lnTo>
                  <a:lnTo>
                    <a:pt x="38081" y="18497"/>
                  </a:lnTo>
                  <a:lnTo>
                    <a:pt x="38123" y="18685"/>
                  </a:lnTo>
                  <a:lnTo>
                    <a:pt x="38207" y="18706"/>
                  </a:lnTo>
                  <a:lnTo>
                    <a:pt x="38207" y="18769"/>
                  </a:lnTo>
                  <a:lnTo>
                    <a:pt x="38290" y="18832"/>
                  </a:lnTo>
                  <a:lnTo>
                    <a:pt x="38374" y="19020"/>
                  </a:lnTo>
                  <a:lnTo>
                    <a:pt x="38416" y="18936"/>
                  </a:lnTo>
                  <a:lnTo>
                    <a:pt x="38395" y="18832"/>
                  </a:lnTo>
                  <a:lnTo>
                    <a:pt x="38395" y="18664"/>
                  </a:lnTo>
                  <a:lnTo>
                    <a:pt x="38416" y="18560"/>
                  </a:lnTo>
                  <a:lnTo>
                    <a:pt x="38416" y="18643"/>
                  </a:lnTo>
                  <a:lnTo>
                    <a:pt x="38479" y="18811"/>
                  </a:lnTo>
                  <a:lnTo>
                    <a:pt x="38479" y="18915"/>
                  </a:lnTo>
                  <a:lnTo>
                    <a:pt x="38479" y="18999"/>
                  </a:lnTo>
                  <a:lnTo>
                    <a:pt x="38520" y="19020"/>
                  </a:lnTo>
                  <a:lnTo>
                    <a:pt x="38604" y="19083"/>
                  </a:lnTo>
                  <a:lnTo>
                    <a:pt x="38625" y="18999"/>
                  </a:lnTo>
                  <a:lnTo>
                    <a:pt x="38583" y="18957"/>
                  </a:lnTo>
                  <a:lnTo>
                    <a:pt x="38583" y="18894"/>
                  </a:lnTo>
                  <a:lnTo>
                    <a:pt x="38667" y="18915"/>
                  </a:lnTo>
                  <a:lnTo>
                    <a:pt x="38688" y="19020"/>
                  </a:lnTo>
                  <a:lnTo>
                    <a:pt x="38688" y="19104"/>
                  </a:lnTo>
                  <a:lnTo>
                    <a:pt x="38709" y="19125"/>
                  </a:lnTo>
                  <a:lnTo>
                    <a:pt x="38709" y="19062"/>
                  </a:lnTo>
                  <a:lnTo>
                    <a:pt x="38772" y="19020"/>
                  </a:lnTo>
                  <a:lnTo>
                    <a:pt x="38772" y="19187"/>
                  </a:lnTo>
                  <a:lnTo>
                    <a:pt x="38813" y="19271"/>
                  </a:lnTo>
                  <a:lnTo>
                    <a:pt x="38897" y="19271"/>
                  </a:lnTo>
                  <a:lnTo>
                    <a:pt x="38939" y="19208"/>
                  </a:lnTo>
                  <a:lnTo>
                    <a:pt x="38939" y="19313"/>
                  </a:lnTo>
                  <a:lnTo>
                    <a:pt x="38918" y="19376"/>
                  </a:lnTo>
                  <a:lnTo>
                    <a:pt x="38981" y="19543"/>
                  </a:lnTo>
                  <a:lnTo>
                    <a:pt x="39023" y="19627"/>
                  </a:lnTo>
                  <a:lnTo>
                    <a:pt x="39127" y="19627"/>
                  </a:lnTo>
                  <a:lnTo>
                    <a:pt x="39127" y="19543"/>
                  </a:lnTo>
                  <a:lnTo>
                    <a:pt x="39106" y="19522"/>
                  </a:lnTo>
                  <a:lnTo>
                    <a:pt x="39106" y="19397"/>
                  </a:lnTo>
                  <a:lnTo>
                    <a:pt x="39044" y="19187"/>
                  </a:lnTo>
                  <a:lnTo>
                    <a:pt x="39127" y="19187"/>
                  </a:lnTo>
                  <a:lnTo>
                    <a:pt x="39169" y="19271"/>
                  </a:lnTo>
                  <a:lnTo>
                    <a:pt x="39274" y="19292"/>
                  </a:lnTo>
                  <a:lnTo>
                    <a:pt x="39316" y="19271"/>
                  </a:lnTo>
                  <a:lnTo>
                    <a:pt x="39253" y="19166"/>
                  </a:lnTo>
                  <a:lnTo>
                    <a:pt x="39295" y="19083"/>
                  </a:lnTo>
                  <a:lnTo>
                    <a:pt x="39295" y="18894"/>
                  </a:lnTo>
                  <a:lnTo>
                    <a:pt x="39211" y="18706"/>
                  </a:lnTo>
                  <a:lnTo>
                    <a:pt x="39232" y="18560"/>
                  </a:lnTo>
                  <a:lnTo>
                    <a:pt x="39232" y="18392"/>
                  </a:lnTo>
                  <a:lnTo>
                    <a:pt x="39253" y="18560"/>
                  </a:lnTo>
                  <a:lnTo>
                    <a:pt x="39232" y="18664"/>
                  </a:lnTo>
                  <a:lnTo>
                    <a:pt x="39253" y="18790"/>
                  </a:lnTo>
                  <a:lnTo>
                    <a:pt x="39420" y="18957"/>
                  </a:lnTo>
                  <a:lnTo>
                    <a:pt x="39441" y="18894"/>
                  </a:lnTo>
                  <a:lnTo>
                    <a:pt x="39420" y="18769"/>
                  </a:lnTo>
                  <a:lnTo>
                    <a:pt x="39462" y="18664"/>
                  </a:lnTo>
                  <a:lnTo>
                    <a:pt x="39462" y="18497"/>
                  </a:lnTo>
                  <a:lnTo>
                    <a:pt x="39546" y="18455"/>
                  </a:lnTo>
                  <a:lnTo>
                    <a:pt x="39525" y="18434"/>
                  </a:lnTo>
                  <a:lnTo>
                    <a:pt x="39399" y="18246"/>
                  </a:lnTo>
                  <a:lnTo>
                    <a:pt x="39357" y="18120"/>
                  </a:lnTo>
                  <a:lnTo>
                    <a:pt x="39316" y="18078"/>
                  </a:lnTo>
                  <a:lnTo>
                    <a:pt x="39336" y="18016"/>
                  </a:lnTo>
                  <a:lnTo>
                    <a:pt x="39253" y="17869"/>
                  </a:lnTo>
                  <a:lnTo>
                    <a:pt x="39190" y="17786"/>
                  </a:lnTo>
                  <a:lnTo>
                    <a:pt x="39316" y="17765"/>
                  </a:lnTo>
                  <a:lnTo>
                    <a:pt x="39336" y="17723"/>
                  </a:lnTo>
                  <a:lnTo>
                    <a:pt x="39420" y="17639"/>
                  </a:lnTo>
                  <a:lnTo>
                    <a:pt x="39357" y="17576"/>
                  </a:lnTo>
                  <a:lnTo>
                    <a:pt x="39295" y="17618"/>
                  </a:lnTo>
                  <a:lnTo>
                    <a:pt x="39148" y="17639"/>
                  </a:lnTo>
                  <a:lnTo>
                    <a:pt x="39106" y="17597"/>
                  </a:lnTo>
                  <a:lnTo>
                    <a:pt x="39127" y="17555"/>
                  </a:lnTo>
                  <a:lnTo>
                    <a:pt x="39148" y="17514"/>
                  </a:lnTo>
                  <a:lnTo>
                    <a:pt x="39232" y="17430"/>
                  </a:lnTo>
                  <a:lnTo>
                    <a:pt x="39253" y="17325"/>
                  </a:lnTo>
                  <a:lnTo>
                    <a:pt x="39211" y="17242"/>
                  </a:lnTo>
                  <a:lnTo>
                    <a:pt x="39148" y="17242"/>
                  </a:lnTo>
                  <a:lnTo>
                    <a:pt x="39148" y="17304"/>
                  </a:lnTo>
                  <a:lnTo>
                    <a:pt x="39106" y="17388"/>
                  </a:lnTo>
                  <a:lnTo>
                    <a:pt x="39106" y="17304"/>
                  </a:lnTo>
                  <a:lnTo>
                    <a:pt x="39085" y="17325"/>
                  </a:lnTo>
                  <a:lnTo>
                    <a:pt x="38939" y="17346"/>
                  </a:lnTo>
                  <a:lnTo>
                    <a:pt x="38918" y="17304"/>
                  </a:lnTo>
                  <a:lnTo>
                    <a:pt x="39002" y="17242"/>
                  </a:lnTo>
                  <a:lnTo>
                    <a:pt x="39023" y="17200"/>
                  </a:lnTo>
                  <a:lnTo>
                    <a:pt x="38981" y="17137"/>
                  </a:lnTo>
                  <a:lnTo>
                    <a:pt x="38939" y="17032"/>
                  </a:lnTo>
                  <a:lnTo>
                    <a:pt x="38876" y="16990"/>
                  </a:lnTo>
                  <a:lnTo>
                    <a:pt x="38813" y="17011"/>
                  </a:lnTo>
                  <a:lnTo>
                    <a:pt x="38813" y="17116"/>
                  </a:lnTo>
                  <a:lnTo>
                    <a:pt x="38792" y="17179"/>
                  </a:lnTo>
                  <a:lnTo>
                    <a:pt x="38772" y="17137"/>
                  </a:lnTo>
                  <a:lnTo>
                    <a:pt x="38772" y="17011"/>
                  </a:lnTo>
                  <a:lnTo>
                    <a:pt x="38730" y="16928"/>
                  </a:lnTo>
                  <a:lnTo>
                    <a:pt x="38688" y="16928"/>
                  </a:lnTo>
                  <a:lnTo>
                    <a:pt x="38709" y="16865"/>
                  </a:lnTo>
                  <a:lnTo>
                    <a:pt x="38667" y="16865"/>
                  </a:lnTo>
                  <a:lnTo>
                    <a:pt x="38667" y="16823"/>
                  </a:lnTo>
                  <a:lnTo>
                    <a:pt x="38688" y="16823"/>
                  </a:lnTo>
                  <a:lnTo>
                    <a:pt x="38667" y="16760"/>
                  </a:lnTo>
                  <a:lnTo>
                    <a:pt x="38604" y="16718"/>
                  </a:lnTo>
                  <a:lnTo>
                    <a:pt x="38625" y="16677"/>
                  </a:lnTo>
                  <a:lnTo>
                    <a:pt x="38730" y="16677"/>
                  </a:lnTo>
                  <a:lnTo>
                    <a:pt x="38792" y="16656"/>
                  </a:lnTo>
                  <a:lnTo>
                    <a:pt x="38730" y="16593"/>
                  </a:lnTo>
                  <a:lnTo>
                    <a:pt x="38625" y="16593"/>
                  </a:lnTo>
                  <a:lnTo>
                    <a:pt x="38583" y="16572"/>
                  </a:lnTo>
                  <a:lnTo>
                    <a:pt x="38625" y="16488"/>
                  </a:lnTo>
                  <a:lnTo>
                    <a:pt x="38730" y="16446"/>
                  </a:lnTo>
                  <a:lnTo>
                    <a:pt x="38730" y="16405"/>
                  </a:lnTo>
                  <a:lnTo>
                    <a:pt x="38688" y="16363"/>
                  </a:lnTo>
                  <a:lnTo>
                    <a:pt x="38520" y="16363"/>
                  </a:lnTo>
                  <a:lnTo>
                    <a:pt x="38500" y="16405"/>
                  </a:lnTo>
                  <a:lnTo>
                    <a:pt x="38458" y="16488"/>
                  </a:lnTo>
                  <a:lnTo>
                    <a:pt x="38248" y="16530"/>
                  </a:lnTo>
                  <a:lnTo>
                    <a:pt x="38353" y="16467"/>
                  </a:lnTo>
                  <a:lnTo>
                    <a:pt x="38500" y="16321"/>
                  </a:lnTo>
                  <a:lnTo>
                    <a:pt x="38562" y="16216"/>
                  </a:lnTo>
                  <a:lnTo>
                    <a:pt x="38562" y="16174"/>
                  </a:lnTo>
                  <a:lnTo>
                    <a:pt x="38458" y="16174"/>
                  </a:lnTo>
                  <a:lnTo>
                    <a:pt x="38395" y="16153"/>
                  </a:lnTo>
                  <a:lnTo>
                    <a:pt x="38458" y="16091"/>
                  </a:lnTo>
                  <a:lnTo>
                    <a:pt x="38416" y="16049"/>
                  </a:lnTo>
                  <a:lnTo>
                    <a:pt x="38374" y="16070"/>
                  </a:lnTo>
                  <a:lnTo>
                    <a:pt x="38374" y="15986"/>
                  </a:lnTo>
                  <a:lnTo>
                    <a:pt x="38416" y="15923"/>
                  </a:lnTo>
                  <a:lnTo>
                    <a:pt x="38416" y="15819"/>
                  </a:lnTo>
                  <a:lnTo>
                    <a:pt x="38290" y="15777"/>
                  </a:lnTo>
                  <a:lnTo>
                    <a:pt x="38207" y="15756"/>
                  </a:lnTo>
                  <a:lnTo>
                    <a:pt x="38081" y="15756"/>
                  </a:lnTo>
                  <a:lnTo>
                    <a:pt x="38039" y="15693"/>
                  </a:lnTo>
                  <a:lnTo>
                    <a:pt x="38165" y="15693"/>
                  </a:lnTo>
                  <a:lnTo>
                    <a:pt x="38269" y="15672"/>
                  </a:lnTo>
                  <a:lnTo>
                    <a:pt x="38311" y="15630"/>
                  </a:lnTo>
                  <a:lnTo>
                    <a:pt x="38374" y="15693"/>
                  </a:lnTo>
                  <a:lnTo>
                    <a:pt x="38395" y="15756"/>
                  </a:lnTo>
                  <a:lnTo>
                    <a:pt x="38500" y="15756"/>
                  </a:lnTo>
                  <a:lnTo>
                    <a:pt x="38604" y="15798"/>
                  </a:lnTo>
                  <a:lnTo>
                    <a:pt x="38625" y="15881"/>
                  </a:lnTo>
                  <a:lnTo>
                    <a:pt x="38604" y="15965"/>
                  </a:lnTo>
                  <a:lnTo>
                    <a:pt x="38625" y="16049"/>
                  </a:lnTo>
                  <a:lnTo>
                    <a:pt x="38730" y="16174"/>
                  </a:lnTo>
                  <a:lnTo>
                    <a:pt x="38772" y="16174"/>
                  </a:lnTo>
                  <a:lnTo>
                    <a:pt x="38792" y="16070"/>
                  </a:lnTo>
                  <a:lnTo>
                    <a:pt x="38834" y="16133"/>
                  </a:lnTo>
                  <a:lnTo>
                    <a:pt x="38981" y="16153"/>
                  </a:lnTo>
                  <a:lnTo>
                    <a:pt x="39023" y="16133"/>
                  </a:lnTo>
                  <a:lnTo>
                    <a:pt x="39023" y="16070"/>
                  </a:lnTo>
                  <a:lnTo>
                    <a:pt x="38981" y="16049"/>
                  </a:lnTo>
                  <a:lnTo>
                    <a:pt x="38981" y="15965"/>
                  </a:lnTo>
                  <a:lnTo>
                    <a:pt x="38939" y="15861"/>
                  </a:lnTo>
                  <a:lnTo>
                    <a:pt x="38876" y="15777"/>
                  </a:lnTo>
                  <a:lnTo>
                    <a:pt x="38792" y="15756"/>
                  </a:lnTo>
                  <a:lnTo>
                    <a:pt x="38813" y="15672"/>
                  </a:lnTo>
                  <a:lnTo>
                    <a:pt x="38813" y="15589"/>
                  </a:lnTo>
                  <a:lnTo>
                    <a:pt x="38772" y="15547"/>
                  </a:lnTo>
                  <a:lnTo>
                    <a:pt x="38792" y="15526"/>
                  </a:lnTo>
                  <a:lnTo>
                    <a:pt x="38834" y="15547"/>
                  </a:lnTo>
                  <a:lnTo>
                    <a:pt x="38876" y="15651"/>
                  </a:lnTo>
                  <a:lnTo>
                    <a:pt x="38918" y="15693"/>
                  </a:lnTo>
                  <a:lnTo>
                    <a:pt x="39002" y="15672"/>
                  </a:lnTo>
                  <a:lnTo>
                    <a:pt x="38981" y="15651"/>
                  </a:lnTo>
                  <a:lnTo>
                    <a:pt x="39002" y="15630"/>
                  </a:lnTo>
                  <a:lnTo>
                    <a:pt x="39085" y="15651"/>
                  </a:lnTo>
                  <a:lnTo>
                    <a:pt x="39044" y="15547"/>
                  </a:lnTo>
                  <a:lnTo>
                    <a:pt x="39002" y="15442"/>
                  </a:lnTo>
                  <a:lnTo>
                    <a:pt x="38897" y="15379"/>
                  </a:lnTo>
                  <a:lnTo>
                    <a:pt x="39002" y="15379"/>
                  </a:lnTo>
                  <a:lnTo>
                    <a:pt x="39044" y="15442"/>
                  </a:lnTo>
                  <a:lnTo>
                    <a:pt x="39106" y="15484"/>
                  </a:lnTo>
                  <a:lnTo>
                    <a:pt x="39190" y="15463"/>
                  </a:lnTo>
                  <a:lnTo>
                    <a:pt x="39148" y="15421"/>
                  </a:lnTo>
                  <a:lnTo>
                    <a:pt x="39148" y="15337"/>
                  </a:lnTo>
                  <a:lnTo>
                    <a:pt x="39190" y="15337"/>
                  </a:lnTo>
                  <a:lnTo>
                    <a:pt x="39232" y="15379"/>
                  </a:lnTo>
                  <a:lnTo>
                    <a:pt x="39295" y="15421"/>
                  </a:lnTo>
                  <a:lnTo>
                    <a:pt x="39295" y="15463"/>
                  </a:lnTo>
                  <a:lnTo>
                    <a:pt x="39232" y="15484"/>
                  </a:lnTo>
                  <a:lnTo>
                    <a:pt x="39232" y="15589"/>
                  </a:lnTo>
                  <a:lnTo>
                    <a:pt x="39232" y="15630"/>
                  </a:lnTo>
                  <a:lnTo>
                    <a:pt x="39295" y="15630"/>
                  </a:lnTo>
                  <a:lnTo>
                    <a:pt x="39336" y="15651"/>
                  </a:lnTo>
                  <a:lnTo>
                    <a:pt x="39336" y="15693"/>
                  </a:lnTo>
                  <a:lnTo>
                    <a:pt x="39295" y="15735"/>
                  </a:lnTo>
                  <a:lnTo>
                    <a:pt x="39253" y="15777"/>
                  </a:lnTo>
                  <a:lnTo>
                    <a:pt x="39316" y="15798"/>
                  </a:lnTo>
                  <a:lnTo>
                    <a:pt x="39357" y="15777"/>
                  </a:lnTo>
                  <a:lnTo>
                    <a:pt x="39399" y="15798"/>
                  </a:lnTo>
                  <a:lnTo>
                    <a:pt x="39357" y="15881"/>
                  </a:lnTo>
                  <a:lnTo>
                    <a:pt x="39399" y="15944"/>
                  </a:lnTo>
                  <a:lnTo>
                    <a:pt x="39441" y="15965"/>
                  </a:lnTo>
                  <a:lnTo>
                    <a:pt x="39525" y="15944"/>
                  </a:lnTo>
                  <a:lnTo>
                    <a:pt x="39734" y="15798"/>
                  </a:lnTo>
                  <a:lnTo>
                    <a:pt x="39818" y="15672"/>
                  </a:lnTo>
                  <a:lnTo>
                    <a:pt x="39818" y="15756"/>
                  </a:lnTo>
                  <a:lnTo>
                    <a:pt x="39755" y="15798"/>
                  </a:lnTo>
                  <a:lnTo>
                    <a:pt x="39734" y="15861"/>
                  </a:lnTo>
                  <a:lnTo>
                    <a:pt x="39629" y="15902"/>
                  </a:lnTo>
                  <a:lnTo>
                    <a:pt x="39462" y="16070"/>
                  </a:lnTo>
                  <a:lnTo>
                    <a:pt x="39462" y="16112"/>
                  </a:lnTo>
                  <a:lnTo>
                    <a:pt x="39546" y="16153"/>
                  </a:lnTo>
                  <a:lnTo>
                    <a:pt x="39650" y="16112"/>
                  </a:lnTo>
                  <a:lnTo>
                    <a:pt x="39818" y="16007"/>
                  </a:lnTo>
                  <a:lnTo>
                    <a:pt x="39880" y="16007"/>
                  </a:lnTo>
                  <a:lnTo>
                    <a:pt x="40027" y="15965"/>
                  </a:lnTo>
                  <a:lnTo>
                    <a:pt x="40069" y="15881"/>
                  </a:lnTo>
                  <a:lnTo>
                    <a:pt x="40132" y="15861"/>
                  </a:lnTo>
                  <a:lnTo>
                    <a:pt x="40236" y="15777"/>
                  </a:lnTo>
                  <a:lnTo>
                    <a:pt x="40278" y="15777"/>
                  </a:lnTo>
                  <a:lnTo>
                    <a:pt x="40278" y="15840"/>
                  </a:lnTo>
                  <a:lnTo>
                    <a:pt x="40236" y="15861"/>
                  </a:lnTo>
                  <a:lnTo>
                    <a:pt x="40152" y="15965"/>
                  </a:lnTo>
                  <a:lnTo>
                    <a:pt x="40090" y="16070"/>
                  </a:lnTo>
                  <a:lnTo>
                    <a:pt x="40027" y="16112"/>
                  </a:lnTo>
                  <a:lnTo>
                    <a:pt x="39943" y="16195"/>
                  </a:lnTo>
                  <a:lnTo>
                    <a:pt x="39839" y="16216"/>
                  </a:lnTo>
                  <a:lnTo>
                    <a:pt x="39776" y="16258"/>
                  </a:lnTo>
                  <a:lnTo>
                    <a:pt x="39713" y="16384"/>
                  </a:lnTo>
                  <a:lnTo>
                    <a:pt x="39713" y="16426"/>
                  </a:lnTo>
                  <a:lnTo>
                    <a:pt x="39734" y="16467"/>
                  </a:lnTo>
                  <a:lnTo>
                    <a:pt x="39776" y="16426"/>
                  </a:lnTo>
                  <a:lnTo>
                    <a:pt x="39860" y="16426"/>
                  </a:lnTo>
                  <a:lnTo>
                    <a:pt x="39943" y="16467"/>
                  </a:lnTo>
                  <a:lnTo>
                    <a:pt x="39860" y="16488"/>
                  </a:lnTo>
                  <a:lnTo>
                    <a:pt x="39776" y="16509"/>
                  </a:lnTo>
                  <a:lnTo>
                    <a:pt x="39734" y="16551"/>
                  </a:lnTo>
                  <a:lnTo>
                    <a:pt x="39734" y="16593"/>
                  </a:lnTo>
                  <a:lnTo>
                    <a:pt x="39776" y="16614"/>
                  </a:lnTo>
                  <a:lnTo>
                    <a:pt x="39860" y="16593"/>
                  </a:lnTo>
                  <a:lnTo>
                    <a:pt x="39922" y="16572"/>
                  </a:lnTo>
                  <a:lnTo>
                    <a:pt x="39839" y="16677"/>
                  </a:lnTo>
                  <a:lnTo>
                    <a:pt x="39755" y="16698"/>
                  </a:lnTo>
                  <a:lnTo>
                    <a:pt x="39734" y="16739"/>
                  </a:lnTo>
                  <a:lnTo>
                    <a:pt x="39755" y="16781"/>
                  </a:lnTo>
                  <a:lnTo>
                    <a:pt x="39839" y="16802"/>
                  </a:lnTo>
                  <a:lnTo>
                    <a:pt x="39922" y="16781"/>
                  </a:lnTo>
                  <a:lnTo>
                    <a:pt x="39985" y="16781"/>
                  </a:lnTo>
                  <a:lnTo>
                    <a:pt x="40027" y="16802"/>
                  </a:lnTo>
                  <a:lnTo>
                    <a:pt x="39964" y="16823"/>
                  </a:lnTo>
                  <a:lnTo>
                    <a:pt x="39964" y="16865"/>
                  </a:lnTo>
                  <a:lnTo>
                    <a:pt x="39860" y="16907"/>
                  </a:lnTo>
                  <a:lnTo>
                    <a:pt x="39839" y="16970"/>
                  </a:lnTo>
                  <a:lnTo>
                    <a:pt x="39860" y="17032"/>
                  </a:lnTo>
                  <a:lnTo>
                    <a:pt x="39922" y="17116"/>
                  </a:lnTo>
                  <a:lnTo>
                    <a:pt x="39922" y="17200"/>
                  </a:lnTo>
                  <a:lnTo>
                    <a:pt x="39943" y="17221"/>
                  </a:lnTo>
                  <a:lnTo>
                    <a:pt x="39985" y="17137"/>
                  </a:lnTo>
                  <a:lnTo>
                    <a:pt x="40048" y="17032"/>
                  </a:lnTo>
                  <a:lnTo>
                    <a:pt x="40090" y="16990"/>
                  </a:lnTo>
                  <a:lnTo>
                    <a:pt x="40132" y="16990"/>
                  </a:lnTo>
                  <a:lnTo>
                    <a:pt x="40090" y="17032"/>
                  </a:lnTo>
                  <a:lnTo>
                    <a:pt x="40090" y="17095"/>
                  </a:lnTo>
                  <a:lnTo>
                    <a:pt x="40048" y="17116"/>
                  </a:lnTo>
                  <a:lnTo>
                    <a:pt x="40048" y="17137"/>
                  </a:lnTo>
                  <a:lnTo>
                    <a:pt x="40090" y="17200"/>
                  </a:lnTo>
                  <a:lnTo>
                    <a:pt x="40069" y="17242"/>
                  </a:lnTo>
                  <a:lnTo>
                    <a:pt x="40132" y="17304"/>
                  </a:lnTo>
                  <a:lnTo>
                    <a:pt x="40152" y="17304"/>
                  </a:lnTo>
                  <a:lnTo>
                    <a:pt x="40173" y="17242"/>
                  </a:lnTo>
                  <a:lnTo>
                    <a:pt x="40257" y="17221"/>
                  </a:lnTo>
                  <a:lnTo>
                    <a:pt x="40278" y="17221"/>
                  </a:lnTo>
                  <a:lnTo>
                    <a:pt x="40278" y="17283"/>
                  </a:lnTo>
                  <a:lnTo>
                    <a:pt x="40236" y="17325"/>
                  </a:lnTo>
                  <a:lnTo>
                    <a:pt x="40236" y="17346"/>
                  </a:lnTo>
                  <a:lnTo>
                    <a:pt x="40278" y="17388"/>
                  </a:lnTo>
                  <a:lnTo>
                    <a:pt x="40278" y="17430"/>
                  </a:lnTo>
                  <a:lnTo>
                    <a:pt x="40299" y="17451"/>
                  </a:lnTo>
                  <a:lnTo>
                    <a:pt x="40299" y="17514"/>
                  </a:lnTo>
                  <a:lnTo>
                    <a:pt x="40362" y="17534"/>
                  </a:lnTo>
                  <a:lnTo>
                    <a:pt x="40383" y="17493"/>
                  </a:lnTo>
                  <a:lnTo>
                    <a:pt x="40487" y="17451"/>
                  </a:lnTo>
                  <a:lnTo>
                    <a:pt x="40508" y="17388"/>
                  </a:lnTo>
                  <a:lnTo>
                    <a:pt x="40508" y="17325"/>
                  </a:lnTo>
                  <a:lnTo>
                    <a:pt x="40445" y="17242"/>
                  </a:lnTo>
                  <a:lnTo>
                    <a:pt x="40466" y="17242"/>
                  </a:lnTo>
                  <a:lnTo>
                    <a:pt x="40508" y="17283"/>
                  </a:lnTo>
                  <a:lnTo>
                    <a:pt x="40550" y="17283"/>
                  </a:lnTo>
                  <a:lnTo>
                    <a:pt x="40550" y="17221"/>
                  </a:lnTo>
                  <a:lnTo>
                    <a:pt x="40508" y="17137"/>
                  </a:lnTo>
                  <a:lnTo>
                    <a:pt x="40508" y="17095"/>
                  </a:lnTo>
                  <a:lnTo>
                    <a:pt x="40571" y="17074"/>
                  </a:lnTo>
                  <a:lnTo>
                    <a:pt x="40571" y="16990"/>
                  </a:lnTo>
                  <a:lnTo>
                    <a:pt x="40571" y="16928"/>
                  </a:lnTo>
                  <a:lnTo>
                    <a:pt x="40508" y="16928"/>
                  </a:lnTo>
                  <a:lnTo>
                    <a:pt x="40466" y="16886"/>
                  </a:lnTo>
                  <a:lnTo>
                    <a:pt x="40466" y="16865"/>
                  </a:lnTo>
                  <a:lnTo>
                    <a:pt x="40487" y="16886"/>
                  </a:lnTo>
                  <a:lnTo>
                    <a:pt x="40571" y="16907"/>
                  </a:lnTo>
                  <a:lnTo>
                    <a:pt x="40613" y="16865"/>
                  </a:lnTo>
                  <a:lnTo>
                    <a:pt x="40592" y="16802"/>
                  </a:lnTo>
                  <a:lnTo>
                    <a:pt x="40550" y="16802"/>
                  </a:lnTo>
                  <a:lnTo>
                    <a:pt x="40508" y="16781"/>
                  </a:lnTo>
                  <a:lnTo>
                    <a:pt x="40592" y="16781"/>
                  </a:lnTo>
                  <a:lnTo>
                    <a:pt x="40655" y="16718"/>
                  </a:lnTo>
                  <a:lnTo>
                    <a:pt x="40655" y="16572"/>
                  </a:lnTo>
                  <a:lnTo>
                    <a:pt x="40676" y="16509"/>
                  </a:lnTo>
                  <a:lnTo>
                    <a:pt x="40696" y="16572"/>
                  </a:lnTo>
                  <a:lnTo>
                    <a:pt x="40696" y="16656"/>
                  </a:lnTo>
                  <a:lnTo>
                    <a:pt x="40717" y="16718"/>
                  </a:lnTo>
                  <a:lnTo>
                    <a:pt x="40696" y="16802"/>
                  </a:lnTo>
                  <a:lnTo>
                    <a:pt x="40759" y="16823"/>
                  </a:lnTo>
                  <a:lnTo>
                    <a:pt x="40822" y="16802"/>
                  </a:lnTo>
                  <a:lnTo>
                    <a:pt x="40864" y="16760"/>
                  </a:lnTo>
                  <a:lnTo>
                    <a:pt x="40906" y="16718"/>
                  </a:lnTo>
                  <a:lnTo>
                    <a:pt x="40906" y="16823"/>
                  </a:lnTo>
                  <a:lnTo>
                    <a:pt x="40927" y="16865"/>
                  </a:lnTo>
                  <a:lnTo>
                    <a:pt x="40989" y="16865"/>
                  </a:lnTo>
                  <a:lnTo>
                    <a:pt x="41010" y="16823"/>
                  </a:lnTo>
                  <a:lnTo>
                    <a:pt x="41010" y="16698"/>
                  </a:lnTo>
                  <a:lnTo>
                    <a:pt x="41010" y="16593"/>
                  </a:lnTo>
                  <a:lnTo>
                    <a:pt x="40969" y="16572"/>
                  </a:lnTo>
                  <a:lnTo>
                    <a:pt x="40927" y="16551"/>
                  </a:lnTo>
                  <a:lnTo>
                    <a:pt x="41010" y="16572"/>
                  </a:lnTo>
                  <a:lnTo>
                    <a:pt x="41094" y="16614"/>
                  </a:lnTo>
                  <a:lnTo>
                    <a:pt x="41115" y="16698"/>
                  </a:lnTo>
                  <a:lnTo>
                    <a:pt x="41178" y="16698"/>
                  </a:lnTo>
                  <a:lnTo>
                    <a:pt x="41199" y="16656"/>
                  </a:lnTo>
                  <a:lnTo>
                    <a:pt x="41199" y="16509"/>
                  </a:lnTo>
                  <a:lnTo>
                    <a:pt x="41136" y="16446"/>
                  </a:lnTo>
                  <a:lnTo>
                    <a:pt x="41031" y="16363"/>
                  </a:lnTo>
                  <a:lnTo>
                    <a:pt x="41010" y="16300"/>
                  </a:lnTo>
                  <a:lnTo>
                    <a:pt x="41031" y="16300"/>
                  </a:lnTo>
                  <a:lnTo>
                    <a:pt x="41094" y="16363"/>
                  </a:lnTo>
                  <a:lnTo>
                    <a:pt x="41199" y="16446"/>
                  </a:lnTo>
                  <a:lnTo>
                    <a:pt x="41220" y="16509"/>
                  </a:lnTo>
                  <a:lnTo>
                    <a:pt x="41387" y="16509"/>
                  </a:lnTo>
                  <a:lnTo>
                    <a:pt x="41408" y="16446"/>
                  </a:lnTo>
                  <a:lnTo>
                    <a:pt x="41387" y="16384"/>
                  </a:lnTo>
                  <a:lnTo>
                    <a:pt x="41324" y="16363"/>
                  </a:lnTo>
                  <a:lnTo>
                    <a:pt x="41282" y="16300"/>
                  </a:lnTo>
                  <a:lnTo>
                    <a:pt x="41178" y="16300"/>
                  </a:lnTo>
                  <a:lnTo>
                    <a:pt x="41115" y="16258"/>
                  </a:lnTo>
                  <a:lnTo>
                    <a:pt x="41136" y="16153"/>
                  </a:lnTo>
                  <a:lnTo>
                    <a:pt x="41178" y="16195"/>
                  </a:lnTo>
                  <a:lnTo>
                    <a:pt x="41241" y="16258"/>
                  </a:lnTo>
                  <a:lnTo>
                    <a:pt x="41324" y="16258"/>
                  </a:lnTo>
                  <a:lnTo>
                    <a:pt x="41345" y="16195"/>
                  </a:lnTo>
                  <a:lnTo>
                    <a:pt x="41324" y="16133"/>
                  </a:lnTo>
                  <a:lnTo>
                    <a:pt x="41282" y="16091"/>
                  </a:lnTo>
                  <a:lnTo>
                    <a:pt x="41282" y="16049"/>
                  </a:lnTo>
                  <a:lnTo>
                    <a:pt x="41324" y="16028"/>
                  </a:lnTo>
                  <a:lnTo>
                    <a:pt x="41345" y="16049"/>
                  </a:lnTo>
                  <a:lnTo>
                    <a:pt x="41429" y="16091"/>
                  </a:lnTo>
                  <a:lnTo>
                    <a:pt x="41429" y="16153"/>
                  </a:lnTo>
                  <a:lnTo>
                    <a:pt x="41408" y="16237"/>
                  </a:lnTo>
                  <a:lnTo>
                    <a:pt x="41513" y="16258"/>
                  </a:lnTo>
                  <a:lnTo>
                    <a:pt x="41617" y="16279"/>
                  </a:lnTo>
                  <a:lnTo>
                    <a:pt x="41701" y="16258"/>
                  </a:lnTo>
                  <a:lnTo>
                    <a:pt x="41764" y="16258"/>
                  </a:lnTo>
                  <a:lnTo>
                    <a:pt x="41826" y="16174"/>
                  </a:lnTo>
                  <a:lnTo>
                    <a:pt x="41826" y="16133"/>
                  </a:lnTo>
                  <a:lnTo>
                    <a:pt x="41638" y="16133"/>
                  </a:lnTo>
                  <a:lnTo>
                    <a:pt x="41617" y="16091"/>
                  </a:lnTo>
                  <a:lnTo>
                    <a:pt x="41659" y="16049"/>
                  </a:lnTo>
                  <a:lnTo>
                    <a:pt x="41743" y="16070"/>
                  </a:lnTo>
                  <a:lnTo>
                    <a:pt x="41805" y="16049"/>
                  </a:lnTo>
                  <a:lnTo>
                    <a:pt x="41764" y="15986"/>
                  </a:lnTo>
                  <a:lnTo>
                    <a:pt x="41722" y="15965"/>
                  </a:lnTo>
                  <a:lnTo>
                    <a:pt x="41743" y="15944"/>
                  </a:lnTo>
                  <a:lnTo>
                    <a:pt x="41722" y="15881"/>
                  </a:lnTo>
                  <a:lnTo>
                    <a:pt x="41659" y="15861"/>
                  </a:lnTo>
                  <a:lnTo>
                    <a:pt x="41596" y="15881"/>
                  </a:lnTo>
                  <a:lnTo>
                    <a:pt x="41638" y="15819"/>
                  </a:lnTo>
                  <a:lnTo>
                    <a:pt x="41701" y="15756"/>
                  </a:lnTo>
                  <a:lnTo>
                    <a:pt x="41722" y="15777"/>
                  </a:lnTo>
                  <a:lnTo>
                    <a:pt x="41764" y="15819"/>
                  </a:lnTo>
                  <a:lnTo>
                    <a:pt x="41826" y="15881"/>
                  </a:lnTo>
                  <a:lnTo>
                    <a:pt x="41826" y="15965"/>
                  </a:lnTo>
                  <a:lnTo>
                    <a:pt x="41952" y="15965"/>
                  </a:lnTo>
                  <a:lnTo>
                    <a:pt x="42015" y="15944"/>
                  </a:lnTo>
                  <a:lnTo>
                    <a:pt x="42036" y="15923"/>
                  </a:lnTo>
                  <a:lnTo>
                    <a:pt x="42015" y="15840"/>
                  </a:lnTo>
                  <a:lnTo>
                    <a:pt x="41931" y="15777"/>
                  </a:lnTo>
                  <a:lnTo>
                    <a:pt x="41931" y="15714"/>
                  </a:lnTo>
                  <a:lnTo>
                    <a:pt x="41910" y="15651"/>
                  </a:lnTo>
                  <a:lnTo>
                    <a:pt x="41805" y="15651"/>
                  </a:lnTo>
                  <a:lnTo>
                    <a:pt x="41847" y="15547"/>
                  </a:lnTo>
                  <a:lnTo>
                    <a:pt x="41805" y="15463"/>
                  </a:lnTo>
                  <a:lnTo>
                    <a:pt x="41701" y="15463"/>
                  </a:lnTo>
                  <a:lnTo>
                    <a:pt x="41743" y="15400"/>
                  </a:lnTo>
                  <a:lnTo>
                    <a:pt x="41722" y="15358"/>
                  </a:lnTo>
                  <a:lnTo>
                    <a:pt x="41596" y="15442"/>
                  </a:lnTo>
                  <a:lnTo>
                    <a:pt x="41533" y="15526"/>
                  </a:lnTo>
                  <a:lnTo>
                    <a:pt x="41554" y="15651"/>
                  </a:lnTo>
                  <a:lnTo>
                    <a:pt x="41533" y="15651"/>
                  </a:lnTo>
                  <a:lnTo>
                    <a:pt x="41492" y="15609"/>
                  </a:lnTo>
                  <a:lnTo>
                    <a:pt x="41492" y="15442"/>
                  </a:lnTo>
                  <a:lnTo>
                    <a:pt x="41450" y="15421"/>
                  </a:lnTo>
                  <a:lnTo>
                    <a:pt x="41408" y="15442"/>
                  </a:lnTo>
                  <a:lnTo>
                    <a:pt x="41408" y="15526"/>
                  </a:lnTo>
                  <a:lnTo>
                    <a:pt x="41324" y="15651"/>
                  </a:lnTo>
                  <a:lnTo>
                    <a:pt x="41282" y="15714"/>
                  </a:lnTo>
                  <a:lnTo>
                    <a:pt x="41282" y="15714"/>
                  </a:lnTo>
                  <a:lnTo>
                    <a:pt x="41303" y="15630"/>
                  </a:lnTo>
                  <a:lnTo>
                    <a:pt x="41303" y="15505"/>
                  </a:lnTo>
                  <a:lnTo>
                    <a:pt x="41387" y="15358"/>
                  </a:lnTo>
                  <a:lnTo>
                    <a:pt x="41387" y="15296"/>
                  </a:lnTo>
                  <a:lnTo>
                    <a:pt x="41282" y="15317"/>
                  </a:lnTo>
                  <a:lnTo>
                    <a:pt x="41178" y="15442"/>
                  </a:lnTo>
                  <a:lnTo>
                    <a:pt x="41178" y="15505"/>
                  </a:lnTo>
                  <a:lnTo>
                    <a:pt x="41094" y="15568"/>
                  </a:lnTo>
                  <a:lnTo>
                    <a:pt x="41010" y="15568"/>
                  </a:lnTo>
                  <a:lnTo>
                    <a:pt x="41010" y="15505"/>
                  </a:lnTo>
                  <a:lnTo>
                    <a:pt x="41073" y="15400"/>
                  </a:lnTo>
                  <a:lnTo>
                    <a:pt x="41199" y="15337"/>
                  </a:lnTo>
                  <a:lnTo>
                    <a:pt x="41241" y="15233"/>
                  </a:lnTo>
                  <a:lnTo>
                    <a:pt x="41303" y="15149"/>
                  </a:lnTo>
                  <a:lnTo>
                    <a:pt x="41345" y="15149"/>
                  </a:lnTo>
                  <a:lnTo>
                    <a:pt x="41429" y="15086"/>
                  </a:lnTo>
                  <a:lnTo>
                    <a:pt x="41450" y="15024"/>
                  </a:lnTo>
                  <a:lnTo>
                    <a:pt x="41387" y="15003"/>
                  </a:lnTo>
                  <a:lnTo>
                    <a:pt x="41282" y="15086"/>
                  </a:lnTo>
                  <a:lnTo>
                    <a:pt x="41199" y="15149"/>
                  </a:lnTo>
                  <a:lnTo>
                    <a:pt x="41115" y="15191"/>
                  </a:lnTo>
                  <a:lnTo>
                    <a:pt x="41010" y="15296"/>
                  </a:lnTo>
                  <a:lnTo>
                    <a:pt x="41073" y="15191"/>
                  </a:lnTo>
                  <a:lnTo>
                    <a:pt x="41136" y="15086"/>
                  </a:lnTo>
                  <a:lnTo>
                    <a:pt x="41115" y="15086"/>
                  </a:lnTo>
                  <a:lnTo>
                    <a:pt x="41010" y="15107"/>
                  </a:lnTo>
                  <a:lnTo>
                    <a:pt x="40969" y="15149"/>
                  </a:lnTo>
                  <a:lnTo>
                    <a:pt x="40801" y="15128"/>
                  </a:lnTo>
                  <a:lnTo>
                    <a:pt x="40696" y="15128"/>
                  </a:lnTo>
                  <a:lnTo>
                    <a:pt x="40655" y="15086"/>
                  </a:lnTo>
                  <a:lnTo>
                    <a:pt x="40759" y="15086"/>
                  </a:lnTo>
                  <a:lnTo>
                    <a:pt x="40969" y="15024"/>
                  </a:lnTo>
                  <a:lnTo>
                    <a:pt x="40864" y="14982"/>
                  </a:lnTo>
                  <a:lnTo>
                    <a:pt x="40780" y="14919"/>
                  </a:lnTo>
                  <a:lnTo>
                    <a:pt x="40864" y="14919"/>
                  </a:lnTo>
                  <a:lnTo>
                    <a:pt x="40927" y="14898"/>
                  </a:lnTo>
                  <a:lnTo>
                    <a:pt x="40885" y="14793"/>
                  </a:lnTo>
                  <a:lnTo>
                    <a:pt x="40801" y="14773"/>
                  </a:lnTo>
                  <a:lnTo>
                    <a:pt x="40801" y="14731"/>
                  </a:lnTo>
                  <a:lnTo>
                    <a:pt x="40885" y="14689"/>
                  </a:lnTo>
                  <a:lnTo>
                    <a:pt x="40885" y="14605"/>
                  </a:lnTo>
                  <a:lnTo>
                    <a:pt x="40864" y="14480"/>
                  </a:lnTo>
                  <a:lnTo>
                    <a:pt x="40822" y="14417"/>
                  </a:lnTo>
                  <a:lnTo>
                    <a:pt x="40696" y="14480"/>
                  </a:lnTo>
                  <a:lnTo>
                    <a:pt x="40655" y="14521"/>
                  </a:lnTo>
                  <a:lnTo>
                    <a:pt x="40592" y="14501"/>
                  </a:lnTo>
                  <a:lnTo>
                    <a:pt x="40571" y="14521"/>
                  </a:lnTo>
                  <a:lnTo>
                    <a:pt x="40550" y="14501"/>
                  </a:lnTo>
                  <a:lnTo>
                    <a:pt x="40592" y="14417"/>
                  </a:lnTo>
                  <a:lnTo>
                    <a:pt x="40613" y="14312"/>
                  </a:lnTo>
                  <a:lnTo>
                    <a:pt x="40759" y="14291"/>
                  </a:lnTo>
                  <a:lnTo>
                    <a:pt x="40801" y="14249"/>
                  </a:lnTo>
                  <a:lnTo>
                    <a:pt x="40801" y="14103"/>
                  </a:lnTo>
                  <a:lnTo>
                    <a:pt x="40780" y="14061"/>
                  </a:lnTo>
                  <a:lnTo>
                    <a:pt x="40696" y="14145"/>
                  </a:lnTo>
                  <a:lnTo>
                    <a:pt x="40571" y="14249"/>
                  </a:lnTo>
                  <a:lnTo>
                    <a:pt x="40508" y="14312"/>
                  </a:lnTo>
                  <a:lnTo>
                    <a:pt x="40445" y="14375"/>
                  </a:lnTo>
                  <a:lnTo>
                    <a:pt x="40445" y="14480"/>
                  </a:lnTo>
                  <a:lnTo>
                    <a:pt x="40445" y="14563"/>
                  </a:lnTo>
                  <a:lnTo>
                    <a:pt x="40278" y="14291"/>
                  </a:lnTo>
                  <a:lnTo>
                    <a:pt x="40278" y="14187"/>
                  </a:lnTo>
                  <a:lnTo>
                    <a:pt x="40278" y="14082"/>
                  </a:lnTo>
                  <a:lnTo>
                    <a:pt x="40341" y="13998"/>
                  </a:lnTo>
                  <a:lnTo>
                    <a:pt x="40424" y="13873"/>
                  </a:lnTo>
                  <a:lnTo>
                    <a:pt x="40466" y="13789"/>
                  </a:lnTo>
                  <a:lnTo>
                    <a:pt x="40424" y="13768"/>
                  </a:lnTo>
                  <a:lnTo>
                    <a:pt x="40362" y="13831"/>
                  </a:lnTo>
                  <a:lnTo>
                    <a:pt x="40299" y="13894"/>
                  </a:lnTo>
                  <a:lnTo>
                    <a:pt x="40299" y="13936"/>
                  </a:lnTo>
                  <a:lnTo>
                    <a:pt x="40194" y="13977"/>
                  </a:lnTo>
                  <a:lnTo>
                    <a:pt x="40152" y="14061"/>
                  </a:lnTo>
                  <a:lnTo>
                    <a:pt x="40152" y="14103"/>
                  </a:lnTo>
                  <a:lnTo>
                    <a:pt x="40069" y="14249"/>
                  </a:lnTo>
                  <a:lnTo>
                    <a:pt x="40027" y="14270"/>
                  </a:lnTo>
                  <a:lnTo>
                    <a:pt x="40027" y="14187"/>
                  </a:lnTo>
                  <a:lnTo>
                    <a:pt x="40069" y="14082"/>
                  </a:lnTo>
                  <a:lnTo>
                    <a:pt x="40173" y="13894"/>
                  </a:lnTo>
                  <a:lnTo>
                    <a:pt x="40215" y="13852"/>
                  </a:lnTo>
                  <a:lnTo>
                    <a:pt x="40194" y="13768"/>
                  </a:lnTo>
                  <a:lnTo>
                    <a:pt x="40111" y="13768"/>
                  </a:lnTo>
                  <a:lnTo>
                    <a:pt x="40048" y="13852"/>
                  </a:lnTo>
                  <a:lnTo>
                    <a:pt x="40048" y="13936"/>
                  </a:lnTo>
                  <a:lnTo>
                    <a:pt x="40006" y="13957"/>
                  </a:lnTo>
                  <a:lnTo>
                    <a:pt x="40006" y="13873"/>
                  </a:lnTo>
                  <a:lnTo>
                    <a:pt x="40069" y="13747"/>
                  </a:lnTo>
                  <a:lnTo>
                    <a:pt x="40090" y="13685"/>
                  </a:lnTo>
                  <a:lnTo>
                    <a:pt x="40048" y="13622"/>
                  </a:lnTo>
                  <a:lnTo>
                    <a:pt x="39943" y="13580"/>
                  </a:lnTo>
                  <a:lnTo>
                    <a:pt x="39964" y="13559"/>
                  </a:lnTo>
                  <a:lnTo>
                    <a:pt x="39901" y="13517"/>
                  </a:lnTo>
                  <a:lnTo>
                    <a:pt x="39776" y="13517"/>
                  </a:lnTo>
                  <a:lnTo>
                    <a:pt x="39692" y="13538"/>
                  </a:lnTo>
                  <a:lnTo>
                    <a:pt x="39734" y="13454"/>
                  </a:lnTo>
                  <a:lnTo>
                    <a:pt x="39818" y="13433"/>
                  </a:lnTo>
                  <a:lnTo>
                    <a:pt x="39713" y="13413"/>
                  </a:lnTo>
                  <a:lnTo>
                    <a:pt x="39567" y="13413"/>
                  </a:lnTo>
                  <a:lnTo>
                    <a:pt x="39504" y="13517"/>
                  </a:lnTo>
                  <a:lnTo>
                    <a:pt x="39504" y="13433"/>
                  </a:lnTo>
                  <a:lnTo>
                    <a:pt x="39671" y="13350"/>
                  </a:lnTo>
                  <a:lnTo>
                    <a:pt x="39818" y="13329"/>
                  </a:lnTo>
                  <a:lnTo>
                    <a:pt x="39860" y="13371"/>
                  </a:lnTo>
                  <a:lnTo>
                    <a:pt x="39964" y="13392"/>
                  </a:lnTo>
                  <a:lnTo>
                    <a:pt x="39985" y="13350"/>
                  </a:lnTo>
                  <a:lnTo>
                    <a:pt x="40027" y="13266"/>
                  </a:lnTo>
                  <a:lnTo>
                    <a:pt x="39943" y="13266"/>
                  </a:lnTo>
                  <a:lnTo>
                    <a:pt x="39839" y="13245"/>
                  </a:lnTo>
                  <a:lnTo>
                    <a:pt x="39734" y="13182"/>
                  </a:lnTo>
                  <a:lnTo>
                    <a:pt x="39650" y="13182"/>
                  </a:lnTo>
                  <a:lnTo>
                    <a:pt x="39650" y="13287"/>
                  </a:lnTo>
                  <a:lnTo>
                    <a:pt x="39608" y="13287"/>
                  </a:lnTo>
                  <a:lnTo>
                    <a:pt x="39608" y="13245"/>
                  </a:lnTo>
                  <a:lnTo>
                    <a:pt x="39629" y="13182"/>
                  </a:lnTo>
                  <a:lnTo>
                    <a:pt x="39629" y="13140"/>
                  </a:lnTo>
                  <a:lnTo>
                    <a:pt x="39525" y="13140"/>
                  </a:lnTo>
                  <a:lnTo>
                    <a:pt x="39525" y="13182"/>
                  </a:lnTo>
                  <a:lnTo>
                    <a:pt x="39462" y="13224"/>
                  </a:lnTo>
                  <a:lnTo>
                    <a:pt x="39441" y="13161"/>
                  </a:lnTo>
                  <a:lnTo>
                    <a:pt x="39441" y="13078"/>
                  </a:lnTo>
                  <a:lnTo>
                    <a:pt x="39399" y="13057"/>
                  </a:lnTo>
                  <a:lnTo>
                    <a:pt x="39357" y="13078"/>
                  </a:lnTo>
                  <a:lnTo>
                    <a:pt x="39316" y="13036"/>
                  </a:lnTo>
                  <a:lnTo>
                    <a:pt x="39232" y="12994"/>
                  </a:lnTo>
                  <a:lnTo>
                    <a:pt x="39148" y="12994"/>
                  </a:lnTo>
                  <a:lnTo>
                    <a:pt x="39232" y="12910"/>
                  </a:lnTo>
                  <a:lnTo>
                    <a:pt x="39295" y="12868"/>
                  </a:lnTo>
                  <a:lnTo>
                    <a:pt x="39441" y="12973"/>
                  </a:lnTo>
                  <a:lnTo>
                    <a:pt x="39504" y="12973"/>
                  </a:lnTo>
                  <a:lnTo>
                    <a:pt x="39462" y="12931"/>
                  </a:lnTo>
                  <a:lnTo>
                    <a:pt x="39169" y="12764"/>
                  </a:lnTo>
                  <a:lnTo>
                    <a:pt x="39044" y="12743"/>
                  </a:lnTo>
                  <a:lnTo>
                    <a:pt x="39023" y="12722"/>
                  </a:lnTo>
                  <a:lnTo>
                    <a:pt x="39106" y="12722"/>
                  </a:lnTo>
                  <a:lnTo>
                    <a:pt x="39316" y="12806"/>
                  </a:lnTo>
                  <a:lnTo>
                    <a:pt x="39441" y="12806"/>
                  </a:lnTo>
                  <a:lnTo>
                    <a:pt x="39650" y="12848"/>
                  </a:lnTo>
                  <a:lnTo>
                    <a:pt x="39692" y="12848"/>
                  </a:lnTo>
                  <a:lnTo>
                    <a:pt x="39671" y="12806"/>
                  </a:lnTo>
                  <a:lnTo>
                    <a:pt x="39671" y="12722"/>
                  </a:lnTo>
                  <a:lnTo>
                    <a:pt x="39629" y="12659"/>
                  </a:lnTo>
                  <a:lnTo>
                    <a:pt x="39546" y="12638"/>
                  </a:lnTo>
                  <a:lnTo>
                    <a:pt x="39462" y="12596"/>
                  </a:lnTo>
                  <a:lnTo>
                    <a:pt x="39483" y="12555"/>
                  </a:lnTo>
                  <a:lnTo>
                    <a:pt x="39546" y="12555"/>
                  </a:lnTo>
                  <a:lnTo>
                    <a:pt x="39567" y="12617"/>
                  </a:lnTo>
                  <a:lnTo>
                    <a:pt x="39629" y="12638"/>
                  </a:lnTo>
                  <a:lnTo>
                    <a:pt x="39671" y="12617"/>
                  </a:lnTo>
                  <a:lnTo>
                    <a:pt x="39776" y="12617"/>
                  </a:lnTo>
                  <a:lnTo>
                    <a:pt x="39797" y="12596"/>
                  </a:lnTo>
                  <a:lnTo>
                    <a:pt x="39797" y="12534"/>
                  </a:lnTo>
                  <a:lnTo>
                    <a:pt x="39734" y="12513"/>
                  </a:lnTo>
                  <a:lnTo>
                    <a:pt x="39734" y="12450"/>
                  </a:lnTo>
                  <a:lnTo>
                    <a:pt x="39671" y="12387"/>
                  </a:lnTo>
                  <a:lnTo>
                    <a:pt x="39588" y="12408"/>
                  </a:lnTo>
                  <a:lnTo>
                    <a:pt x="39525" y="12450"/>
                  </a:lnTo>
                  <a:lnTo>
                    <a:pt x="39378" y="12450"/>
                  </a:lnTo>
                  <a:lnTo>
                    <a:pt x="39357" y="12513"/>
                  </a:lnTo>
                  <a:lnTo>
                    <a:pt x="39316" y="12513"/>
                  </a:lnTo>
                  <a:lnTo>
                    <a:pt x="39274" y="12429"/>
                  </a:lnTo>
                  <a:lnTo>
                    <a:pt x="39378" y="12387"/>
                  </a:lnTo>
                  <a:lnTo>
                    <a:pt x="39525" y="12387"/>
                  </a:lnTo>
                  <a:lnTo>
                    <a:pt x="39567" y="12345"/>
                  </a:lnTo>
                  <a:lnTo>
                    <a:pt x="39692" y="12345"/>
                  </a:lnTo>
                  <a:lnTo>
                    <a:pt x="39734" y="12304"/>
                  </a:lnTo>
                  <a:lnTo>
                    <a:pt x="39650" y="12283"/>
                  </a:lnTo>
                  <a:lnTo>
                    <a:pt x="39546" y="12241"/>
                  </a:lnTo>
                  <a:lnTo>
                    <a:pt x="39525" y="12199"/>
                  </a:lnTo>
                  <a:lnTo>
                    <a:pt x="39588" y="12241"/>
                  </a:lnTo>
                  <a:lnTo>
                    <a:pt x="39776" y="12241"/>
                  </a:lnTo>
                  <a:lnTo>
                    <a:pt x="39839" y="12283"/>
                  </a:lnTo>
                  <a:lnTo>
                    <a:pt x="39964" y="12429"/>
                  </a:lnTo>
                  <a:lnTo>
                    <a:pt x="40048" y="12450"/>
                  </a:lnTo>
                  <a:lnTo>
                    <a:pt x="40090" y="12429"/>
                  </a:lnTo>
                  <a:lnTo>
                    <a:pt x="40111" y="12492"/>
                  </a:lnTo>
                  <a:lnTo>
                    <a:pt x="40173" y="12513"/>
                  </a:lnTo>
                  <a:lnTo>
                    <a:pt x="40215" y="12450"/>
                  </a:lnTo>
                  <a:lnTo>
                    <a:pt x="40278" y="12450"/>
                  </a:lnTo>
                  <a:lnTo>
                    <a:pt x="40320" y="12555"/>
                  </a:lnTo>
                  <a:lnTo>
                    <a:pt x="40404" y="12555"/>
                  </a:lnTo>
                  <a:lnTo>
                    <a:pt x="40466" y="12534"/>
                  </a:lnTo>
                  <a:lnTo>
                    <a:pt x="40466" y="12408"/>
                  </a:lnTo>
                  <a:lnTo>
                    <a:pt x="40404" y="12324"/>
                  </a:lnTo>
                  <a:lnTo>
                    <a:pt x="40383" y="12241"/>
                  </a:lnTo>
                  <a:lnTo>
                    <a:pt x="40278" y="12199"/>
                  </a:lnTo>
                  <a:lnTo>
                    <a:pt x="40194" y="12136"/>
                  </a:lnTo>
                  <a:lnTo>
                    <a:pt x="40152" y="12115"/>
                  </a:lnTo>
                  <a:lnTo>
                    <a:pt x="40090" y="12136"/>
                  </a:lnTo>
                  <a:lnTo>
                    <a:pt x="40048" y="12178"/>
                  </a:lnTo>
                  <a:lnTo>
                    <a:pt x="39964" y="12115"/>
                  </a:lnTo>
                  <a:lnTo>
                    <a:pt x="39797" y="11990"/>
                  </a:lnTo>
                  <a:lnTo>
                    <a:pt x="39692" y="11969"/>
                  </a:lnTo>
                  <a:lnTo>
                    <a:pt x="39483" y="11990"/>
                  </a:lnTo>
                  <a:lnTo>
                    <a:pt x="39420" y="11969"/>
                  </a:lnTo>
                  <a:lnTo>
                    <a:pt x="39588" y="11927"/>
                  </a:lnTo>
                  <a:lnTo>
                    <a:pt x="39671" y="11864"/>
                  </a:lnTo>
                  <a:lnTo>
                    <a:pt x="39755" y="11864"/>
                  </a:lnTo>
                  <a:lnTo>
                    <a:pt x="39776" y="11885"/>
                  </a:lnTo>
                  <a:lnTo>
                    <a:pt x="39860" y="11885"/>
                  </a:lnTo>
                  <a:lnTo>
                    <a:pt x="39943" y="11822"/>
                  </a:lnTo>
                  <a:lnTo>
                    <a:pt x="40006" y="11780"/>
                  </a:lnTo>
                  <a:lnTo>
                    <a:pt x="40173" y="11780"/>
                  </a:lnTo>
                  <a:lnTo>
                    <a:pt x="40257" y="11822"/>
                  </a:lnTo>
                  <a:lnTo>
                    <a:pt x="40383" y="11822"/>
                  </a:lnTo>
                  <a:lnTo>
                    <a:pt x="40424" y="11760"/>
                  </a:lnTo>
                  <a:lnTo>
                    <a:pt x="40466" y="11676"/>
                  </a:lnTo>
                  <a:lnTo>
                    <a:pt x="40404" y="11592"/>
                  </a:lnTo>
                  <a:lnTo>
                    <a:pt x="40383" y="11467"/>
                  </a:lnTo>
                  <a:lnTo>
                    <a:pt x="40278" y="11236"/>
                  </a:lnTo>
                  <a:lnTo>
                    <a:pt x="40257" y="11090"/>
                  </a:lnTo>
                  <a:lnTo>
                    <a:pt x="40194" y="11132"/>
                  </a:lnTo>
                  <a:lnTo>
                    <a:pt x="40173" y="11090"/>
                  </a:lnTo>
                  <a:lnTo>
                    <a:pt x="40090" y="11132"/>
                  </a:lnTo>
                  <a:lnTo>
                    <a:pt x="40090" y="11174"/>
                  </a:lnTo>
                  <a:lnTo>
                    <a:pt x="40048" y="11278"/>
                  </a:lnTo>
                  <a:lnTo>
                    <a:pt x="40069" y="11299"/>
                  </a:lnTo>
                  <a:lnTo>
                    <a:pt x="40069" y="11383"/>
                  </a:lnTo>
                  <a:lnTo>
                    <a:pt x="40006" y="11404"/>
                  </a:lnTo>
                  <a:lnTo>
                    <a:pt x="39901" y="11467"/>
                  </a:lnTo>
                  <a:lnTo>
                    <a:pt x="39839" y="11550"/>
                  </a:lnTo>
                  <a:lnTo>
                    <a:pt x="39734" y="11508"/>
                  </a:lnTo>
                  <a:lnTo>
                    <a:pt x="39650" y="11488"/>
                  </a:lnTo>
                  <a:lnTo>
                    <a:pt x="39546" y="11508"/>
                  </a:lnTo>
                  <a:lnTo>
                    <a:pt x="39462" y="11613"/>
                  </a:lnTo>
                  <a:lnTo>
                    <a:pt x="39357" y="11718"/>
                  </a:lnTo>
                  <a:lnTo>
                    <a:pt x="39316" y="11697"/>
                  </a:lnTo>
                  <a:lnTo>
                    <a:pt x="39232" y="11676"/>
                  </a:lnTo>
                  <a:lnTo>
                    <a:pt x="39127" y="11697"/>
                  </a:lnTo>
                  <a:lnTo>
                    <a:pt x="39085" y="11697"/>
                  </a:lnTo>
                  <a:lnTo>
                    <a:pt x="39190" y="11592"/>
                  </a:lnTo>
                  <a:lnTo>
                    <a:pt x="39232" y="11571"/>
                  </a:lnTo>
                  <a:lnTo>
                    <a:pt x="39316" y="11613"/>
                  </a:lnTo>
                  <a:lnTo>
                    <a:pt x="39420" y="11571"/>
                  </a:lnTo>
                  <a:lnTo>
                    <a:pt x="39462" y="11467"/>
                  </a:lnTo>
                  <a:lnTo>
                    <a:pt x="39546" y="11404"/>
                  </a:lnTo>
                  <a:lnTo>
                    <a:pt x="39588" y="11404"/>
                  </a:lnTo>
                  <a:lnTo>
                    <a:pt x="39692" y="11362"/>
                  </a:lnTo>
                  <a:lnTo>
                    <a:pt x="39776" y="11299"/>
                  </a:lnTo>
                  <a:lnTo>
                    <a:pt x="39776" y="11174"/>
                  </a:lnTo>
                  <a:lnTo>
                    <a:pt x="39776" y="11132"/>
                  </a:lnTo>
                  <a:lnTo>
                    <a:pt x="39692" y="11132"/>
                  </a:lnTo>
                  <a:lnTo>
                    <a:pt x="39629" y="11153"/>
                  </a:lnTo>
                  <a:lnTo>
                    <a:pt x="39546" y="11132"/>
                  </a:lnTo>
                  <a:lnTo>
                    <a:pt x="39420" y="11132"/>
                  </a:lnTo>
                  <a:lnTo>
                    <a:pt x="39253" y="11278"/>
                  </a:lnTo>
                  <a:lnTo>
                    <a:pt x="39148" y="11383"/>
                  </a:lnTo>
                  <a:lnTo>
                    <a:pt x="38960" y="11404"/>
                  </a:lnTo>
                  <a:lnTo>
                    <a:pt x="39023" y="11362"/>
                  </a:lnTo>
                  <a:lnTo>
                    <a:pt x="39148" y="11341"/>
                  </a:lnTo>
                  <a:lnTo>
                    <a:pt x="39169" y="11257"/>
                  </a:lnTo>
                  <a:lnTo>
                    <a:pt x="39127" y="11236"/>
                  </a:lnTo>
                  <a:lnTo>
                    <a:pt x="39023" y="11236"/>
                  </a:lnTo>
                  <a:lnTo>
                    <a:pt x="39190" y="11153"/>
                  </a:lnTo>
                  <a:lnTo>
                    <a:pt x="39295" y="11153"/>
                  </a:lnTo>
                  <a:lnTo>
                    <a:pt x="39441" y="11048"/>
                  </a:lnTo>
                  <a:lnTo>
                    <a:pt x="39567" y="11048"/>
                  </a:lnTo>
                  <a:lnTo>
                    <a:pt x="39650" y="11027"/>
                  </a:lnTo>
                  <a:lnTo>
                    <a:pt x="39839" y="11027"/>
                  </a:lnTo>
                  <a:lnTo>
                    <a:pt x="39922" y="10944"/>
                  </a:lnTo>
                  <a:lnTo>
                    <a:pt x="39964" y="10881"/>
                  </a:lnTo>
                  <a:lnTo>
                    <a:pt x="39985" y="10839"/>
                  </a:lnTo>
                  <a:lnTo>
                    <a:pt x="40069" y="10818"/>
                  </a:lnTo>
                  <a:lnTo>
                    <a:pt x="40069" y="10923"/>
                  </a:lnTo>
                  <a:lnTo>
                    <a:pt x="40132" y="10944"/>
                  </a:lnTo>
                  <a:lnTo>
                    <a:pt x="40236" y="10839"/>
                  </a:lnTo>
                  <a:lnTo>
                    <a:pt x="40257" y="10734"/>
                  </a:lnTo>
                  <a:lnTo>
                    <a:pt x="40236" y="10672"/>
                  </a:lnTo>
                  <a:lnTo>
                    <a:pt x="40152" y="10630"/>
                  </a:lnTo>
                  <a:lnTo>
                    <a:pt x="40090" y="10525"/>
                  </a:lnTo>
                  <a:lnTo>
                    <a:pt x="39964" y="10400"/>
                  </a:lnTo>
                  <a:lnTo>
                    <a:pt x="39922" y="10295"/>
                  </a:lnTo>
                  <a:lnTo>
                    <a:pt x="39839" y="10295"/>
                  </a:lnTo>
                  <a:lnTo>
                    <a:pt x="39755" y="10337"/>
                  </a:lnTo>
                  <a:lnTo>
                    <a:pt x="39713" y="10400"/>
                  </a:lnTo>
                  <a:lnTo>
                    <a:pt x="39629" y="10420"/>
                  </a:lnTo>
                  <a:lnTo>
                    <a:pt x="39525" y="10504"/>
                  </a:lnTo>
                  <a:lnTo>
                    <a:pt x="39420" y="10504"/>
                  </a:lnTo>
                  <a:lnTo>
                    <a:pt x="39336" y="10567"/>
                  </a:lnTo>
                  <a:lnTo>
                    <a:pt x="39316" y="10546"/>
                  </a:lnTo>
                  <a:lnTo>
                    <a:pt x="39336" y="10441"/>
                  </a:lnTo>
                  <a:lnTo>
                    <a:pt x="39420" y="10400"/>
                  </a:lnTo>
                  <a:lnTo>
                    <a:pt x="39525" y="10400"/>
                  </a:lnTo>
                  <a:lnTo>
                    <a:pt x="39650" y="10253"/>
                  </a:lnTo>
                  <a:lnTo>
                    <a:pt x="39713" y="10190"/>
                  </a:lnTo>
                  <a:lnTo>
                    <a:pt x="39713" y="10127"/>
                  </a:lnTo>
                  <a:lnTo>
                    <a:pt x="39629" y="10148"/>
                  </a:lnTo>
                  <a:lnTo>
                    <a:pt x="39462" y="10211"/>
                  </a:lnTo>
                  <a:lnTo>
                    <a:pt x="39316" y="10316"/>
                  </a:lnTo>
                  <a:lnTo>
                    <a:pt x="39253" y="10316"/>
                  </a:lnTo>
                  <a:lnTo>
                    <a:pt x="39211" y="10358"/>
                  </a:lnTo>
                  <a:lnTo>
                    <a:pt x="39169" y="10441"/>
                  </a:lnTo>
                  <a:lnTo>
                    <a:pt x="39106" y="10630"/>
                  </a:lnTo>
                  <a:lnTo>
                    <a:pt x="38918" y="10839"/>
                  </a:lnTo>
                  <a:lnTo>
                    <a:pt x="38730" y="10944"/>
                  </a:lnTo>
                  <a:lnTo>
                    <a:pt x="38730" y="10923"/>
                  </a:lnTo>
                  <a:lnTo>
                    <a:pt x="38813" y="10839"/>
                  </a:lnTo>
                  <a:lnTo>
                    <a:pt x="38939" y="10713"/>
                  </a:lnTo>
                  <a:lnTo>
                    <a:pt x="39023" y="10567"/>
                  </a:lnTo>
                  <a:lnTo>
                    <a:pt x="39064" y="10525"/>
                  </a:lnTo>
                  <a:lnTo>
                    <a:pt x="39064" y="10462"/>
                  </a:lnTo>
                  <a:lnTo>
                    <a:pt x="39023" y="10462"/>
                  </a:lnTo>
                  <a:lnTo>
                    <a:pt x="39002" y="10441"/>
                  </a:lnTo>
                  <a:lnTo>
                    <a:pt x="38939" y="10462"/>
                  </a:lnTo>
                  <a:lnTo>
                    <a:pt x="38855" y="10609"/>
                  </a:lnTo>
                  <a:lnTo>
                    <a:pt x="38730" y="10734"/>
                  </a:lnTo>
                  <a:lnTo>
                    <a:pt x="38688" y="10734"/>
                  </a:lnTo>
                  <a:lnTo>
                    <a:pt x="38709" y="10651"/>
                  </a:lnTo>
                  <a:lnTo>
                    <a:pt x="38730" y="10567"/>
                  </a:lnTo>
                  <a:lnTo>
                    <a:pt x="38834" y="10462"/>
                  </a:lnTo>
                  <a:lnTo>
                    <a:pt x="38876" y="10400"/>
                  </a:lnTo>
                  <a:lnTo>
                    <a:pt x="38918" y="10316"/>
                  </a:lnTo>
                  <a:lnTo>
                    <a:pt x="39002" y="10316"/>
                  </a:lnTo>
                  <a:lnTo>
                    <a:pt x="39044" y="10337"/>
                  </a:lnTo>
                  <a:lnTo>
                    <a:pt x="39148" y="10337"/>
                  </a:lnTo>
                  <a:lnTo>
                    <a:pt x="39190" y="10295"/>
                  </a:lnTo>
                  <a:lnTo>
                    <a:pt x="39253" y="10211"/>
                  </a:lnTo>
                  <a:lnTo>
                    <a:pt x="39357" y="10148"/>
                  </a:lnTo>
                  <a:lnTo>
                    <a:pt x="39462" y="10023"/>
                  </a:lnTo>
                  <a:lnTo>
                    <a:pt x="39525" y="9918"/>
                  </a:lnTo>
                  <a:lnTo>
                    <a:pt x="39483" y="9814"/>
                  </a:lnTo>
                  <a:lnTo>
                    <a:pt x="39525" y="9730"/>
                  </a:lnTo>
                  <a:lnTo>
                    <a:pt x="39483" y="9709"/>
                  </a:lnTo>
                  <a:lnTo>
                    <a:pt x="39336" y="9793"/>
                  </a:lnTo>
                  <a:lnTo>
                    <a:pt x="39274" y="9876"/>
                  </a:lnTo>
                  <a:lnTo>
                    <a:pt x="39274" y="9981"/>
                  </a:lnTo>
                  <a:lnTo>
                    <a:pt x="39253" y="10107"/>
                  </a:lnTo>
                  <a:lnTo>
                    <a:pt x="39211" y="10127"/>
                  </a:lnTo>
                  <a:lnTo>
                    <a:pt x="39232" y="10086"/>
                  </a:lnTo>
                  <a:lnTo>
                    <a:pt x="39232" y="10023"/>
                  </a:lnTo>
                  <a:lnTo>
                    <a:pt x="39148" y="9981"/>
                  </a:lnTo>
                  <a:lnTo>
                    <a:pt x="39044" y="9981"/>
                  </a:lnTo>
                  <a:lnTo>
                    <a:pt x="38939" y="10044"/>
                  </a:lnTo>
                  <a:lnTo>
                    <a:pt x="38855" y="10023"/>
                  </a:lnTo>
                  <a:lnTo>
                    <a:pt x="38730" y="10044"/>
                  </a:lnTo>
                  <a:lnTo>
                    <a:pt x="38625" y="10107"/>
                  </a:lnTo>
                  <a:lnTo>
                    <a:pt x="38500" y="10107"/>
                  </a:lnTo>
                  <a:lnTo>
                    <a:pt x="38583" y="10044"/>
                  </a:lnTo>
                  <a:lnTo>
                    <a:pt x="38688" y="10002"/>
                  </a:lnTo>
                  <a:lnTo>
                    <a:pt x="38772" y="9897"/>
                  </a:lnTo>
                  <a:lnTo>
                    <a:pt x="38730" y="9814"/>
                  </a:lnTo>
                  <a:lnTo>
                    <a:pt x="38688" y="9814"/>
                  </a:lnTo>
                  <a:lnTo>
                    <a:pt x="38541" y="9835"/>
                  </a:lnTo>
                  <a:lnTo>
                    <a:pt x="38604" y="9772"/>
                  </a:lnTo>
                  <a:lnTo>
                    <a:pt x="38688" y="9772"/>
                  </a:lnTo>
                  <a:lnTo>
                    <a:pt x="38772" y="9709"/>
                  </a:lnTo>
                  <a:lnTo>
                    <a:pt x="38813" y="9604"/>
                  </a:lnTo>
                  <a:lnTo>
                    <a:pt x="38897" y="9583"/>
                  </a:lnTo>
                  <a:lnTo>
                    <a:pt x="38939" y="9521"/>
                  </a:lnTo>
                  <a:lnTo>
                    <a:pt x="39002" y="9521"/>
                  </a:lnTo>
                  <a:lnTo>
                    <a:pt x="39106" y="9604"/>
                  </a:lnTo>
                  <a:lnTo>
                    <a:pt x="39169" y="9667"/>
                  </a:lnTo>
                  <a:lnTo>
                    <a:pt x="39253" y="9667"/>
                  </a:lnTo>
                  <a:lnTo>
                    <a:pt x="39357" y="9521"/>
                  </a:lnTo>
                  <a:lnTo>
                    <a:pt x="39441" y="9458"/>
                  </a:lnTo>
                  <a:lnTo>
                    <a:pt x="39441" y="9395"/>
                  </a:lnTo>
                  <a:lnTo>
                    <a:pt x="39336" y="9270"/>
                  </a:lnTo>
                  <a:lnTo>
                    <a:pt x="39316" y="9165"/>
                  </a:lnTo>
                  <a:lnTo>
                    <a:pt x="39274" y="9060"/>
                  </a:lnTo>
                  <a:lnTo>
                    <a:pt x="39169" y="8956"/>
                  </a:lnTo>
                  <a:lnTo>
                    <a:pt x="39106" y="8893"/>
                  </a:lnTo>
                  <a:lnTo>
                    <a:pt x="39023" y="8726"/>
                  </a:lnTo>
                  <a:lnTo>
                    <a:pt x="38960" y="8747"/>
                  </a:lnTo>
                  <a:lnTo>
                    <a:pt x="38960" y="8830"/>
                  </a:lnTo>
                  <a:lnTo>
                    <a:pt x="38918" y="8893"/>
                  </a:lnTo>
                  <a:lnTo>
                    <a:pt x="38855" y="8935"/>
                  </a:lnTo>
                  <a:lnTo>
                    <a:pt x="38834" y="8977"/>
                  </a:lnTo>
                  <a:lnTo>
                    <a:pt x="38834" y="9060"/>
                  </a:lnTo>
                  <a:lnTo>
                    <a:pt x="38751" y="9102"/>
                  </a:lnTo>
                  <a:lnTo>
                    <a:pt x="38709" y="9186"/>
                  </a:lnTo>
                  <a:lnTo>
                    <a:pt x="38709" y="9291"/>
                  </a:lnTo>
                  <a:lnTo>
                    <a:pt x="38583" y="9353"/>
                  </a:lnTo>
                  <a:lnTo>
                    <a:pt x="38500" y="9458"/>
                  </a:lnTo>
                  <a:lnTo>
                    <a:pt x="38479" y="9542"/>
                  </a:lnTo>
                  <a:lnTo>
                    <a:pt x="38416" y="9604"/>
                  </a:lnTo>
                  <a:lnTo>
                    <a:pt x="38374" y="9583"/>
                  </a:lnTo>
                  <a:lnTo>
                    <a:pt x="38395" y="9458"/>
                  </a:lnTo>
                  <a:lnTo>
                    <a:pt x="38500" y="9291"/>
                  </a:lnTo>
                  <a:lnTo>
                    <a:pt x="38583" y="9270"/>
                  </a:lnTo>
                  <a:lnTo>
                    <a:pt x="38583" y="9228"/>
                  </a:lnTo>
                  <a:lnTo>
                    <a:pt x="38541" y="9186"/>
                  </a:lnTo>
                  <a:lnTo>
                    <a:pt x="38500" y="9123"/>
                  </a:lnTo>
                  <a:lnTo>
                    <a:pt x="38186" y="9332"/>
                  </a:lnTo>
                  <a:lnTo>
                    <a:pt x="38060" y="9500"/>
                  </a:lnTo>
                  <a:lnTo>
                    <a:pt x="37997" y="9583"/>
                  </a:lnTo>
                  <a:lnTo>
                    <a:pt x="37893" y="9604"/>
                  </a:lnTo>
                  <a:lnTo>
                    <a:pt x="37893" y="9583"/>
                  </a:lnTo>
                  <a:lnTo>
                    <a:pt x="37956" y="9542"/>
                  </a:lnTo>
                  <a:lnTo>
                    <a:pt x="38039" y="9374"/>
                  </a:lnTo>
                  <a:lnTo>
                    <a:pt x="38060" y="9291"/>
                  </a:lnTo>
                  <a:lnTo>
                    <a:pt x="38186" y="9165"/>
                  </a:lnTo>
                  <a:lnTo>
                    <a:pt x="38248" y="9081"/>
                  </a:lnTo>
                  <a:lnTo>
                    <a:pt x="38207" y="9019"/>
                  </a:lnTo>
                  <a:lnTo>
                    <a:pt x="38207" y="8935"/>
                  </a:lnTo>
                  <a:lnTo>
                    <a:pt x="38081" y="9019"/>
                  </a:lnTo>
                  <a:lnTo>
                    <a:pt x="37935" y="9144"/>
                  </a:lnTo>
                  <a:lnTo>
                    <a:pt x="37893" y="9249"/>
                  </a:lnTo>
                  <a:lnTo>
                    <a:pt x="37809" y="9353"/>
                  </a:lnTo>
                  <a:lnTo>
                    <a:pt x="37788" y="9332"/>
                  </a:lnTo>
                  <a:lnTo>
                    <a:pt x="37809" y="9228"/>
                  </a:lnTo>
                  <a:lnTo>
                    <a:pt x="37872" y="9123"/>
                  </a:lnTo>
                  <a:lnTo>
                    <a:pt x="37809" y="9081"/>
                  </a:lnTo>
                  <a:lnTo>
                    <a:pt x="37809" y="9039"/>
                  </a:lnTo>
                  <a:lnTo>
                    <a:pt x="37893" y="9019"/>
                  </a:lnTo>
                  <a:lnTo>
                    <a:pt x="38081" y="8872"/>
                  </a:lnTo>
                  <a:lnTo>
                    <a:pt x="38269" y="8726"/>
                  </a:lnTo>
                  <a:lnTo>
                    <a:pt x="38269" y="8642"/>
                  </a:lnTo>
                  <a:lnTo>
                    <a:pt x="38186" y="8642"/>
                  </a:lnTo>
                  <a:lnTo>
                    <a:pt x="38060" y="8726"/>
                  </a:lnTo>
                  <a:lnTo>
                    <a:pt x="38018" y="8809"/>
                  </a:lnTo>
                  <a:lnTo>
                    <a:pt x="37914" y="8851"/>
                  </a:lnTo>
                  <a:lnTo>
                    <a:pt x="37914" y="8809"/>
                  </a:lnTo>
                  <a:lnTo>
                    <a:pt x="37893" y="8747"/>
                  </a:lnTo>
                  <a:lnTo>
                    <a:pt x="37704" y="8872"/>
                  </a:lnTo>
                  <a:lnTo>
                    <a:pt x="37642" y="8977"/>
                  </a:lnTo>
                  <a:lnTo>
                    <a:pt x="37558" y="9165"/>
                  </a:lnTo>
                  <a:lnTo>
                    <a:pt x="37432" y="9249"/>
                  </a:lnTo>
                  <a:lnTo>
                    <a:pt x="37349" y="9249"/>
                  </a:lnTo>
                  <a:lnTo>
                    <a:pt x="37432" y="9165"/>
                  </a:lnTo>
                  <a:lnTo>
                    <a:pt x="37558" y="9060"/>
                  </a:lnTo>
                  <a:lnTo>
                    <a:pt x="37600" y="8956"/>
                  </a:lnTo>
                  <a:lnTo>
                    <a:pt x="37579" y="8935"/>
                  </a:lnTo>
                  <a:lnTo>
                    <a:pt x="37495" y="8935"/>
                  </a:lnTo>
                  <a:lnTo>
                    <a:pt x="37600" y="8851"/>
                  </a:lnTo>
                  <a:lnTo>
                    <a:pt x="37746" y="8830"/>
                  </a:lnTo>
                  <a:lnTo>
                    <a:pt x="37788" y="8767"/>
                  </a:lnTo>
                  <a:lnTo>
                    <a:pt x="37767" y="8726"/>
                  </a:lnTo>
                  <a:lnTo>
                    <a:pt x="37683" y="8747"/>
                  </a:lnTo>
                  <a:lnTo>
                    <a:pt x="37558" y="8767"/>
                  </a:lnTo>
                  <a:lnTo>
                    <a:pt x="37474" y="8851"/>
                  </a:lnTo>
                  <a:lnTo>
                    <a:pt x="37391" y="8830"/>
                  </a:lnTo>
                  <a:lnTo>
                    <a:pt x="37600" y="8726"/>
                  </a:lnTo>
                  <a:lnTo>
                    <a:pt x="37579" y="8663"/>
                  </a:lnTo>
                  <a:lnTo>
                    <a:pt x="37474" y="8663"/>
                  </a:lnTo>
                  <a:lnTo>
                    <a:pt x="37537" y="8600"/>
                  </a:lnTo>
                  <a:lnTo>
                    <a:pt x="37642" y="8600"/>
                  </a:lnTo>
                  <a:lnTo>
                    <a:pt x="37683" y="8642"/>
                  </a:lnTo>
                  <a:lnTo>
                    <a:pt x="37809" y="8642"/>
                  </a:lnTo>
                  <a:lnTo>
                    <a:pt x="37872" y="8537"/>
                  </a:lnTo>
                  <a:lnTo>
                    <a:pt x="37997" y="8495"/>
                  </a:lnTo>
                  <a:lnTo>
                    <a:pt x="37997" y="8412"/>
                  </a:lnTo>
                  <a:lnTo>
                    <a:pt x="38060" y="8328"/>
                  </a:lnTo>
                  <a:lnTo>
                    <a:pt x="38060" y="8286"/>
                  </a:lnTo>
                  <a:lnTo>
                    <a:pt x="37976" y="8286"/>
                  </a:lnTo>
                  <a:lnTo>
                    <a:pt x="37914" y="8223"/>
                  </a:lnTo>
                  <a:lnTo>
                    <a:pt x="37809" y="8203"/>
                  </a:lnTo>
                  <a:lnTo>
                    <a:pt x="37683" y="8307"/>
                  </a:lnTo>
                  <a:lnTo>
                    <a:pt x="37537" y="8349"/>
                  </a:lnTo>
                  <a:lnTo>
                    <a:pt x="37453" y="8495"/>
                  </a:lnTo>
                  <a:lnTo>
                    <a:pt x="37244" y="8705"/>
                  </a:lnTo>
                  <a:lnTo>
                    <a:pt x="37181" y="8705"/>
                  </a:lnTo>
                  <a:lnTo>
                    <a:pt x="37223" y="8621"/>
                  </a:lnTo>
                  <a:lnTo>
                    <a:pt x="37265" y="8621"/>
                  </a:lnTo>
                  <a:lnTo>
                    <a:pt x="37370" y="8537"/>
                  </a:lnTo>
                  <a:lnTo>
                    <a:pt x="37495" y="8349"/>
                  </a:lnTo>
                  <a:lnTo>
                    <a:pt x="37642" y="8286"/>
                  </a:lnTo>
                  <a:lnTo>
                    <a:pt x="37704" y="8203"/>
                  </a:lnTo>
                  <a:lnTo>
                    <a:pt x="37683" y="8140"/>
                  </a:lnTo>
                  <a:lnTo>
                    <a:pt x="37495" y="8140"/>
                  </a:lnTo>
                  <a:lnTo>
                    <a:pt x="37328" y="8286"/>
                  </a:lnTo>
                  <a:lnTo>
                    <a:pt x="37495" y="8119"/>
                  </a:lnTo>
                  <a:lnTo>
                    <a:pt x="37663" y="8077"/>
                  </a:lnTo>
                  <a:lnTo>
                    <a:pt x="37767" y="8098"/>
                  </a:lnTo>
                  <a:lnTo>
                    <a:pt x="37851" y="8119"/>
                  </a:lnTo>
                  <a:lnTo>
                    <a:pt x="37956" y="8014"/>
                  </a:lnTo>
                  <a:lnTo>
                    <a:pt x="37956" y="7931"/>
                  </a:lnTo>
                  <a:lnTo>
                    <a:pt x="37914" y="7889"/>
                  </a:lnTo>
                  <a:lnTo>
                    <a:pt x="37914" y="7805"/>
                  </a:lnTo>
                  <a:lnTo>
                    <a:pt x="37914" y="7721"/>
                  </a:lnTo>
                  <a:lnTo>
                    <a:pt x="37788" y="7679"/>
                  </a:lnTo>
                  <a:lnTo>
                    <a:pt x="37746" y="7596"/>
                  </a:lnTo>
                  <a:lnTo>
                    <a:pt x="37642" y="7575"/>
                  </a:lnTo>
                  <a:lnTo>
                    <a:pt x="37600" y="7617"/>
                  </a:lnTo>
                  <a:lnTo>
                    <a:pt x="37558" y="7617"/>
                  </a:lnTo>
                  <a:lnTo>
                    <a:pt x="37558" y="7533"/>
                  </a:lnTo>
                  <a:lnTo>
                    <a:pt x="37474" y="7512"/>
                  </a:lnTo>
                  <a:lnTo>
                    <a:pt x="37391" y="7428"/>
                  </a:lnTo>
                  <a:lnTo>
                    <a:pt x="37391" y="7366"/>
                  </a:lnTo>
                  <a:lnTo>
                    <a:pt x="37244" y="7282"/>
                  </a:lnTo>
                  <a:lnTo>
                    <a:pt x="37181" y="7282"/>
                  </a:lnTo>
                  <a:lnTo>
                    <a:pt x="37139" y="7219"/>
                  </a:lnTo>
                  <a:lnTo>
                    <a:pt x="37014" y="7219"/>
                  </a:lnTo>
                  <a:lnTo>
                    <a:pt x="36826" y="7261"/>
                  </a:lnTo>
                  <a:lnTo>
                    <a:pt x="36721" y="7366"/>
                  </a:lnTo>
                  <a:lnTo>
                    <a:pt x="36595" y="7366"/>
                  </a:lnTo>
                  <a:lnTo>
                    <a:pt x="36491" y="7533"/>
                  </a:lnTo>
                  <a:lnTo>
                    <a:pt x="36512" y="7596"/>
                  </a:lnTo>
                  <a:lnTo>
                    <a:pt x="36595" y="7617"/>
                  </a:lnTo>
                  <a:lnTo>
                    <a:pt x="36805" y="7805"/>
                  </a:lnTo>
                  <a:lnTo>
                    <a:pt x="36826" y="7847"/>
                  </a:lnTo>
                  <a:lnTo>
                    <a:pt x="36909" y="7889"/>
                  </a:lnTo>
                  <a:lnTo>
                    <a:pt x="36951" y="7993"/>
                  </a:lnTo>
                  <a:lnTo>
                    <a:pt x="36909" y="7993"/>
                  </a:lnTo>
                  <a:lnTo>
                    <a:pt x="36826" y="7931"/>
                  </a:lnTo>
                  <a:lnTo>
                    <a:pt x="36700" y="7931"/>
                  </a:lnTo>
                  <a:lnTo>
                    <a:pt x="36700" y="7847"/>
                  </a:lnTo>
                  <a:lnTo>
                    <a:pt x="36512" y="7679"/>
                  </a:lnTo>
                  <a:lnTo>
                    <a:pt x="36428" y="7700"/>
                  </a:lnTo>
                  <a:lnTo>
                    <a:pt x="36386" y="7721"/>
                  </a:lnTo>
                  <a:lnTo>
                    <a:pt x="36386" y="7721"/>
                  </a:lnTo>
                  <a:lnTo>
                    <a:pt x="36407" y="7638"/>
                  </a:lnTo>
                  <a:lnTo>
                    <a:pt x="36428" y="7533"/>
                  </a:lnTo>
                  <a:lnTo>
                    <a:pt x="36303" y="7491"/>
                  </a:lnTo>
                  <a:lnTo>
                    <a:pt x="36240" y="7512"/>
                  </a:lnTo>
                  <a:lnTo>
                    <a:pt x="36240" y="7721"/>
                  </a:lnTo>
                  <a:lnTo>
                    <a:pt x="36303" y="7826"/>
                  </a:lnTo>
                  <a:lnTo>
                    <a:pt x="36323" y="7951"/>
                  </a:lnTo>
                  <a:lnTo>
                    <a:pt x="36303" y="8035"/>
                  </a:lnTo>
                  <a:lnTo>
                    <a:pt x="36303" y="7931"/>
                  </a:lnTo>
                  <a:lnTo>
                    <a:pt x="36219" y="7784"/>
                  </a:lnTo>
                  <a:lnTo>
                    <a:pt x="36135" y="7889"/>
                  </a:lnTo>
                  <a:lnTo>
                    <a:pt x="36093" y="7993"/>
                  </a:lnTo>
                  <a:lnTo>
                    <a:pt x="36135" y="8056"/>
                  </a:lnTo>
                  <a:lnTo>
                    <a:pt x="36072" y="8119"/>
                  </a:lnTo>
                  <a:lnTo>
                    <a:pt x="35968" y="8056"/>
                  </a:lnTo>
                  <a:lnTo>
                    <a:pt x="35863" y="8035"/>
                  </a:lnTo>
                  <a:lnTo>
                    <a:pt x="35905" y="7951"/>
                  </a:lnTo>
                  <a:lnTo>
                    <a:pt x="36010" y="7889"/>
                  </a:lnTo>
                  <a:lnTo>
                    <a:pt x="36135" y="7700"/>
                  </a:lnTo>
                  <a:lnTo>
                    <a:pt x="36177" y="7596"/>
                  </a:lnTo>
                  <a:lnTo>
                    <a:pt x="36093" y="7512"/>
                  </a:lnTo>
                  <a:lnTo>
                    <a:pt x="36072" y="7407"/>
                  </a:lnTo>
                  <a:lnTo>
                    <a:pt x="35926" y="7533"/>
                  </a:lnTo>
                  <a:lnTo>
                    <a:pt x="35884" y="7596"/>
                  </a:lnTo>
                  <a:lnTo>
                    <a:pt x="35863" y="7533"/>
                  </a:lnTo>
                  <a:lnTo>
                    <a:pt x="35884" y="7407"/>
                  </a:lnTo>
                  <a:lnTo>
                    <a:pt x="35779" y="7387"/>
                  </a:lnTo>
                  <a:lnTo>
                    <a:pt x="35717" y="7407"/>
                  </a:lnTo>
                  <a:lnTo>
                    <a:pt x="35696" y="7491"/>
                  </a:lnTo>
                  <a:lnTo>
                    <a:pt x="35717" y="7617"/>
                  </a:lnTo>
                  <a:lnTo>
                    <a:pt x="35717" y="7742"/>
                  </a:lnTo>
                  <a:lnTo>
                    <a:pt x="35675" y="7700"/>
                  </a:lnTo>
                  <a:lnTo>
                    <a:pt x="35675" y="7533"/>
                  </a:lnTo>
                  <a:lnTo>
                    <a:pt x="35654" y="7512"/>
                  </a:lnTo>
                  <a:lnTo>
                    <a:pt x="35591" y="7617"/>
                  </a:lnTo>
                  <a:lnTo>
                    <a:pt x="35487" y="7638"/>
                  </a:lnTo>
                  <a:lnTo>
                    <a:pt x="35487" y="7721"/>
                  </a:lnTo>
                  <a:lnTo>
                    <a:pt x="35403" y="7826"/>
                  </a:lnTo>
                  <a:lnTo>
                    <a:pt x="35340" y="7847"/>
                  </a:lnTo>
                  <a:lnTo>
                    <a:pt x="35277" y="7931"/>
                  </a:lnTo>
                  <a:lnTo>
                    <a:pt x="35173" y="7931"/>
                  </a:lnTo>
                  <a:lnTo>
                    <a:pt x="35256" y="7847"/>
                  </a:lnTo>
                  <a:lnTo>
                    <a:pt x="35256" y="7784"/>
                  </a:lnTo>
                  <a:lnTo>
                    <a:pt x="35194" y="7721"/>
                  </a:lnTo>
                  <a:lnTo>
                    <a:pt x="35152" y="7721"/>
                  </a:lnTo>
                  <a:lnTo>
                    <a:pt x="35152" y="7679"/>
                  </a:lnTo>
                  <a:lnTo>
                    <a:pt x="35235" y="7679"/>
                  </a:lnTo>
                  <a:lnTo>
                    <a:pt x="35277" y="7700"/>
                  </a:lnTo>
                  <a:lnTo>
                    <a:pt x="35298" y="7638"/>
                  </a:lnTo>
                  <a:lnTo>
                    <a:pt x="35298" y="7596"/>
                  </a:lnTo>
                  <a:lnTo>
                    <a:pt x="35298" y="7554"/>
                  </a:lnTo>
                  <a:lnTo>
                    <a:pt x="35403" y="7491"/>
                  </a:lnTo>
                  <a:lnTo>
                    <a:pt x="35570" y="7345"/>
                  </a:lnTo>
                  <a:lnTo>
                    <a:pt x="35591" y="7261"/>
                  </a:lnTo>
                  <a:lnTo>
                    <a:pt x="35675" y="7177"/>
                  </a:lnTo>
                  <a:lnTo>
                    <a:pt x="35570" y="7177"/>
                  </a:lnTo>
                  <a:lnTo>
                    <a:pt x="35403" y="7282"/>
                  </a:lnTo>
                  <a:lnTo>
                    <a:pt x="35277" y="7407"/>
                  </a:lnTo>
                  <a:lnTo>
                    <a:pt x="35194" y="7407"/>
                  </a:lnTo>
                  <a:lnTo>
                    <a:pt x="35277" y="7324"/>
                  </a:lnTo>
                  <a:lnTo>
                    <a:pt x="35361" y="7219"/>
                  </a:lnTo>
                  <a:lnTo>
                    <a:pt x="35445" y="7156"/>
                  </a:lnTo>
                  <a:lnTo>
                    <a:pt x="35549" y="7114"/>
                  </a:lnTo>
                  <a:lnTo>
                    <a:pt x="35612" y="7052"/>
                  </a:lnTo>
                  <a:lnTo>
                    <a:pt x="35696" y="7052"/>
                  </a:lnTo>
                  <a:lnTo>
                    <a:pt x="35779" y="6905"/>
                  </a:lnTo>
                  <a:lnTo>
                    <a:pt x="35779" y="6863"/>
                  </a:lnTo>
                  <a:lnTo>
                    <a:pt x="35696" y="6780"/>
                  </a:lnTo>
                  <a:lnTo>
                    <a:pt x="35696" y="6675"/>
                  </a:lnTo>
                  <a:lnTo>
                    <a:pt x="35717" y="6591"/>
                  </a:lnTo>
                  <a:lnTo>
                    <a:pt x="35884" y="6424"/>
                  </a:lnTo>
                  <a:lnTo>
                    <a:pt x="35905" y="6361"/>
                  </a:lnTo>
                  <a:lnTo>
                    <a:pt x="35863" y="6257"/>
                  </a:lnTo>
                  <a:lnTo>
                    <a:pt x="35842" y="6194"/>
                  </a:lnTo>
                  <a:lnTo>
                    <a:pt x="35800" y="6131"/>
                  </a:lnTo>
                  <a:lnTo>
                    <a:pt x="35884" y="6006"/>
                  </a:lnTo>
                  <a:lnTo>
                    <a:pt x="35968" y="5922"/>
                  </a:lnTo>
                  <a:lnTo>
                    <a:pt x="35989" y="5838"/>
                  </a:lnTo>
                  <a:lnTo>
                    <a:pt x="36010" y="5587"/>
                  </a:lnTo>
                  <a:lnTo>
                    <a:pt x="36051" y="5524"/>
                  </a:lnTo>
                  <a:lnTo>
                    <a:pt x="36010" y="5462"/>
                  </a:lnTo>
                  <a:lnTo>
                    <a:pt x="35842" y="5399"/>
                  </a:lnTo>
                  <a:lnTo>
                    <a:pt x="35654" y="5399"/>
                  </a:lnTo>
                  <a:lnTo>
                    <a:pt x="35487" y="5357"/>
                  </a:lnTo>
                  <a:lnTo>
                    <a:pt x="35361" y="5420"/>
                  </a:lnTo>
                  <a:lnTo>
                    <a:pt x="35235" y="5420"/>
                  </a:lnTo>
                  <a:lnTo>
                    <a:pt x="35068" y="5503"/>
                  </a:lnTo>
                  <a:lnTo>
                    <a:pt x="34796" y="5587"/>
                  </a:lnTo>
                  <a:lnTo>
                    <a:pt x="34754" y="5671"/>
                  </a:lnTo>
                  <a:lnTo>
                    <a:pt x="34859" y="5796"/>
                  </a:lnTo>
                  <a:lnTo>
                    <a:pt x="34859" y="5880"/>
                  </a:lnTo>
                  <a:lnTo>
                    <a:pt x="34817" y="5922"/>
                  </a:lnTo>
                  <a:lnTo>
                    <a:pt x="34754" y="5775"/>
                  </a:lnTo>
                  <a:lnTo>
                    <a:pt x="34712" y="5713"/>
                  </a:lnTo>
                  <a:lnTo>
                    <a:pt x="34650" y="5587"/>
                  </a:lnTo>
                  <a:lnTo>
                    <a:pt x="34524" y="5587"/>
                  </a:lnTo>
                  <a:lnTo>
                    <a:pt x="34440" y="5671"/>
                  </a:lnTo>
                  <a:lnTo>
                    <a:pt x="34440" y="5734"/>
                  </a:lnTo>
                  <a:lnTo>
                    <a:pt x="34398" y="5796"/>
                  </a:lnTo>
                  <a:lnTo>
                    <a:pt x="34378" y="5713"/>
                  </a:lnTo>
                  <a:lnTo>
                    <a:pt x="34398" y="5608"/>
                  </a:lnTo>
                  <a:lnTo>
                    <a:pt x="34336" y="5587"/>
                  </a:lnTo>
                  <a:lnTo>
                    <a:pt x="34189" y="5608"/>
                  </a:lnTo>
                  <a:lnTo>
                    <a:pt x="34126" y="5713"/>
                  </a:lnTo>
                  <a:lnTo>
                    <a:pt x="34126" y="5796"/>
                  </a:lnTo>
                  <a:lnTo>
                    <a:pt x="34273" y="5901"/>
                  </a:lnTo>
                  <a:lnTo>
                    <a:pt x="34378" y="6047"/>
                  </a:lnTo>
                  <a:lnTo>
                    <a:pt x="34503" y="6131"/>
                  </a:lnTo>
                  <a:lnTo>
                    <a:pt x="34440" y="6131"/>
                  </a:lnTo>
                  <a:lnTo>
                    <a:pt x="34294" y="6047"/>
                  </a:lnTo>
                  <a:lnTo>
                    <a:pt x="34106" y="5880"/>
                  </a:lnTo>
                  <a:lnTo>
                    <a:pt x="34064" y="5880"/>
                  </a:lnTo>
                  <a:lnTo>
                    <a:pt x="34022" y="5922"/>
                  </a:lnTo>
                  <a:lnTo>
                    <a:pt x="33854" y="5922"/>
                  </a:lnTo>
                  <a:lnTo>
                    <a:pt x="33813" y="5943"/>
                  </a:lnTo>
                  <a:lnTo>
                    <a:pt x="33875" y="6006"/>
                  </a:lnTo>
                  <a:lnTo>
                    <a:pt x="34001" y="6006"/>
                  </a:lnTo>
                  <a:lnTo>
                    <a:pt x="34022" y="6047"/>
                  </a:lnTo>
                  <a:lnTo>
                    <a:pt x="34064" y="6152"/>
                  </a:lnTo>
                  <a:lnTo>
                    <a:pt x="34210" y="6257"/>
                  </a:lnTo>
                  <a:lnTo>
                    <a:pt x="34231" y="6340"/>
                  </a:lnTo>
                  <a:lnTo>
                    <a:pt x="34315" y="6424"/>
                  </a:lnTo>
                  <a:lnTo>
                    <a:pt x="34210" y="6424"/>
                  </a:lnTo>
                  <a:lnTo>
                    <a:pt x="34126" y="6319"/>
                  </a:lnTo>
                  <a:lnTo>
                    <a:pt x="33980" y="6236"/>
                  </a:lnTo>
                  <a:lnTo>
                    <a:pt x="33980" y="6152"/>
                  </a:lnTo>
                  <a:lnTo>
                    <a:pt x="33875" y="6047"/>
                  </a:lnTo>
                  <a:lnTo>
                    <a:pt x="33750" y="6047"/>
                  </a:lnTo>
                  <a:lnTo>
                    <a:pt x="33666" y="6131"/>
                  </a:lnTo>
                  <a:lnTo>
                    <a:pt x="33666" y="6215"/>
                  </a:lnTo>
                  <a:lnTo>
                    <a:pt x="33582" y="6361"/>
                  </a:lnTo>
                  <a:lnTo>
                    <a:pt x="33541" y="6529"/>
                  </a:lnTo>
                  <a:lnTo>
                    <a:pt x="33603" y="6633"/>
                  </a:lnTo>
                  <a:lnTo>
                    <a:pt x="33478" y="6675"/>
                  </a:lnTo>
                  <a:lnTo>
                    <a:pt x="33478" y="6759"/>
                  </a:lnTo>
                  <a:lnTo>
                    <a:pt x="33541" y="6822"/>
                  </a:lnTo>
                  <a:lnTo>
                    <a:pt x="33562" y="6926"/>
                  </a:lnTo>
                  <a:lnTo>
                    <a:pt x="33645" y="6926"/>
                  </a:lnTo>
                  <a:lnTo>
                    <a:pt x="33813" y="6780"/>
                  </a:lnTo>
                  <a:lnTo>
                    <a:pt x="33896" y="6780"/>
                  </a:lnTo>
                  <a:lnTo>
                    <a:pt x="33917" y="6842"/>
                  </a:lnTo>
                  <a:lnTo>
                    <a:pt x="33813" y="6863"/>
                  </a:lnTo>
                  <a:lnTo>
                    <a:pt x="33771" y="6884"/>
                  </a:lnTo>
                  <a:lnTo>
                    <a:pt x="33771" y="6947"/>
                  </a:lnTo>
                  <a:lnTo>
                    <a:pt x="33687" y="6947"/>
                  </a:lnTo>
                  <a:lnTo>
                    <a:pt x="33603" y="7052"/>
                  </a:lnTo>
                  <a:lnTo>
                    <a:pt x="33603" y="7156"/>
                  </a:lnTo>
                  <a:lnTo>
                    <a:pt x="33541" y="7240"/>
                  </a:lnTo>
                  <a:lnTo>
                    <a:pt x="33478" y="7177"/>
                  </a:lnTo>
                  <a:lnTo>
                    <a:pt x="33499" y="7094"/>
                  </a:lnTo>
                  <a:lnTo>
                    <a:pt x="33436" y="6947"/>
                  </a:lnTo>
                  <a:lnTo>
                    <a:pt x="33352" y="6926"/>
                  </a:lnTo>
                  <a:lnTo>
                    <a:pt x="33290" y="7031"/>
                  </a:lnTo>
                  <a:lnTo>
                    <a:pt x="33331" y="7094"/>
                  </a:lnTo>
                  <a:lnTo>
                    <a:pt x="33269" y="7177"/>
                  </a:lnTo>
                  <a:lnTo>
                    <a:pt x="33164" y="7198"/>
                  </a:lnTo>
                  <a:lnTo>
                    <a:pt x="33122" y="7261"/>
                  </a:lnTo>
                  <a:lnTo>
                    <a:pt x="33080" y="7177"/>
                  </a:lnTo>
                  <a:lnTo>
                    <a:pt x="33038" y="7198"/>
                  </a:lnTo>
                  <a:lnTo>
                    <a:pt x="33059" y="7303"/>
                  </a:lnTo>
                  <a:lnTo>
                    <a:pt x="33122" y="7407"/>
                  </a:lnTo>
                  <a:lnTo>
                    <a:pt x="33122" y="7554"/>
                  </a:lnTo>
                  <a:lnTo>
                    <a:pt x="33143" y="7575"/>
                  </a:lnTo>
                  <a:lnTo>
                    <a:pt x="33143" y="7700"/>
                  </a:lnTo>
                  <a:lnTo>
                    <a:pt x="33227" y="7721"/>
                  </a:lnTo>
                  <a:lnTo>
                    <a:pt x="33290" y="7784"/>
                  </a:lnTo>
                  <a:lnTo>
                    <a:pt x="33269" y="7868"/>
                  </a:lnTo>
                  <a:lnTo>
                    <a:pt x="33290" y="7931"/>
                  </a:lnTo>
                  <a:lnTo>
                    <a:pt x="33290" y="8035"/>
                  </a:lnTo>
                  <a:lnTo>
                    <a:pt x="33185" y="8119"/>
                  </a:lnTo>
                  <a:lnTo>
                    <a:pt x="33143" y="8203"/>
                  </a:lnTo>
                  <a:lnTo>
                    <a:pt x="33122" y="8412"/>
                  </a:lnTo>
                  <a:lnTo>
                    <a:pt x="33059" y="8454"/>
                  </a:lnTo>
                  <a:lnTo>
                    <a:pt x="32934" y="8663"/>
                  </a:lnTo>
                  <a:lnTo>
                    <a:pt x="32934" y="8747"/>
                  </a:lnTo>
                  <a:lnTo>
                    <a:pt x="32808" y="8872"/>
                  </a:lnTo>
                  <a:lnTo>
                    <a:pt x="32829" y="8830"/>
                  </a:lnTo>
                  <a:lnTo>
                    <a:pt x="32829" y="8726"/>
                  </a:lnTo>
                  <a:lnTo>
                    <a:pt x="32871" y="8558"/>
                  </a:lnTo>
                  <a:lnTo>
                    <a:pt x="32955" y="8495"/>
                  </a:lnTo>
                  <a:lnTo>
                    <a:pt x="32934" y="8433"/>
                  </a:lnTo>
                  <a:lnTo>
                    <a:pt x="32913" y="8454"/>
                  </a:lnTo>
                  <a:lnTo>
                    <a:pt x="32829" y="8454"/>
                  </a:lnTo>
                  <a:lnTo>
                    <a:pt x="32746" y="8391"/>
                  </a:lnTo>
                  <a:lnTo>
                    <a:pt x="32704" y="8349"/>
                  </a:lnTo>
                  <a:lnTo>
                    <a:pt x="32746" y="8328"/>
                  </a:lnTo>
                  <a:lnTo>
                    <a:pt x="32829" y="8307"/>
                  </a:lnTo>
                  <a:lnTo>
                    <a:pt x="32913" y="8307"/>
                  </a:lnTo>
                  <a:lnTo>
                    <a:pt x="32913" y="8244"/>
                  </a:lnTo>
                  <a:lnTo>
                    <a:pt x="32955" y="8244"/>
                  </a:lnTo>
                  <a:lnTo>
                    <a:pt x="32976" y="8349"/>
                  </a:lnTo>
                  <a:lnTo>
                    <a:pt x="33038" y="8244"/>
                  </a:lnTo>
                  <a:lnTo>
                    <a:pt x="33038" y="8140"/>
                  </a:lnTo>
                  <a:lnTo>
                    <a:pt x="32934" y="8098"/>
                  </a:lnTo>
                  <a:lnTo>
                    <a:pt x="32913" y="8035"/>
                  </a:lnTo>
                  <a:lnTo>
                    <a:pt x="32808" y="7910"/>
                  </a:lnTo>
                  <a:lnTo>
                    <a:pt x="32808" y="7763"/>
                  </a:lnTo>
                  <a:lnTo>
                    <a:pt x="32746" y="7679"/>
                  </a:lnTo>
                  <a:lnTo>
                    <a:pt x="32725" y="7512"/>
                  </a:lnTo>
                  <a:lnTo>
                    <a:pt x="32704" y="7491"/>
                  </a:lnTo>
                  <a:lnTo>
                    <a:pt x="32704" y="7407"/>
                  </a:lnTo>
                  <a:lnTo>
                    <a:pt x="32746" y="7366"/>
                  </a:lnTo>
                  <a:lnTo>
                    <a:pt x="32829" y="7198"/>
                  </a:lnTo>
                  <a:lnTo>
                    <a:pt x="32829" y="7094"/>
                  </a:lnTo>
                  <a:lnTo>
                    <a:pt x="32934" y="6989"/>
                  </a:lnTo>
                  <a:lnTo>
                    <a:pt x="33018" y="6884"/>
                  </a:lnTo>
                  <a:lnTo>
                    <a:pt x="33122" y="6842"/>
                  </a:lnTo>
                  <a:lnTo>
                    <a:pt x="33122" y="6738"/>
                  </a:lnTo>
                  <a:lnTo>
                    <a:pt x="33059" y="6654"/>
                  </a:lnTo>
                  <a:lnTo>
                    <a:pt x="33018" y="6550"/>
                  </a:lnTo>
                  <a:lnTo>
                    <a:pt x="33038" y="6424"/>
                  </a:lnTo>
                  <a:lnTo>
                    <a:pt x="33143" y="6215"/>
                  </a:lnTo>
                  <a:lnTo>
                    <a:pt x="33227" y="6173"/>
                  </a:lnTo>
                  <a:lnTo>
                    <a:pt x="33394" y="6068"/>
                  </a:lnTo>
                  <a:lnTo>
                    <a:pt x="33603" y="5817"/>
                  </a:lnTo>
                  <a:lnTo>
                    <a:pt x="33813" y="5608"/>
                  </a:lnTo>
                  <a:lnTo>
                    <a:pt x="33959" y="5587"/>
                  </a:lnTo>
                  <a:lnTo>
                    <a:pt x="34064" y="5441"/>
                  </a:lnTo>
                  <a:lnTo>
                    <a:pt x="34106" y="5378"/>
                  </a:lnTo>
                  <a:lnTo>
                    <a:pt x="34210" y="5378"/>
                  </a:lnTo>
                  <a:lnTo>
                    <a:pt x="34398" y="5294"/>
                  </a:lnTo>
                  <a:lnTo>
                    <a:pt x="34545" y="5231"/>
                  </a:lnTo>
                  <a:lnTo>
                    <a:pt x="34587" y="5169"/>
                  </a:lnTo>
                  <a:lnTo>
                    <a:pt x="34545" y="5085"/>
                  </a:lnTo>
                  <a:lnTo>
                    <a:pt x="34315" y="4980"/>
                  </a:lnTo>
                  <a:lnTo>
                    <a:pt x="34189" y="4897"/>
                  </a:lnTo>
                  <a:lnTo>
                    <a:pt x="34001" y="4897"/>
                  </a:lnTo>
                  <a:lnTo>
                    <a:pt x="33959" y="4876"/>
                  </a:lnTo>
                  <a:lnTo>
                    <a:pt x="33875" y="4897"/>
                  </a:lnTo>
                  <a:lnTo>
                    <a:pt x="33708" y="4876"/>
                  </a:lnTo>
                  <a:lnTo>
                    <a:pt x="33645" y="4897"/>
                  </a:lnTo>
                  <a:lnTo>
                    <a:pt x="33436" y="4897"/>
                  </a:lnTo>
                  <a:lnTo>
                    <a:pt x="33122" y="5001"/>
                  </a:lnTo>
                  <a:lnTo>
                    <a:pt x="32934" y="5190"/>
                  </a:lnTo>
                  <a:lnTo>
                    <a:pt x="32725" y="5273"/>
                  </a:lnTo>
                  <a:lnTo>
                    <a:pt x="32704" y="5378"/>
                  </a:lnTo>
                  <a:lnTo>
                    <a:pt x="32725" y="5482"/>
                  </a:lnTo>
                  <a:lnTo>
                    <a:pt x="32641" y="5441"/>
                  </a:lnTo>
                  <a:lnTo>
                    <a:pt x="32557" y="5441"/>
                  </a:lnTo>
                  <a:lnTo>
                    <a:pt x="32494" y="5545"/>
                  </a:lnTo>
                  <a:lnTo>
                    <a:pt x="32348" y="5545"/>
                  </a:lnTo>
                  <a:lnTo>
                    <a:pt x="32243" y="5692"/>
                  </a:lnTo>
                  <a:lnTo>
                    <a:pt x="32243" y="5796"/>
                  </a:lnTo>
                  <a:lnTo>
                    <a:pt x="32181" y="5796"/>
                  </a:lnTo>
                  <a:lnTo>
                    <a:pt x="32034" y="6006"/>
                  </a:lnTo>
                  <a:lnTo>
                    <a:pt x="32097" y="6068"/>
                  </a:lnTo>
                  <a:lnTo>
                    <a:pt x="32034" y="6152"/>
                  </a:lnTo>
                  <a:lnTo>
                    <a:pt x="31992" y="6068"/>
                  </a:lnTo>
                  <a:lnTo>
                    <a:pt x="31930" y="6068"/>
                  </a:lnTo>
                  <a:lnTo>
                    <a:pt x="31888" y="6257"/>
                  </a:lnTo>
                  <a:lnTo>
                    <a:pt x="31762" y="6257"/>
                  </a:lnTo>
                  <a:lnTo>
                    <a:pt x="31678" y="6361"/>
                  </a:lnTo>
                  <a:lnTo>
                    <a:pt x="31616" y="6424"/>
                  </a:lnTo>
                  <a:lnTo>
                    <a:pt x="31553" y="6570"/>
                  </a:lnTo>
                  <a:lnTo>
                    <a:pt x="31448" y="6759"/>
                  </a:lnTo>
                  <a:lnTo>
                    <a:pt x="31448" y="6863"/>
                  </a:lnTo>
                  <a:lnTo>
                    <a:pt x="31490" y="6842"/>
                  </a:lnTo>
                  <a:lnTo>
                    <a:pt x="31511" y="6842"/>
                  </a:lnTo>
                  <a:lnTo>
                    <a:pt x="31490" y="6905"/>
                  </a:lnTo>
                  <a:lnTo>
                    <a:pt x="31406" y="6905"/>
                  </a:lnTo>
                  <a:lnTo>
                    <a:pt x="31260" y="6989"/>
                  </a:lnTo>
                  <a:lnTo>
                    <a:pt x="31239" y="7094"/>
                  </a:lnTo>
                  <a:lnTo>
                    <a:pt x="31155" y="7114"/>
                  </a:lnTo>
                  <a:lnTo>
                    <a:pt x="31134" y="7198"/>
                  </a:lnTo>
                  <a:lnTo>
                    <a:pt x="31134" y="7407"/>
                  </a:lnTo>
                  <a:lnTo>
                    <a:pt x="31072" y="7512"/>
                  </a:lnTo>
                  <a:lnTo>
                    <a:pt x="30988" y="7512"/>
                  </a:lnTo>
                  <a:lnTo>
                    <a:pt x="30967" y="7659"/>
                  </a:lnTo>
                  <a:lnTo>
                    <a:pt x="30967" y="7721"/>
                  </a:lnTo>
                  <a:lnTo>
                    <a:pt x="30862" y="7784"/>
                  </a:lnTo>
                  <a:lnTo>
                    <a:pt x="30821" y="7972"/>
                  </a:lnTo>
                  <a:lnTo>
                    <a:pt x="30862" y="8077"/>
                  </a:lnTo>
                  <a:lnTo>
                    <a:pt x="31072" y="8182"/>
                  </a:lnTo>
                  <a:lnTo>
                    <a:pt x="31176" y="8182"/>
                  </a:lnTo>
                  <a:lnTo>
                    <a:pt x="31302" y="8244"/>
                  </a:lnTo>
                  <a:lnTo>
                    <a:pt x="31385" y="8244"/>
                  </a:lnTo>
                  <a:lnTo>
                    <a:pt x="31511" y="8328"/>
                  </a:lnTo>
                  <a:lnTo>
                    <a:pt x="31678" y="8328"/>
                  </a:lnTo>
                  <a:lnTo>
                    <a:pt x="31699" y="8495"/>
                  </a:lnTo>
                  <a:lnTo>
                    <a:pt x="31867" y="8558"/>
                  </a:lnTo>
                  <a:lnTo>
                    <a:pt x="31888" y="8642"/>
                  </a:lnTo>
                  <a:lnTo>
                    <a:pt x="31971" y="8705"/>
                  </a:lnTo>
                  <a:lnTo>
                    <a:pt x="31804" y="8705"/>
                  </a:lnTo>
                  <a:lnTo>
                    <a:pt x="31762" y="8726"/>
                  </a:lnTo>
                  <a:lnTo>
                    <a:pt x="31574" y="8726"/>
                  </a:lnTo>
                  <a:lnTo>
                    <a:pt x="31365" y="8642"/>
                  </a:lnTo>
                  <a:lnTo>
                    <a:pt x="31344" y="8537"/>
                  </a:lnTo>
                  <a:lnTo>
                    <a:pt x="31239" y="8454"/>
                  </a:lnTo>
                  <a:lnTo>
                    <a:pt x="31051" y="8454"/>
                  </a:lnTo>
                  <a:lnTo>
                    <a:pt x="30988" y="8412"/>
                  </a:lnTo>
                  <a:lnTo>
                    <a:pt x="30883" y="8391"/>
                  </a:lnTo>
                  <a:lnTo>
                    <a:pt x="30862" y="8433"/>
                  </a:lnTo>
                  <a:lnTo>
                    <a:pt x="30925" y="8558"/>
                  </a:lnTo>
                  <a:lnTo>
                    <a:pt x="30925" y="8642"/>
                  </a:lnTo>
                  <a:lnTo>
                    <a:pt x="30841" y="8642"/>
                  </a:lnTo>
                  <a:lnTo>
                    <a:pt x="30821" y="8726"/>
                  </a:lnTo>
                  <a:lnTo>
                    <a:pt x="30862" y="8914"/>
                  </a:lnTo>
                  <a:lnTo>
                    <a:pt x="30883" y="9039"/>
                  </a:lnTo>
                  <a:lnTo>
                    <a:pt x="30862" y="9165"/>
                  </a:lnTo>
                  <a:lnTo>
                    <a:pt x="30883" y="9270"/>
                  </a:lnTo>
                  <a:lnTo>
                    <a:pt x="31030" y="9353"/>
                  </a:lnTo>
                  <a:lnTo>
                    <a:pt x="31134" y="9458"/>
                  </a:lnTo>
                  <a:lnTo>
                    <a:pt x="31134" y="9500"/>
                  </a:lnTo>
                  <a:lnTo>
                    <a:pt x="31072" y="9458"/>
                  </a:lnTo>
                  <a:lnTo>
                    <a:pt x="31051" y="9458"/>
                  </a:lnTo>
                  <a:lnTo>
                    <a:pt x="31072" y="9563"/>
                  </a:lnTo>
                  <a:lnTo>
                    <a:pt x="31155" y="9667"/>
                  </a:lnTo>
                  <a:lnTo>
                    <a:pt x="31197" y="9667"/>
                  </a:lnTo>
                  <a:lnTo>
                    <a:pt x="31197" y="9583"/>
                  </a:lnTo>
                  <a:lnTo>
                    <a:pt x="31281" y="9563"/>
                  </a:lnTo>
                  <a:lnTo>
                    <a:pt x="31385" y="9583"/>
                  </a:lnTo>
                  <a:lnTo>
                    <a:pt x="31469" y="9667"/>
                  </a:lnTo>
                  <a:lnTo>
                    <a:pt x="31553" y="9688"/>
                  </a:lnTo>
                  <a:lnTo>
                    <a:pt x="31574" y="9646"/>
                  </a:lnTo>
                  <a:lnTo>
                    <a:pt x="31553" y="9583"/>
                  </a:lnTo>
                  <a:lnTo>
                    <a:pt x="31574" y="9500"/>
                  </a:lnTo>
                  <a:lnTo>
                    <a:pt x="31616" y="9479"/>
                  </a:lnTo>
                  <a:lnTo>
                    <a:pt x="31678" y="9542"/>
                  </a:lnTo>
                  <a:lnTo>
                    <a:pt x="31657" y="9646"/>
                  </a:lnTo>
                  <a:lnTo>
                    <a:pt x="31678" y="9709"/>
                  </a:lnTo>
                  <a:lnTo>
                    <a:pt x="31720" y="9709"/>
                  </a:lnTo>
                  <a:lnTo>
                    <a:pt x="31783" y="9583"/>
                  </a:lnTo>
                  <a:lnTo>
                    <a:pt x="31909" y="9563"/>
                  </a:lnTo>
                  <a:lnTo>
                    <a:pt x="31992" y="9479"/>
                  </a:lnTo>
                  <a:lnTo>
                    <a:pt x="32013" y="9500"/>
                  </a:lnTo>
                  <a:lnTo>
                    <a:pt x="31971" y="9583"/>
                  </a:lnTo>
                  <a:lnTo>
                    <a:pt x="31783" y="9688"/>
                  </a:lnTo>
                  <a:lnTo>
                    <a:pt x="31762" y="9793"/>
                  </a:lnTo>
                  <a:lnTo>
                    <a:pt x="31867" y="9876"/>
                  </a:lnTo>
                  <a:lnTo>
                    <a:pt x="31888" y="10023"/>
                  </a:lnTo>
                  <a:lnTo>
                    <a:pt x="32013" y="10169"/>
                  </a:lnTo>
                  <a:lnTo>
                    <a:pt x="32181" y="10169"/>
                  </a:lnTo>
                  <a:lnTo>
                    <a:pt x="32222" y="10107"/>
                  </a:lnTo>
                  <a:lnTo>
                    <a:pt x="32118" y="10023"/>
                  </a:lnTo>
                  <a:lnTo>
                    <a:pt x="32181" y="10002"/>
                  </a:lnTo>
                  <a:lnTo>
                    <a:pt x="32285" y="10023"/>
                  </a:lnTo>
                  <a:lnTo>
                    <a:pt x="32348" y="10107"/>
                  </a:lnTo>
                  <a:lnTo>
                    <a:pt x="32411" y="10086"/>
                  </a:lnTo>
                  <a:lnTo>
                    <a:pt x="32494" y="10002"/>
                  </a:lnTo>
                  <a:lnTo>
                    <a:pt x="32599" y="9897"/>
                  </a:lnTo>
                  <a:lnTo>
                    <a:pt x="32662" y="9897"/>
                  </a:lnTo>
                  <a:lnTo>
                    <a:pt x="32662" y="9960"/>
                  </a:lnTo>
                  <a:lnTo>
                    <a:pt x="32599" y="9981"/>
                  </a:lnTo>
                  <a:lnTo>
                    <a:pt x="32432" y="10127"/>
                  </a:lnTo>
                  <a:lnTo>
                    <a:pt x="32432" y="10211"/>
                  </a:lnTo>
                  <a:lnTo>
                    <a:pt x="32453" y="10232"/>
                  </a:lnTo>
                  <a:cubicBezTo>
                    <a:pt x="32411" y="10295"/>
                    <a:pt x="32390" y="10379"/>
                    <a:pt x="32348" y="10441"/>
                  </a:cubicBezTo>
                  <a:lnTo>
                    <a:pt x="32306" y="10441"/>
                  </a:lnTo>
                  <a:lnTo>
                    <a:pt x="32222" y="10504"/>
                  </a:lnTo>
                  <a:lnTo>
                    <a:pt x="32139" y="10504"/>
                  </a:lnTo>
                  <a:lnTo>
                    <a:pt x="32097" y="10420"/>
                  </a:lnTo>
                  <a:lnTo>
                    <a:pt x="31992" y="10400"/>
                  </a:lnTo>
                  <a:lnTo>
                    <a:pt x="32013" y="10441"/>
                  </a:lnTo>
                  <a:lnTo>
                    <a:pt x="32097" y="10504"/>
                  </a:lnTo>
                  <a:lnTo>
                    <a:pt x="32076" y="10609"/>
                  </a:lnTo>
                  <a:lnTo>
                    <a:pt x="31971" y="10609"/>
                  </a:lnTo>
                  <a:lnTo>
                    <a:pt x="31971" y="10630"/>
                  </a:lnTo>
                  <a:lnTo>
                    <a:pt x="31992" y="10692"/>
                  </a:lnTo>
                  <a:lnTo>
                    <a:pt x="31909" y="10755"/>
                  </a:lnTo>
                  <a:lnTo>
                    <a:pt x="31909" y="10839"/>
                  </a:lnTo>
                  <a:lnTo>
                    <a:pt x="31971" y="10923"/>
                  </a:lnTo>
                  <a:lnTo>
                    <a:pt x="31888" y="10923"/>
                  </a:lnTo>
                  <a:lnTo>
                    <a:pt x="31888" y="11027"/>
                  </a:lnTo>
                  <a:lnTo>
                    <a:pt x="31804" y="11111"/>
                  </a:lnTo>
                  <a:lnTo>
                    <a:pt x="31804" y="11278"/>
                  </a:lnTo>
                  <a:lnTo>
                    <a:pt x="31867" y="11278"/>
                  </a:lnTo>
                  <a:lnTo>
                    <a:pt x="31909" y="11383"/>
                  </a:lnTo>
                  <a:lnTo>
                    <a:pt x="31950" y="11383"/>
                  </a:lnTo>
                  <a:lnTo>
                    <a:pt x="32013" y="11488"/>
                  </a:lnTo>
                  <a:lnTo>
                    <a:pt x="31950" y="11508"/>
                  </a:lnTo>
                  <a:lnTo>
                    <a:pt x="31888" y="11508"/>
                  </a:lnTo>
                  <a:lnTo>
                    <a:pt x="31825" y="11571"/>
                  </a:lnTo>
                  <a:lnTo>
                    <a:pt x="31783" y="11508"/>
                  </a:lnTo>
                  <a:lnTo>
                    <a:pt x="31637" y="11550"/>
                  </a:lnTo>
                  <a:lnTo>
                    <a:pt x="31595" y="11634"/>
                  </a:lnTo>
                  <a:lnTo>
                    <a:pt x="31699" y="11739"/>
                  </a:lnTo>
                  <a:lnTo>
                    <a:pt x="31741" y="11739"/>
                  </a:lnTo>
                  <a:lnTo>
                    <a:pt x="31741" y="11801"/>
                  </a:lnTo>
                  <a:lnTo>
                    <a:pt x="31637" y="11843"/>
                  </a:lnTo>
                  <a:lnTo>
                    <a:pt x="31595" y="11780"/>
                  </a:lnTo>
                  <a:lnTo>
                    <a:pt x="31511" y="11864"/>
                  </a:lnTo>
                  <a:lnTo>
                    <a:pt x="31427" y="11739"/>
                  </a:lnTo>
                  <a:lnTo>
                    <a:pt x="31323" y="11801"/>
                  </a:lnTo>
                  <a:lnTo>
                    <a:pt x="31218" y="12011"/>
                  </a:lnTo>
                  <a:lnTo>
                    <a:pt x="31113" y="12262"/>
                  </a:lnTo>
                  <a:lnTo>
                    <a:pt x="30988" y="12492"/>
                  </a:lnTo>
                  <a:lnTo>
                    <a:pt x="30779" y="12638"/>
                  </a:lnTo>
                  <a:lnTo>
                    <a:pt x="30737" y="12743"/>
                  </a:lnTo>
                  <a:lnTo>
                    <a:pt x="30674" y="12743"/>
                  </a:lnTo>
                  <a:lnTo>
                    <a:pt x="30569" y="12910"/>
                  </a:lnTo>
                  <a:lnTo>
                    <a:pt x="30465" y="12952"/>
                  </a:lnTo>
                  <a:lnTo>
                    <a:pt x="30444" y="13140"/>
                  </a:lnTo>
                  <a:lnTo>
                    <a:pt x="30360" y="13224"/>
                  </a:lnTo>
                  <a:lnTo>
                    <a:pt x="30339" y="13350"/>
                  </a:lnTo>
                  <a:lnTo>
                    <a:pt x="30277" y="13350"/>
                  </a:lnTo>
                  <a:lnTo>
                    <a:pt x="30235" y="13224"/>
                  </a:lnTo>
                  <a:lnTo>
                    <a:pt x="30151" y="13224"/>
                  </a:lnTo>
                  <a:lnTo>
                    <a:pt x="30067" y="13308"/>
                  </a:lnTo>
                  <a:lnTo>
                    <a:pt x="30109" y="13350"/>
                  </a:lnTo>
                  <a:lnTo>
                    <a:pt x="30130" y="13475"/>
                  </a:lnTo>
                  <a:lnTo>
                    <a:pt x="30046" y="13475"/>
                  </a:lnTo>
                  <a:lnTo>
                    <a:pt x="29963" y="13413"/>
                  </a:lnTo>
                  <a:lnTo>
                    <a:pt x="30005" y="13308"/>
                  </a:lnTo>
                  <a:lnTo>
                    <a:pt x="29921" y="13140"/>
                  </a:lnTo>
                  <a:lnTo>
                    <a:pt x="29837" y="12743"/>
                  </a:lnTo>
                  <a:lnTo>
                    <a:pt x="29837" y="12576"/>
                  </a:lnTo>
                  <a:lnTo>
                    <a:pt x="29816" y="12492"/>
                  </a:lnTo>
                  <a:lnTo>
                    <a:pt x="29858" y="12366"/>
                  </a:lnTo>
                  <a:lnTo>
                    <a:pt x="29942" y="12262"/>
                  </a:lnTo>
                  <a:lnTo>
                    <a:pt x="29921" y="12115"/>
                  </a:lnTo>
                  <a:lnTo>
                    <a:pt x="29963" y="12011"/>
                  </a:lnTo>
                  <a:lnTo>
                    <a:pt x="30046" y="11969"/>
                  </a:lnTo>
                  <a:lnTo>
                    <a:pt x="30130" y="12011"/>
                  </a:lnTo>
                  <a:lnTo>
                    <a:pt x="30214" y="11990"/>
                  </a:lnTo>
                  <a:lnTo>
                    <a:pt x="30277" y="11885"/>
                  </a:lnTo>
                  <a:lnTo>
                    <a:pt x="30256" y="11655"/>
                  </a:lnTo>
                  <a:lnTo>
                    <a:pt x="30318" y="11550"/>
                  </a:lnTo>
                  <a:lnTo>
                    <a:pt x="30318" y="11153"/>
                  </a:lnTo>
                  <a:lnTo>
                    <a:pt x="30214" y="11027"/>
                  </a:lnTo>
                  <a:lnTo>
                    <a:pt x="30172" y="10860"/>
                  </a:lnTo>
                  <a:lnTo>
                    <a:pt x="30109" y="10692"/>
                  </a:lnTo>
                  <a:lnTo>
                    <a:pt x="30067" y="10588"/>
                  </a:lnTo>
                  <a:lnTo>
                    <a:pt x="30025" y="10525"/>
                  </a:lnTo>
                  <a:lnTo>
                    <a:pt x="29963" y="10525"/>
                  </a:lnTo>
                  <a:lnTo>
                    <a:pt x="29921" y="10630"/>
                  </a:lnTo>
                  <a:lnTo>
                    <a:pt x="29795" y="10839"/>
                  </a:lnTo>
                  <a:lnTo>
                    <a:pt x="29628" y="10964"/>
                  </a:lnTo>
                  <a:lnTo>
                    <a:pt x="29607" y="11069"/>
                  </a:lnTo>
                  <a:lnTo>
                    <a:pt x="29607" y="11278"/>
                  </a:lnTo>
                  <a:lnTo>
                    <a:pt x="29544" y="11341"/>
                  </a:lnTo>
                  <a:lnTo>
                    <a:pt x="29481" y="11278"/>
                  </a:lnTo>
                  <a:lnTo>
                    <a:pt x="29398" y="11362"/>
                  </a:lnTo>
                  <a:lnTo>
                    <a:pt x="29419" y="11383"/>
                  </a:lnTo>
                  <a:lnTo>
                    <a:pt x="29398" y="11446"/>
                  </a:lnTo>
                  <a:lnTo>
                    <a:pt x="29230" y="11529"/>
                  </a:lnTo>
                  <a:lnTo>
                    <a:pt x="29189" y="11592"/>
                  </a:lnTo>
                  <a:lnTo>
                    <a:pt x="29084" y="11697"/>
                  </a:lnTo>
                  <a:lnTo>
                    <a:pt x="29000" y="11697"/>
                  </a:lnTo>
                  <a:lnTo>
                    <a:pt x="29000" y="11634"/>
                  </a:lnTo>
                  <a:lnTo>
                    <a:pt x="29084" y="11592"/>
                  </a:lnTo>
                  <a:lnTo>
                    <a:pt x="29084" y="11467"/>
                  </a:lnTo>
                  <a:lnTo>
                    <a:pt x="29042" y="11425"/>
                  </a:lnTo>
                  <a:lnTo>
                    <a:pt x="29147" y="11278"/>
                  </a:lnTo>
                  <a:lnTo>
                    <a:pt x="29168" y="11174"/>
                  </a:lnTo>
                  <a:lnTo>
                    <a:pt x="29168" y="11069"/>
                  </a:lnTo>
                  <a:lnTo>
                    <a:pt x="29251" y="11027"/>
                  </a:lnTo>
                  <a:lnTo>
                    <a:pt x="29251" y="10923"/>
                  </a:lnTo>
                  <a:lnTo>
                    <a:pt x="29209" y="10902"/>
                  </a:lnTo>
                  <a:lnTo>
                    <a:pt x="29251" y="10755"/>
                  </a:lnTo>
                  <a:lnTo>
                    <a:pt x="29147" y="10609"/>
                  </a:lnTo>
                  <a:lnTo>
                    <a:pt x="29147" y="10525"/>
                  </a:lnTo>
                  <a:lnTo>
                    <a:pt x="29084" y="10420"/>
                  </a:lnTo>
                  <a:lnTo>
                    <a:pt x="29084" y="10379"/>
                  </a:lnTo>
                  <a:lnTo>
                    <a:pt x="29147" y="10400"/>
                  </a:lnTo>
                  <a:lnTo>
                    <a:pt x="29189" y="10400"/>
                  </a:lnTo>
                  <a:lnTo>
                    <a:pt x="29209" y="10525"/>
                  </a:lnTo>
                  <a:lnTo>
                    <a:pt x="29272" y="10504"/>
                  </a:lnTo>
                  <a:lnTo>
                    <a:pt x="29377" y="10379"/>
                  </a:lnTo>
                  <a:lnTo>
                    <a:pt x="29481" y="10379"/>
                  </a:lnTo>
                  <a:lnTo>
                    <a:pt x="29565" y="10295"/>
                  </a:lnTo>
                  <a:lnTo>
                    <a:pt x="29481" y="10232"/>
                  </a:lnTo>
                  <a:lnTo>
                    <a:pt x="29377" y="10316"/>
                  </a:lnTo>
                  <a:lnTo>
                    <a:pt x="29293" y="10232"/>
                  </a:lnTo>
                  <a:lnTo>
                    <a:pt x="29189" y="10211"/>
                  </a:lnTo>
                  <a:lnTo>
                    <a:pt x="29189" y="10107"/>
                  </a:lnTo>
                  <a:lnTo>
                    <a:pt x="29230" y="10065"/>
                  </a:lnTo>
                  <a:lnTo>
                    <a:pt x="29209" y="10002"/>
                  </a:lnTo>
                  <a:lnTo>
                    <a:pt x="29126" y="10023"/>
                  </a:lnTo>
                  <a:lnTo>
                    <a:pt x="29105" y="10107"/>
                  </a:lnTo>
                  <a:lnTo>
                    <a:pt x="28958" y="10169"/>
                  </a:lnTo>
                  <a:lnTo>
                    <a:pt x="28854" y="10065"/>
                  </a:lnTo>
                  <a:lnTo>
                    <a:pt x="28854" y="9939"/>
                  </a:lnTo>
                  <a:lnTo>
                    <a:pt x="28770" y="9918"/>
                  </a:lnTo>
                  <a:lnTo>
                    <a:pt x="28665" y="9939"/>
                  </a:lnTo>
                  <a:lnTo>
                    <a:pt x="28603" y="9897"/>
                  </a:lnTo>
                  <a:lnTo>
                    <a:pt x="28644" y="9793"/>
                  </a:lnTo>
                  <a:lnTo>
                    <a:pt x="28707" y="9772"/>
                  </a:lnTo>
                  <a:lnTo>
                    <a:pt x="28749" y="9709"/>
                  </a:lnTo>
                  <a:lnTo>
                    <a:pt x="28812" y="9709"/>
                  </a:lnTo>
                  <a:lnTo>
                    <a:pt x="29126" y="9500"/>
                  </a:lnTo>
                  <a:lnTo>
                    <a:pt x="29168" y="9458"/>
                  </a:lnTo>
                  <a:lnTo>
                    <a:pt x="29042" y="9332"/>
                  </a:lnTo>
                  <a:lnTo>
                    <a:pt x="28875" y="9353"/>
                  </a:lnTo>
                  <a:lnTo>
                    <a:pt x="28875" y="9332"/>
                  </a:lnTo>
                  <a:lnTo>
                    <a:pt x="28979" y="9270"/>
                  </a:lnTo>
                  <a:lnTo>
                    <a:pt x="29042" y="9144"/>
                  </a:lnTo>
                  <a:lnTo>
                    <a:pt x="29168" y="9081"/>
                  </a:lnTo>
                  <a:lnTo>
                    <a:pt x="29147" y="9228"/>
                  </a:lnTo>
                  <a:lnTo>
                    <a:pt x="29189" y="9332"/>
                  </a:lnTo>
                  <a:lnTo>
                    <a:pt x="29293" y="9291"/>
                  </a:lnTo>
                  <a:lnTo>
                    <a:pt x="29377" y="9332"/>
                  </a:lnTo>
                  <a:lnTo>
                    <a:pt x="29461" y="9249"/>
                  </a:lnTo>
                  <a:lnTo>
                    <a:pt x="29461" y="9144"/>
                  </a:lnTo>
                  <a:lnTo>
                    <a:pt x="29377" y="9039"/>
                  </a:lnTo>
                  <a:lnTo>
                    <a:pt x="29293" y="9019"/>
                  </a:lnTo>
                  <a:lnTo>
                    <a:pt x="29293" y="8935"/>
                  </a:lnTo>
                  <a:lnTo>
                    <a:pt x="29314" y="8830"/>
                  </a:lnTo>
                  <a:lnTo>
                    <a:pt x="29293" y="8726"/>
                  </a:lnTo>
                  <a:lnTo>
                    <a:pt x="29314" y="8663"/>
                  </a:lnTo>
                  <a:lnTo>
                    <a:pt x="29314" y="8600"/>
                  </a:lnTo>
                  <a:lnTo>
                    <a:pt x="29209" y="8454"/>
                  </a:lnTo>
                  <a:lnTo>
                    <a:pt x="29272" y="8349"/>
                  </a:lnTo>
                  <a:lnTo>
                    <a:pt x="29209" y="8244"/>
                  </a:lnTo>
                  <a:lnTo>
                    <a:pt x="29272" y="8223"/>
                  </a:lnTo>
                  <a:lnTo>
                    <a:pt x="29272" y="8077"/>
                  </a:lnTo>
                  <a:lnTo>
                    <a:pt x="29356" y="7931"/>
                  </a:lnTo>
                  <a:lnTo>
                    <a:pt x="29356" y="7847"/>
                  </a:lnTo>
                  <a:lnTo>
                    <a:pt x="29419" y="7742"/>
                  </a:lnTo>
                  <a:lnTo>
                    <a:pt x="29419" y="7700"/>
                  </a:lnTo>
                  <a:lnTo>
                    <a:pt x="29356" y="7659"/>
                  </a:lnTo>
                  <a:lnTo>
                    <a:pt x="29377" y="7449"/>
                  </a:lnTo>
                  <a:lnTo>
                    <a:pt x="29356" y="7324"/>
                  </a:lnTo>
                  <a:lnTo>
                    <a:pt x="29251" y="7261"/>
                  </a:lnTo>
                  <a:lnTo>
                    <a:pt x="29272" y="7177"/>
                  </a:lnTo>
                  <a:lnTo>
                    <a:pt x="29251" y="7073"/>
                  </a:lnTo>
                  <a:lnTo>
                    <a:pt x="29293" y="7052"/>
                  </a:lnTo>
                  <a:lnTo>
                    <a:pt x="29335" y="6947"/>
                  </a:lnTo>
                  <a:lnTo>
                    <a:pt x="29272" y="6884"/>
                  </a:lnTo>
                  <a:lnTo>
                    <a:pt x="29230" y="6863"/>
                  </a:lnTo>
                  <a:cubicBezTo>
                    <a:pt x="29272" y="6842"/>
                    <a:pt x="29293" y="6801"/>
                    <a:pt x="29293" y="6759"/>
                  </a:cubicBezTo>
                  <a:cubicBezTo>
                    <a:pt x="29314" y="6696"/>
                    <a:pt x="29335" y="6654"/>
                    <a:pt x="29335" y="6591"/>
                  </a:cubicBezTo>
                  <a:lnTo>
                    <a:pt x="29377" y="6550"/>
                  </a:lnTo>
                  <a:lnTo>
                    <a:pt x="29377" y="6445"/>
                  </a:lnTo>
                  <a:lnTo>
                    <a:pt x="29440" y="6445"/>
                  </a:lnTo>
                  <a:lnTo>
                    <a:pt x="29523" y="6361"/>
                  </a:lnTo>
                  <a:lnTo>
                    <a:pt x="29586" y="6257"/>
                  </a:lnTo>
                  <a:lnTo>
                    <a:pt x="29649" y="6215"/>
                  </a:lnTo>
                  <a:lnTo>
                    <a:pt x="29753" y="6215"/>
                  </a:lnTo>
                  <a:lnTo>
                    <a:pt x="29816" y="6131"/>
                  </a:lnTo>
                  <a:lnTo>
                    <a:pt x="29900" y="6068"/>
                  </a:lnTo>
                  <a:lnTo>
                    <a:pt x="29942" y="5964"/>
                  </a:lnTo>
                  <a:lnTo>
                    <a:pt x="29942" y="5838"/>
                  </a:lnTo>
                  <a:lnTo>
                    <a:pt x="29900" y="5796"/>
                  </a:lnTo>
                  <a:lnTo>
                    <a:pt x="29963" y="5713"/>
                  </a:lnTo>
                  <a:lnTo>
                    <a:pt x="30005" y="5629"/>
                  </a:lnTo>
                  <a:lnTo>
                    <a:pt x="29795" y="5629"/>
                  </a:lnTo>
                  <a:lnTo>
                    <a:pt x="29733" y="5587"/>
                  </a:lnTo>
                  <a:lnTo>
                    <a:pt x="29753" y="5503"/>
                  </a:lnTo>
                  <a:lnTo>
                    <a:pt x="29837" y="5503"/>
                  </a:lnTo>
                  <a:lnTo>
                    <a:pt x="29921" y="5545"/>
                  </a:lnTo>
                  <a:lnTo>
                    <a:pt x="30025" y="5545"/>
                  </a:lnTo>
                  <a:lnTo>
                    <a:pt x="30130" y="5587"/>
                  </a:lnTo>
                  <a:lnTo>
                    <a:pt x="30214" y="5524"/>
                  </a:lnTo>
                  <a:lnTo>
                    <a:pt x="30297" y="5545"/>
                  </a:lnTo>
                  <a:lnTo>
                    <a:pt x="30318" y="5650"/>
                  </a:lnTo>
                  <a:lnTo>
                    <a:pt x="30465" y="5796"/>
                  </a:lnTo>
                  <a:lnTo>
                    <a:pt x="30549" y="5796"/>
                  </a:lnTo>
                  <a:lnTo>
                    <a:pt x="30569" y="5838"/>
                  </a:lnTo>
                  <a:lnTo>
                    <a:pt x="30653" y="5859"/>
                  </a:lnTo>
                  <a:lnTo>
                    <a:pt x="30779" y="5817"/>
                  </a:lnTo>
                  <a:lnTo>
                    <a:pt x="30988" y="5692"/>
                  </a:lnTo>
                  <a:lnTo>
                    <a:pt x="31134" y="5524"/>
                  </a:lnTo>
                  <a:lnTo>
                    <a:pt x="31302" y="5399"/>
                  </a:lnTo>
                  <a:lnTo>
                    <a:pt x="31365" y="5315"/>
                  </a:lnTo>
                  <a:lnTo>
                    <a:pt x="31302" y="5294"/>
                  </a:lnTo>
                  <a:lnTo>
                    <a:pt x="31344" y="5231"/>
                  </a:lnTo>
                  <a:lnTo>
                    <a:pt x="31469" y="5231"/>
                  </a:lnTo>
                  <a:lnTo>
                    <a:pt x="31595" y="5085"/>
                  </a:lnTo>
                  <a:lnTo>
                    <a:pt x="31825" y="4897"/>
                  </a:lnTo>
                  <a:lnTo>
                    <a:pt x="31825" y="4855"/>
                  </a:lnTo>
                  <a:lnTo>
                    <a:pt x="31930" y="4834"/>
                  </a:lnTo>
                  <a:lnTo>
                    <a:pt x="32013" y="4687"/>
                  </a:lnTo>
                  <a:lnTo>
                    <a:pt x="32181" y="4541"/>
                  </a:lnTo>
                  <a:lnTo>
                    <a:pt x="32222" y="4415"/>
                  </a:lnTo>
                  <a:lnTo>
                    <a:pt x="32285" y="4415"/>
                  </a:lnTo>
                  <a:lnTo>
                    <a:pt x="32327" y="4436"/>
                  </a:lnTo>
                  <a:lnTo>
                    <a:pt x="32327" y="4436"/>
                  </a:lnTo>
                  <a:lnTo>
                    <a:pt x="32306" y="4353"/>
                  </a:lnTo>
                  <a:lnTo>
                    <a:pt x="32222" y="4311"/>
                  </a:lnTo>
                  <a:lnTo>
                    <a:pt x="32222" y="4227"/>
                  </a:lnTo>
                  <a:lnTo>
                    <a:pt x="32076" y="4122"/>
                  </a:lnTo>
                  <a:lnTo>
                    <a:pt x="31804" y="4081"/>
                  </a:lnTo>
                  <a:lnTo>
                    <a:pt x="31657" y="4060"/>
                  </a:lnTo>
                  <a:lnTo>
                    <a:pt x="31574" y="4081"/>
                  </a:lnTo>
                  <a:lnTo>
                    <a:pt x="31511" y="4060"/>
                  </a:lnTo>
                  <a:lnTo>
                    <a:pt x="31511" y="3976"/>
                  </a:lnTo>
                  <a:lnTo>
                    <a:pt x="31469" y="3871"/>
                  </a:lnTo>
                  <a:lnTo>
                    <a:pt x="31406" y="3871"/>
                  </a:lnTo>
                  <a:lnTo>
                    <a:pt x="31385" y="3850"/>
                  </a:lnTo>
                  <a:lnTo>
                    <a:pt x="31281" y="3829"/>
                  </a:lnTo>
                  <a:lnTo>
                    <a:pt x="31197" y="3704"/>
                  </a:lnTo>
                  <a:lnTo>
                    <a:pt x="31051" y="3704"/>
                  </a:lnTo>
                  <a:lnTo>
                    <a:pt x="30967" y="3788"/>
                  </a:lnTo>
                  <a:lnTo>
                    <a:pt x="30946" y="3704"/>
                  </a:lnTo>
                  <a:lnTo>
                    <a:pt x="30841" y="3704"/>
                  </a:lnTo>
                  <a:lnTo>
                    <a:pt x="30779" y="3641"/>
                  </a:lnTo>
                  <a:lnTo>
                    <a:pt x="30674" y="3662"/>
                  </a:lnTo>
                  <a:lnTo>
                    <a:pt x="30507" y="3662"/>
                  </a:lnTo>
                  <a:lnTo>
                    <a:pt x="30235" y="3725"/>
                  </a:lnTo>
                  <a:lnTo>
                    <a:pt x="30130" y="3871"/>
                  </a:lnTo>
                  <a:lnTo>
                    <a:pt x="30214" y="3976"/>
                  </a:lnTo>
                  <a:lnTo>
                    <a:pt x="30130" y="4018"/>
                  </a:lnTo>
                  <a:lnTo>
                    <a:pt x="30109" y="4060"/>
                  </a:lnTo>
                  <a:lnTo>
                    <a:pt x="30193" y="4164"/>
                  </a:lnTo>
                  <a:lnTo>
                    <a:pt x="30214" y="4290"/>
                  </a:lnTo>
                  <a:lnTo>
                    <a:pt x="30088" y="4290"/>
                  </a:lnTo>
                  <a:lnTo>
                    <a:pt x="30046" y="4185"/>
                  </a:lnTo>
                  <a:lnTo>
                    <a:pt x="29984" y="4060"/>
                  </a:lnTo>
                  <a:lnTo>
                    <a:pt x="29900" y="4039"/>
                  </a:lnTo>
                  <a:lnTo>
                    <a:pt x="29816" y="4164"/>
                  </a:lnTo>
                  <a:lnTo>
                    <a:pt x="29837" y="4227"/>
                  </a:lnTo>
                  <a:lnTo>
                    <a:pt x="29837" y="4290"/>
                  </a:lnTo>
                  <a:lnTo>
                    <a:pt x="29733" y="4332"/>
                  </a:lnTo>
                  <a:lnTo>
                    <a:pt x="29712" y="4478"/>
                  </a:lnTo>
                  <a:lnTo>
                    <a:pt x="29565" y="4646"/>
                  </a:lnTo>
                  <a:lnTo>
                    <a:pt x="29523" y="4771"/>
                  </a:lnTo>
                  <a:lnTo>
                    <a:pt x="29502" y="4855"/>
                  </a:lnTo>
                  <a:lnTo>
                    <a:pt x="29565" y="4876"/>
                  </a:lnTo>
                  <a:lnTo>
                    <a:pt x="29461" y="4959"/>
                  </a:lnTo>
                  <a:lnTo>
                    <a:pt x="29461" y="5064"/>
                  </a:lnTo>
                  <a:lnTo>
                    <a:pt x="29377" y="5106"/>
                  </a:lnTo>
                  <a:lnTo>
                    <a:pt x="29272" y="5357"/>
                  </a:lnTo>
                  <a:lnTo>
                    <a:pt x="29272" y="5482"/>
                  </a:lnTo>
                  <a:lnTo>
                    <a:pt x="29209" y="5566"/>
                  </a:lnTo>
                  <a:lnTo>
                    <a:pt x="29293" y="5629"/>
                  </a:lnTo>
                  <a:lnTo>
                    <a:pt x="29293" y="5713"/>
                  </a:lnTo>
                  <a:lnTo>
                    <a:pt x="29251" y="5734"/>
                  </a:lnTo>
                  <a:lnTo>
                    <a:pt x="29251" y="5838"/>
                  </a:lnTo>
                  <a:lnTo>
                    <a:pt x="29189" y="6026"/>
                  </a:lnTo>
                  <a:lnTo>
                    <a:pt x="29063" y="6215"/>
                  </a:lnTo>
                  <a:lnTo>
                    <a:pt x="29084" y="6257"/>
                  </a:lnTo>
                  <a:lnTo>
                    <a:pt x="29189" y="6257"/>
                  </a:lnTo>
                  <a:lnTo>
                    <a:pt x="29209" y="6319"/>
                  </a:lnTo>
                  <a:cubicBezTo>
                    <a:pt x="29189" y="6319"/>
                    <a:pt x="29168" y="6340"/>
                    <a:pt x="29168" y="6340"/>
                  </a:cubicBezTo>
                  <a:lnTo>
                    <a:pt x="29105" y="6319"/>
                  </a:lnTo>
                  <a:lnTo>
                    <a:pt x="29042" y="6361"/>
                  </a:lnTo>
                  <a:lnTo>
                    <a:pt x="28958" y="6508"/>
                  </a:lnTo>
                  <a:lnTo>
                    <a:pt x="29042" y="6508"/>
                  </a:lnTo>
                  <a:cubicBezTo>
                    <a:pt x="29000" y="6529"/>
                    <a:pt x="28979" y="6550"/>
                    <a:pt x="28979" y="6612"/>
                  </a:cubicBezTo>
                  <a:lnTo>
                    <a:pt x="28875" y="6570"/>
                  </a:lnTo>
                  <a:lnTo>
                    <a:pt x="28791" y="6633"/>
                  </a:lnTo>
                  <a:lnTo>
                    <a:pt x="28791" y="6738"/>
                  </a:lnTo>
                  <a:lnTo>
                    <a:pt x="28644" y="6842"/>
                  </a:lnTo>
                  <a:lnTo>
                    <a:pt x="28582" y="6884"/>
                  </a:lnTo>
                  <a:cubicBezTo>
                    <a:pt x="28665" y="6612"/>
                    <a:pt x="28728" y="6257"/>
                    <a:pt x="28749" y="5943"/>
                  </a:cubicBezTo>
                  <a:lnTo>
                    <a:pt x="28937" y="5838"/>
                  </a:lnTo>
                  <a:lnTo>
                    <a:pt x="28937" y="5734"/>
                  </a:lnTo>
                  <a:lnTo>
                    <a:pt x="29000" y="5566"/>
                  </a:lnTo>
                  <a:lnTo>
                    <a:pt x="29000" y="5399"/>
                  </a:lnTo>
                  <a:lnTo>
                    <a:pt x="29063" y="5315"/>
                  </a:lnTo>
                  <a:lnTo>
                    <a:pt x="28979" y="5315"/>
                  </a:lnTo>
                  <a:lnTo>
                    <a:pt x="28937" y="5378"/>
                  </a:lnTo>
                  <a:lnTo>
                    <a:pt x="28791" y="5420"/>
                  </a:lnTo>
                  <a:lnTo>
                    <a:pt x="28728" y="5545"/>
                  </a:lnTo>
                  <a:lnTo>
                    <a:pt x="28686" y="5503"/>
                  </a:lnTo>
                  <a:lnTo>
                    <a:pt x="28686" y="5399"/>
                  </a:lnTo>
                  <a:lnTo>
                    <a:pt x="28770" y="5357"/>
                  </a:lnTo>
                  <a:lnTo>
                    <a:pt x="28770" y="5231"/>
                  </a:lnTo>
                  <a:lnTo>
                    <a:pt x="28749" y="5169"/>
                  </a:lnTo>
                  <a:lnTo>
                    <a:pt x="28665" y="5127"/>
                  </a:lnTo>
                  <a:lnTo>
                    <a:pt x="28749" y="5127"/>
                  </a:lnTo>
                  <a:lnTo>
                    <a:pt x="28791" y="5106"/>
                  </a:lnTo>
                  <a:lnTo>
                    <a:pt x="28770" y="4980"/>
                  </a:lnTo>
                  <a:lnTo>
                    <a:pt x="28582" y="4876"/>
                  </a:lnTo>
                  <a:lnTo>
                    <a:pt x="28540" y="4897"/>
                  </a:lnTo>
                  <a:lnTo>
                    <a:pt x="28352" y="4918"/>
                  </a:lnTo>
                  <a:lnTo>
                    <a:pt x="28331" y="4980"/>
                  </a:lnTo>
                  <a:lnTo>
                    <a:pt x="28247" y="4980"/>
                  </a:lnTo>
                  <a:lnTo>
                    <a:pt x="28247" y="4897"/>
                  </a:lnTo>
                  <a:lnTo>
                    <a:pt x="28331" y="4771"/>
                  </a:lnTo>
                  <a:lnTo>
                    <a:pt x="28414" y="4771"/>
                  </a:lnTo>
                  <a:lnTo>
                    <a:pt x="28540" y="4666"/>
                  </a:lnTo>
                  <a:lnTo>
                    <a:pt x="28749" y="4604"/>
                  </a:lnTo>
                  <a:lnTo>
                    <a:pt x="28791" y="4562"/>
                  </a:lnTo>
                  <a:lnTo>
                    <a:pt x="28937" y="4541"/>
                  </a:lnTo>
                  <a:lnTo>
                    <a:pt x="29000" y="4541"/>
                  </a:lnTo>
                  <a:lnTo>
                    <a:pt x="29063" y="4583"/>
                  </a:lnTo>
                  <a:lnTo>
                    <a:pt x="29105" y="4562"/>
                  </a:lnTo>
                  <a:lnTo>
                    <a:pt x="29147" y="4394"/>
                  </a:lnTo>
                  <a:lnTo>
                    <a:pt x="29189" y="4332"/>
                  </a:lnTo>
                  <a:lnTo>
                    <a:pt x="29063" y="4248"/>
                  </a:lnTo>
                  <a:lnTo>
                    <a:pt x="29042" y="4185"/>
                  </a:lnTo>
                  <a:lnTo>
                    <a:pt x="29105" y="4164"/>
                  </a:lnTo>
                  <a:lnTo>
                    <a:pt x="29168" y="4122"/>
                  </a:lnTo>
                  <a:lnTo>
                    <a:pt x="29189" y="4164"/>
                  </a:lnTo>
                  <a:lnTo>
                    <a:pt x="29272" y="4185"/>
                  </a:lnTo>
                  <a:lnTo>
                    <a:pt x="29419" y="4122"/>
                  </a:lnTo>
                  <a:lnTo>
                    <a:pt x="29481" y="4039"/>
                  </a:lnTo>
                  <a:lnTo>
                    <a:pt x="29461" y="3955"/>
                  </a:lnTo>
                  <a:lnTo>
                    <a:pt x="29481" y="3913"/>
                  </a:lnTo>
                  <a:lnTo>
                    <a:pt x="29461" y="3829"/>
                  </a:lnTo>
                  <a:lnTo>
                    <a:pt x="29377" y="3850"/>
                  </a:lnTo>
                  <a:lnTo>
                    <a:pt x="29293" y="3746"/>
                  </a:lnTo>
                  <a:lnTo>
                    <a:pt x="29042" y="3746"/>
                  </a:lnTo>
                  <a:lnTo>
                    <a:pt x="28958" y="3725"/>
                  </a:lnTo>
                  <a:lnTo>
                    <a:pt x="28896" y="3767"/>
                  </a:lnTo>
                  <a:lnTo>
                    <a:pt x="28770" y="3767"/>
                  </a:lnTo>
                  <a:lnTo>
                    <a:pt x="28665" y="3725"/>
                  </a:lnTo>
                  <a:lnTo>
                    <a:pt x="28582" y="3746"/>
                  </a:lnTo>
                  <a:lnTo>
                    <a:pt x="28519" y="3641"/>
                  </a:lnTo>
                  <a:lnTo>
                    <a:pt x="28435" y="3599"/>
                  </a:lnTo>
                  <a:lnTo>
                    <a:pt x="28435" y="3516"/>
                  </a:lnTo>
                  <a:lnTo>
                    <a:pt x="28477" y="3453"/>
                  </a:lnTo>
                  <a:lnTo>
                    <a:pt x="28456" y="3411"/>
                  </a:lnTo>
                  <a:lnTo>
                    <a:pt x="28310" y="3390"/>
                  </a:lnTo>
                  <a:lnTo>
                    <a:pt x="28226" y="3432"/>
                  </a:lnTo>
                  <a:lnTo>
                    <a:pt x="28163" y="3495"/>
                  </a:lnTo>
                  <a:lnTo>
                    <a:pt x="28226" y="3537"/>
                  </a:lnTo>
                  <a:lnTo>
                    <a:pt x="28331" y="3537"/>
                  </a:lnTo>
                  <a:lnTo>
                    <a:pt x="28268" y="3641"/>
                  </a:lnTo>
                  <a:lnTo>
                    <a:pt x="28142" y="3620"/>
                  </a:lnTo>
                  <a:lnTo>
                    <a:pt x="28059" y="3495"/>
                  </a:lnTo>
                  <a:lnTo>
                    <a:pt x="28017" y="3516"/>
                  </a:lnTo>
                  <a:lnTo>
                    <a:pt x="27954" y="3495"/>
                  </a:lnTo>
                  <a:lnTo>
                    <a:pt x="27849" y="3537"/>
                  </a:lnTo>
                  <a:lnTo>
                    <a:pt x="27828" y="3641"/>
                  </a:lnTo>
                  <a:lnTo>
                    <a:pt x="27787" y="3662"/>
                  </a:lnTo>
                  <a:lnTo>
                    <a:pt x="27808" y="3767"/>
                  </a:lnTo>
                  <a:lnTo>
                    <a:pt x="27808" y="3871"/>
                  </a:lnTo>
                  <a:lnTo>
                    <a:pt x="27891" y="3934"/>
                  </a:lnTo>
                  <a:lnTo>
                    <a:pt x="27891" y="4060"/>
                  </a:lnTo>
                  <a:lnTo>
                    <a:pt x="27828" y="4122"/>
                  </a:lnTo>
                  <a:lnTo>
                    <a:pt x="27808" y="4248"/>
                  </a:lnTo>
                  <a:lnTo>
                    <a:pt x="27787" y="4248"/>
                  </a:lnTo>
                  <a:lnTo>
                    <a:pt x="27745" y="4018"/>
                  </a:lnTo>
                  <a:lnTo>
                    <a:pt x="27703" y="3913"/>
                  </a:lnTo>
                  <a:lnTo>
                    <a:pt x="27619" y="3850"/>
                  </a:lnTo>
                  <a:lnTo>
                    <a:pt x="27598" y="3934"/>
                  </a:lnTo>
                  <a:lnTo>
                    <a:pt x="27515" y="3934"/>
                  </a:lnTo>
                  <a:lnTo>
                    <a:pt x="27431" y="4018"/>
                  </a:lnTo>
                  <a:lnTo>
                    <a:pt x="27431" y="4143"/>
                  </a:lnTo>
                  <a:lnTo>
                    <a:pt x="27515" y="4248"/>
                  </a:lnTo>
                  <a:lnTo>
                    <a:pt x="27515" y="4332"/>
                  </a:lnTo>
                  <a:lnTo>
                    <a:pt x="27619" y="4457"/>
                  </a:lnTo>
                  <a:lnTo>
                    <a:pt x="27745" y="4457"/>
                  </a:lnTo>
                  <a:lnTo>
                    <a:pt x="27808" y="4353"/>
                  </a:lnTo>
                  <a:lnTo>
                    <a:pt x="27828" y="4353"/>
                  </a:lnTo>
                  <a:lnTo>
                    <a:pt x="27849" y="4457"/>
                  </a:lnTo>
                  <a:lnTo>
                    <a:pt x="27933" y="4583"/>
                  </a:lnTo>
                  <a:lnTo>
                    <a:pt x="27933" y="4666"/>
                  </a:lnTo>
                  <a:lnTo>
                    <a:pt x="27849" y="4666"/>
                  </a:lnTo>
                  <a:lnTo>
                    <a:pt x="27808" y="4562"/>
                  </a:lnTo>
                  <a:lnTo>
                    <a:pt x="27724" y="4541"/>
                  </a:lnTo>
                  <a:lnTo>
                    <a:pt x="27619" y="4562"/>
                  </a:lnTo>
                  <a:lnTo>
                    <a:pt x="27577" y="4604"/>
                  </a:lnTo>
                  <a:lnTo>
                    <a:pt x="27619" y="4708"/>
                  </a:lnTo>
                  <a:lnTo>
                    <a:pt x="27598" y="4792"/>
                  </a:lnTo>
                  <a:lnTo>
                    <a:pt x="27515" y="4876"/>
                  </a:lnTo>
                  <a:lnTo>
                    <a:pt x="27536" y="4959"/>
                  </a:lnTo>
                  <a:lnTo>
                    <a:pt x="27473" y="5085"/>
                  </a:lnTo>
                  <a:lnTo>
                    <a:pt x="27410" y="5127"/>
                  </a:lnTo>
                  <a:lnTo>
                    <a:pt x="27431" y="5231"/>
                  </a:lnTo>
                  <a:lnTo>
                    <a:pt x="27389" y="5294"/>
                  </a:lnTo>
                  <a:lnTo>
                    <a:pt x="27284" y="5273"/>
                  </a:lnTo>
                  <a:lnTo>
                    <a:pt x="27201" y="5169"/>
                  </a:lnTo>
                  <a:lnTo>
                    <a:pt x="27201" y="5064"/>
                  </a:lnTo>
                  <a:lnTo>
                    <a:pt x="27075" y="4897"/>
                  </a:lnTo>
                  <a:lnTo>
                    <a:pt x="27075" y="4792"/>
                  </a:lnTo>
                  <a:lnTo>
                    <a:pt x="27054" y="4708"/>
                  </a:lnTo>
                  <a:lnTo>
                    <a:pt x="26950" y="4687"/>
                  </a:lnTo>
                  <a:lnTo>
                    <a:pt x="26950" y="4646"/>
                  </a:lnTo>
                  <a:lnTo>
                    <a:pt x="26992" y="4604"/>
                  </a:lnTo>
                  <a:lnTo>
                    <a:pt x="27033" y="4562"/>
                  </a:lnTo>
                  <a:lnTo>
                    <a:pt x="26992" y="4478"/>
                  </a:lnTo>
                  <a:lnTo>
                    <a:pt x="26887" y="4457"/>
                  </a:lnTo>
                  <a:lnTo>
                    <a:pt x="26740" y="4499"/>
                  </a:lnTo>
                  <a:lnTo>
                    <a:pt x="26699" y="4457"/>
                  </a:lnTo>
                  <a:lnTo>
                    <a:pt x="26657" y="4478"/>
                  </a:lnTo>
                  <a:lnTo>
                    <a:pt x="26594" y="4562"/>
                  </a:lnTo>
                  <a:lnTo>
                    <a:pt x="26489" y="4604"/>
                  </a:lnTo>
                  <a:lnTo>
                    <a:pt x="26364" y="4792"/>
                  </a:lnTo>
                  <a:lnTo>
                    <a:pt x="26427" y="4876"/>
                  </a:lnTo>
                  <a:lnTo>
                    <a:pt x="26427" y="5064"/>
                  </a:lnTo>
                  <a:lnTo>
                    <a:pt x="26385" y="5127"/>
                  </a:lnTo>
                  <a:lnTo>
                    <a:pt x="26448" y="5210"/>
                  </a:lnTo>
                  <a:lnTo>
                    <a:pt x="26427" y="5378"/>
                  </a:lnTo>
                  <a:lnTo>
                    <a:pt x="26322" y="5420"/>
                  </a:lnTo>
                  <a:lnTo>
                    <a:pt x="26322" y="5545"/>
                  </a:lnTo>
                  <a:lnTo>
                    <a:pt x="26364" y="5608"/>
                  </a:lnTo>
                  <a:lnTo>
                    <a:pt x="26448" y="5587"/>
                  </a:lnTo>
                  <a:lnTo>
                    <a:pt x="26489" y="5629"/>
                  </a:lnTo>
                  <a:lnTo>
                    <a:pt x="26573" y="5587"/>
                  </a:lnTo>
                  <a:lnTo>
                    <a:pt x="26636" y="5608"/>
                  </a:lnTo>
                  <a:lnTo>
                    <a:pt x="26636" y="5734"/>
                  </a:lnTo>
                  <a:lnTo>
                    <a:pt x="26657" y="5796"/>
                  </a:lnTo>
                  <a:lnTo>
                    <a:pt x="26699" y="5796"/>
                  </a:lnTo>
                  <a:lnTo>
                    <a:pt x="26782" y="5922"/>
                  </a:lnTo>
                  <a:lnTo>
                    <a:pt x="26782" y="6110"/>
                  </a:lnTo>
                  <a:lnTo>
                    <a:pt x="26887" y="6236"/>
                  </a:lnTo>
                  <a:lnTo>
                    <a:pt x="26887" y="6319"/>
                  </a:lnTo>
                  <a:lnTo>
                    <a:pt x="26929" y="6424"/>
                  </a:lnTo>
                  <a:lnTo>
                    <a:pt x="27012" y="6466"/>
                  </a:lnTo>
                  <a:lnTo>
                    <a:pt x="26992" y="6550"/>
                  </a:lnTo>
                  <a:lnTo>
                    <a:pt x="27012" y="6696"/>
                  </a:lnTo>
                  <a:lnTo>
                    <a:pt x="26929" y="6842"/>
                  </a:lnTo>
                  <a:lnTo>
                    <a:pt x="27012" y="6905"/>
                  </a:lnTo>
                  <a:lnTo>
                    <a:pt x="27033" y="7052"/>
                  </a:lnTo>
                  <a:lnTo>
                    <a:pt x="27012" y="7156"/>
                  </a:lnTo>
                  <a:lnTo>
                    <a:pt x="27033" y="7198"/>
                  </a:lnTo>
                  <a:lnTo>
                    <a:pt x="27117" y="7156"/>
                  </a:lnTo>
                  <a:lnTo>
                    <a:pt x="27180" y="7198"/>
                  </a:lnTo>
                  <a:lnTo>
                    <a:pt x="27180" y="7324"/>
                  </a:lnTo>
                  <a:lnTo>
                    <a:pt x="27264" y="7387"/>
                  </a:lnTo>
                  <a:lnTo>
                    <a:pt x="27410" y="7324"/>
                  </a:lnTo>
                  <a:lnTo>
                    <a:pt x="27452" y="7198"/>
                  </a:lnTo>
                  <a:lnTo>
                    <a:pt x="27598" y="7114"/>
                  </a:lnTo>
                  <a:lnTo>
                    <a:pt x="27619" y="7010"/>
                  </a:lnTo>
                  <a:lnTo>
                    <a:pt x="27556" y="6968"/>
                  </a:lnTo>
                  <a:lnTo>
                    <a:pt x="27494" y="6759"/>
                  </a:lnTo>
                  <a:lnTo>
                    <a:pt x="27515" y="6654"/>
                  </a:lnTo>
                  <a:lnTo>
                    <a:pt x="27703" y="6466"/>
                  </a:lnTo>
                  <a:lnTo>
                    <a:pt x="27703" y="6550"/>
                  </a:lnTo>
                  <a:lnTo>
                    <a:pt x="27598" y="6675"/>
                  </a:lnTo>
                  <a:lnTo>
                    <a:pt x="27640" y="6905"/>
                  </a:lnTo>
                  <a:lnTo>
                    <a:pt x="27724" y="6947"/>
                  </a:lnTo>
                  <a:lnTo>
                    <a:pt x="27828" y="6884"/>
                  </a:lnTo>
                  <a:lnTo>
                    <a:pt x="27954" y="6968"/>
                  </a:lnTo>
                  <a:lnTo>
                    <a:pt x="28121" y="6905"/>
                  </a:lnTo>
                  <a:lnTo>
                    <a:pt x="28121" y="6842"/>
                  </a:lnTo>
                  <a:lnTo>
                    <a:pt x="28247" y="6780"/>
                  </a:lnTo>
                  <a:lnTo>
                    <a:pt x="28352" y="6780"/>
                  </a:lnTo>
                  <a:lnTo>
                    <a:pt x="28435" y="6738"/>
                  </a:lnTo>
                  <a:lnTo>
                    <a:pt x="28477" y="6780"/>
                  </a:lnTo>
                  <a:lnTo>
                    <a:pt x="28498" y="6759"/>
                  </a:lnTo>
                  <a:lnTo>
                    <a:pt x="28498" y="6759"/>
                  </a:lnTo>
                  <a:cubicBezTo>
                    <a:pt x="28477" y="6863"/>
                    <a:pt x="28456" y="6989"/>
                    <a:pt x="28456" y="7094"/>
                  </a:cubicBezTo>
                  <a:lnTo>
                    <a:pt x="28435" y="7114"/>
                  </a:lnTo>
                  <a:lnTo>
                    <a:pt x="28456" y="7156"/>
                  </a:lnTo>
                  <a:lnTo>
                    <a:pt x="28456" y="7219"/>
                  </a:lnTo>
                  <a:cubicBezTo>
                    <a:pt x="28456" y="7283"/>
                    <a:pt x="28503" y="7308"/>
                    <a:pt x="28554" y="7308"/>
                  </a:cubicBezTo>
                  <a:cubicBezTo>
                    <a:pt x="28586" y="7308"/>
                    <a:pt x="28620" y="7298"/>
                    <a:pt x="28644" y="7282"/>
                  </a:cubicBezTo>
                  <a:lnTo>
                    <a:pt x="28707" y="7282"/>
                  </a:lnTo>
                  <a:lnTo>
                    <a:pt x="28707" y="7324"/>
                  </a:lnTo>
                  <a:lnTo>
                    <a:pt x="28582" y="7533"/>
                  </a:lnTo>
                  <a:lnTo>
                    <a:pt x="28561" y="7617"/>
                  </a:lnTo>
                  <a:lnTo>
                    <a:pt x="28456" y="7679"/>
                  </a:lnTo>
                  <a:lnTo>
                    <a:pt x="28477" y="7596"/>
                  </a:lnTo>
                  <a:lnTo>
                    <a:pt x="28435" y="7533"/>
                  </a:lnTo>
                  <a:lnTo>
                    <a:pt x="28477" y="7407"/>
                  </a:lnTo>
                  <a:lnTo>
                    <a:pt x="28393" y="7324"/>
                  </a:lnTo>
                  <a:lnTo>
                    <a:pt x="28268" y="7387"/>
                  </a:lnTo>
                  <a:lnTo>
                    <a:pt x="28184" y="7512"/>
                  </a:lnTo>
                  <a:lnTo>
                    <a:pt x="28121" y="7512"/>
                  </a:lnTo>
                  <a:lnTo>
                    <a:pt x="28038" y="7679"/>
                  </a:lnTo>
                  <a:lnTo>
                    <a:pt x="27954" y="7700"/>
                  </a:lnTo>
                  <a:lnTo>
                    <a:pt x="27870" y="7910"/>
                  </a:lnTo>
                  <a:lnTo>
                    <a:pt x="27724" y="8056"/>
                  </a:lnTo>
                  <a:lnTo>
                    <a:pt x="27703" y="8203"/>
                  </a:lnTo>
                  <a:lnTo>
                    <a:pt x="27745" y="8328"/>
                  </a:lnTo>
                  <a:lnTo>
                    <a:pt x="27745" y="8412"/>
                  </a:lnTo>
                  <a:lnTo>
                    <a:pt x="27808" y="8433"/>
                  </a:lnTo>
                  <a:lnTo>
                    <a:pt x="27870" y="8370"/>
                  </a:lnTo>
                  <a:lnTo>
                    <a:pt x="27933" y="8370"/>
                  </a:lnTo>
                  <a:lnTo>
                    <a:pt x="27933" y="8454"/>
                  </a:lnTo>
                  <a:lnTo>
                    <a:pt x="27828" y="8537"/>
                  </a:lnTo>
                  <a:lnTo>
                    <a:pt x="27828" y="8579"/>
                  </a:lnTo>
                  <a:lnTo>
                    <a:pt x="27724" y="8579"/>
                  </a:lnTo>
                  <a:lnTo>
                    <a:pt x="27619" y="8642"/>
                  </a:lnTo>
                  <a:lnTo>
                    <a:pt x="27431" y="8830"/>
                  </a:lnTo>
                  <a:lnTo>
                    <a:pt x="27347" y="8935"/>
                  </a:lnTo>
                  <a:lnTo>
                    <a:pt x="27326" y="9207"/>
                  </a:lnTo>
                  <a:lnTo>
                    <a:pt x="27389" y="9311"/>
                  </a:lnTo>
                  <a:lnTo>
                    <a:pt x="27389" y="9395"/>
                  </a:lnTo>
                  <a:lnTo>
                    <a:pt x="27326" y="9500"/>
                  </a:lnTo>
                  <a:lnTo>
                    <a:pt x="27347" y="9563"/>
                  </a:lnTo>
                  <a:lnTo>
                    <a:pt x="27389" y="9625"/>
                  </a:lnTo>
                  <a:lnTo>
                    <a:pt x="27452" y="9625"/>
                  </a:lnTo>
                  <a:lnTo>
                    <a:pt x="27515" y="9667"/>
                  </a:lnTo>
                  <a:lnTo>
                    <a:pt x="27536" y="9793"/>
                  </a:lnTo>
                  <a:lnTo>
                    <a:pt x="27640" y="9835"/>
                  </a:lnTo>
                  <a:lnTo>
                    <a:pt x="27703" y="9939"/>
                  </a:lnTo>
                  <a:lnTo>
                    <a:pt x="27745" y="9939"/>
                  </a:lnTo>
                  <a:lnTo>
                    <a:pt x="27828" y="9814"/>
                  </a:lnTo>
                  <a:lnTo>
                    <a:pt x="27808" y="9939"/>
                  </a:lnTo>
                  <a:lnTo>
                    <a:pt x="27849" y="10107"/>
                  </a:lnTo>
                  <a:lnTo>
                    <a:pt x="28017" y="10127"/>
                  </a:lnTo>
                  <a:lnTo>
                    <a:pt x="28080" y="10190"/>
                  </a:lnTo>
                  <a:lnTo>
                    <a:pt x="28184" y="10190"/>
                  </a:lnTo>
                  <a:lnTo>
                    <a:pt x="28331" y="10211"/>
                  </a:lnTo>
                  <a:lnTo>
                    <a:pt x="28331" y="10295"/>
                  </a:lnTo>
                  <a:lnTo>
                    <a:pt x="28226" y="10504"/>
                  </a:lnTo>
                  <a:lnTo>
                    <a:pt x="28121" y="10546"/>
                  </a:lnTo>
                  <a:lnTo>
                    <a:pt x="28080" y="10525"/>
                  </a:lnTo>
                  <a:lnTo>
                    <a:pt x="28121" y="10420"/>
                  </a:lnTo>
                  <a:lnTo>
                    <a:pt x="28226" y="10379"/>
                  </a:lnTo>
                  <a:lnTo>
                    <a:pt x="28080" y="10337"/>
                  </a:lnTo>
                  <a:lnTo>
                    <a:pt x="27954" y="10379"/>
                  </a:lnTo>
                  <a:lnTo>
                    <a:pt x="27849" y="10504"/>
                  </a:lnTo>
                  <a:lnTo>
                    <a:pt x="27912" y="10546"/>
                  </a:lnTo>
                  <a:lnTo>
                    <a:pt x="27912" y="10630"/>
                  </a:lnTo>
                  <a:lnTo>
                    <a:pt x="27745" y="10713"/>
                  </a:lnTo>
                  <a:lnTo>
                    <a:pt x="27661" y="10797"/>
                  </a:lnTo>
                  <a:lnTo>
                    <a:pt x="27598" y="10797"/>
                  </a:lnTo>
                  <a:lnTo>
                    <a:pt x="27515" y="10944"/>
                  </a:lnTo>
                  <a:lnTo>
                    <a:pt x="27536" y="11006"/>
                  </a:lnTo>
                  <a:lnTo>
                    <a:pt x="27619" y="11006"/>
                  </a:lnTo>
                  <a:lnTo>
                    <a:pt x="27661" y="11048"/>
                  </a:lnTo>
                  <a:lnTo>
                    <a:pt x="27766" y="11027"/>
                  </a:lnTo>
                  <a:lnTo>
                    <a:pt x="27828" y="10923"/>
                  </a:lnTo>
                  <a:lnTo>
                    <a:pt x="27808" y="10860"/>
                  </a:lnTo>
                  <a:lnTo>
                    <a:pt x="27870" y="10839"/>
                  </a:lnTo>
                  <a:lnTo>
                    <a:pt x="27954" y="10797"/>
                  </a:lnTo>
                  <a:lnTo>
                    <a:pt x="28017" y="10839"/>
                  </a:lnTo>
                  <a:lnTo>
                    <a:pt x="27975" y="10944"/>
                  </a:lnTo>
                  <a:lnTo>
                    <a:pt x="27912" y="11069"/>
                  </a:lnTo>
                  <a:lnTo>
                    <a:pt x="27870" y="11236"/>
                  </a:lnTo>
                  <a:lnTo>
                    <a:pt x="27870" y="11320"/>
                  </a:lnTo>
                  <a:lnTo>
                    <a:pt x="27808" y="11383"/>
                  </a:lnTo>
                  <a:lnTo>
                    <a:pt x="27640" y="11425"/>
                  </a:lnTo>
                  <a:lnTo>
                    <a:pt x="27536" y="11529"/>
                  </a:lnTo>
                  <a:lnTo>
                    <a:pt x="27452" y="11550"/>
                  </a:lnTo>
                  <a:lnTo>
                    <a:pt x="27452" y="11592"/>
                  </a:lnTo>
                  <a:lnTo>
                    <a:pt x="27410" y="11697"/>
                  </a:lnTo>
                  <a:lnTo>
                    <a:pt x="27138" y="11801"/>
                  </a:lnTo>
                  <a:lnTo>
                    <a:pt x="27075" y="11906"/>
                  </a:lnTo>
                  <a:lnTo>
                    <a:pt x="26971" y="11948"/>
                  </a:lnTo>
                  <a:lnTo>
                    <a:pt x="26929" y="11885"/>
                  </a:lnTo>
                  <a:lnTo>
                    <a:pt x="26887" y="11885"/>
                  </a:lnTo>
                  <a:lnTo>
                    <a:pt x="26866" y="11843"/>
                  </a:lnTo>
                  <a:lnTo>
                    <a:pt x="26803" y="11906"/>
                  </a:lnTo>
                  <a:lnTo>
                    <a:pt x="26720" y="11948"/>
                  </a:lnTo>
                  <a:lnTo>
                    <a:pt x="26720" y="11948"/>
                  </a:lnTo>
                  <a:lnTo>
                    <a:pt x="26761" y="11885"/>
                  </a:lnTo>
                  <a:lnTo>
                    <a:pt x="26720" y="11843"/>
                  </a:lnTo>
                  <a:lnTo>
                    <a:pt x="26615" y="11948"/>
                  </a:lnTo>
                  <a:lnTo>
                    <a:pt x="26573" y="12094"/>
                  </a:lnTo>
                  <a:lnTo>
                    <a:pt x="26468" y="12262"/>
                  </a:lnTo>
                  <a:lnTo>
                    <a:pt x="26448" y="12304"/>
                  </a:lnTo>
                  <a:lnTo>
                    <a:pt x="26489" y="12387"/>
                  </a:lnTo>
                  <a:lnTo>
                    <a:pt x="26489" y="12471"/>
                  </a:lnTo>
                  <a:lnTo>
                    <a:pt x="26406" y="12617"/>
                  </a:lnTo>
                  <a:lnTo>
                    <a:pt x="26406" y="12701"/>
                  </a:lnTo>
                  <a:lnTo>
                    <a:pt x="26468" y="12785"/>
                  </a:lnTo>
                  <a:lnTo>
                    <a:pt x="26385" y="12827"/>
                  </a:lnTo>
                  <a:lnTo>
                    <a:pt x="26343" y="12952"/>
                  </a:lnTo>
                  <a:lnTo>
                    <a:pt x="26364" y="12952"/>
                  </a:lnTo>
                  <a:lnTo>
                    <a:pt x="26448" y="12931"/>
                  </a:lnTo>
                  <a:lnTo>
                    <a:pt x="26489" y="12848"/>
                  </a:lnTo>
                  <a:lnTo>
                    <a:pt x="26594" y="12889"/>
                  </a:lnTo>
                  <a:lnTo>
                    <a:pt x="26699" y="12806"/>
                  </a:lnTo>
                  <a:lnTo>
                    <a:pt x="26615" y="12910"/>
                  </a:lnTo>
                  <a:lnTo>
                    <a:pt x="26510" y="12910"/>
                  </a:lnTo>
                  <a:lnTo>
                    <a:pt x="26406" y="13015"/>
                  </a:lnTo>
                  <a:lnTo>
                    <a:pt x="26259" y="13057"/>
                  </a:lnTo>
                  <a:lnTo>
                    <a:pt x="26259" y="13203"/>
                  </a:lnTo>
                  <a:lnTo>
                    <a:pt x="26176" y="13266"/>
                  </a:lnTo>
                  <a:lnTo>
                    <a:pt x="26071" y="13203"/>
                  </a:lnTo>
                  <a:lnTo>
                    <a:pt x="25945" y="13203"/>
                  </a:lnTo>
                  <a:lnTo>
                    <a:pt x="25862" y="13120"/>
                  </a:lnTo>
                  <a:lnTo>
                    <a:pt x="25778" y="13161"/>
                  </a:lnTo>
                  <a:lnTo>
                    <a:pt x="25820" y="13350"/>
                  </a:lnTo>
                  <a:lnTo>
                    <a:pt x="25631" y="13245"/>
                  </a:lnTo>
                  <a:lnTo>
                    <a:pt x="25694" y="12994"/>
                  </a:lnTo>
                  <a:lnTo>
                    <a:pt x="25631" y="12827"/>
                  </a:lnTo>
                  <a:lnTo>
                    <a:pt x="25548" y="12722"/>
                  </a:lnTo>
                  <a:lnTo>
                    <a:pt x="25590" y="12555"/>
                  </a:lnTo>
                  <a:lnTo>
                    <a:pt x="25631" y="12555"/>
                  </a:lnTo>
                  <a:lnTo>
                    <a:pt x="25673" y="12722"/>
                  </a:lnTo>
                  <a:lnTo>
                    <a:pt x="25820" y="12638"/>
                  </a:lnTo>
                  <a:lnTo>
                    <a:pt x="25862" y="12743"/>
                  </a:lnTo>
                  <a:lnTo>
                    <a:pt x="25987" y="12806"/>
                  </a:lnTo>
                  <a:lnTo>
                    <a:pt x="26071" y="12722"/>
                  </a:lnTo>
                  <a:lnTo>
                    <a:pt x="26071" y="12638"/>
                  </a:lnTo>
                  <a:lnTo>
                    <a:pt x="26134" y="12492"/>
                  </a:lnTo>
                  <a:lnTo>
                    <a:pt x="26029" y="12513"/>
                  </a:lnTo>
                  <a:lnTo>
                    <a:pt x="25945" y="12492"/>
                  </a:lnTo>
                  <a:lnTo>
                    <a:pt x="26029" y="12429"/>
                  </a:lnTo>
                  <a:lnTo>
                    <a:pt x="26092" y="12304"/>
                  </a:lnTo>
                  <a:lnTo>
                    <a:pt x="26029" y="12304"/>
                  </a:lnTo>
                  <a:lnTo>
                    <a:pt x="25945" y="12387"/>
                  </a:lnTo>
                  <a:lnTo>
                    <a:pt x="25778" y="12429"/>
                  </a:lnTo>
                  <a:lnTo>
                    <a:pt x="25778" y="12345"/>
                  </a:lnTo>
                  <a:lnTo>
                    <a:pt x="25924" y="12283"/>
                  </a:lnTo>
                  <a:lnTo>
                    <a:pt x="25924" y="12178"/>
                  </a:lnTo>
                  <a:lnTo>
                    <a:pt x="25841" y="12178"/>
                  </a:lnTo>
                  <a:lnTo>
                    <a:pt x="25736" y="12220"/>
                  </a:lnTo>
                  <a:lnTo>
                    <a:pt x="25736" y="12136"/>
                  </a:lnTo>
                  <a:lnTo>
                    <a:pt x="25778" y="11969"/>
                  </a:lnTo>
                  <a:lnTo>
                    <a:pt x="25862" y="11864"/>
                  </a:lnTo>
                  <a:lnTo>
                    <a:pt x="25883" y="11969"/>
                  </a:lnTo>
                  <a:lnTo>
                    <a:pt x="25945" y="11906"/>
                  </a:lnTo>
                  <a:lnTo>
                    <a:pt x="25945" y="11822"/>
                  </a:lnTo>
                  <a:lnTo>
                    <a:pt x="26092" y="11676"/>
                  </a:lnTo>
                  <a:lnTo>
                    <a:pt x="26092" y="11592"/>
                  </a:lnTo>
                  <a:lnTo>
                    <a:pt x="26280" y="11488"/>
                  </a:lnTo>
                  <a:lnTo>
                    <a:pt x="26280" y="11362"/>
                  </a:lnTo>
                  <a:lnTo>
                    <a:pt x="26364" y="11299"/>
                  </a:lnTo>
                  <a:lnTo>
                    <a:pt x="26448" y="11278"/>
                  </a:lnTo>
                  <a:lnTo>
                    <a:pt x="26448" y="11236"/>
                  </a:lnTo>
                  <a:lnTo>
                    <a:pt x="26343" y="11236"/>
                  </a:lnTo>
                  <a:lnTo>
                    <a:pt x="26196" y="11257"/>
                  </a:lnTo>
                  <a:lnTo>
                    <a:pt x="26155" y="11425"/>
                  </a:lnTo>
                  <a:lnTo>
                    <a:pt x="26029" y="11488"/>
                  </a:lnTo>
                  <a:lnTo>
                    <a:pt x="25945" y="11467"/>
                  </a:lnTo>
                  <a:lnTo>
                    <a:pt x="25966" y="11425"/>
                  </a:lnTo>
                  <a:lnTo>
                    <a:pt x="26113" y="11362"/>
                  </a:lnTo>
                  <a:lnTo>
                    <a:pt x="26134" y="11257"/>
                  </a:lnTo>
                  <a:lnTo>
                    <a:pt x="26050" y="11216"/>
                  </a:lnTo>
                  <a:lnTo>
                    <a:pt x="25966" y="11236"/>
                  </a:lnTo>
                  <a:lnTo>
                    <a:pt x="25883" y="11153"/>
                  </a:lnTo>
                  <a:lnTo>
                    <a:pt x="25924" y="11069"/>
                  </a:lnTo>
                  <a:lnTo>
                    <a:pt x="25945" y="10944"/>
                  </a:lnTo>
                  <a:lnTo>
                    <a:pt x="25862" y="10860"/>
                  </a:lnTo>
                  <a:lnTo>
                    <a:pt x="25820" y="10902"/>
                  </a:lnTo>
                  <a:lnTo>
                    <a:pt x="25778" y="10964"/>
                  </a:lnTo>
                  <a:lnTo>
                    <a:pt x="25778" y="10902"/>
                  </a:lnTo>
                  <a:lnTo>
                    <a:pt x="25820" y="10818"/>
                  </a:lnTo>
                  <a:lnTo>
                    <a:pt x="25757" y="10713"/>
                  </a:lnTo>
                  <a:lnTo>
                    <a:pt x="25652" y="10713"/>
                  </a:lnTo>
                  <a:lnTo>
                    <a:pt x="25631" y="10902"/>
                  </a:lnTo>
                  <a:lnTo>
                    <a:pt x="25527" y="10964"/>
                  </a:lnTo>
                  <a:lnTo>
                    <a:pt x="25506" y="11027"/>
                  </a:lnTo>
                  <a:lnTo>
                    <a:pt x="25443" y="10985"/>
                  </a:lnTo>
                  <a:lnTo>
                    <a:pt x="25443" y="10923"/>
                  </a:lnTo>
                  <a:lnTo>
                    <a:pt x="25401" y="10839"/>
                  </a:lnTo>
                  <a:lnTo>
                    <a:pt x="25318" y="10839"/>
                  </a:lnTo>
                  <a:lnTo>
                    <a:pt x="25297" y="10923"/>
                  </a:lnTo>
                  <a:lnTo>
                    <a:pt x="25318" y="10964"/>
                  </a:lnTo>
                  <a:lnTo>
                    <a:pt x="25297" y="11027"/>
                  </a:lnTo>
                  <a:lnTo>
                    <a:pt x="25339" y="11132"/>
                  </a:lnTo>
                  <a:lnTo>
                    <a:pt x="25339" y="11195"/>
                  </a:lnTo>
                  <a:lnTo>
                    <a:pt x="25297" y="11257"/>
                  </a:lnTo>
                  <a:lnTo>
                    <a:pt x="25234" y="11195"/>
                  </a:lnTo>
                  <a:lnTo>
                    <a:pt x="25234" y="11132"/>
                  </a:lnTo>
                  <a:lnTo>
                    <a:pt x="25192" y="11132"/>
                  </a:lnTo>
                  <a:lnTo>
                    <a:pt x="25171" y="11195"/>
                  </a:lnTo>
                  <a:lnTo>
                    <a:pt x="25213" y="11446"/>
                  </a:lnTo>
                  <a:lnTo>
                    <a:pt x="25234" y="11592"/>
                  </a:lnTo>
                  <a:lnTo>
                    <a:pt x="25401" y="11676"/>
                  </a:lnTo>
                  <a:lnTo>
                    <a:pt x="25443" y="11760"/>
                  </a:lnTo>
                  <a:lnTo>
                    <a:pt x="25443" y="11990"/>
                  </a:lnTo>
                  <a:lnTo>
                    <a:pt x="25422" y="11864"/>
                  </a:lnTo>
                  <a:lnTo>
                    <a:pt x="25339" y="11801"/>
                  </a:lnTo>
                  <a:lnTo>
                    <a:pt x="25192" y="11613"/>
                  </a:lnTo>
                  <a:lnTo>
                    <a:pt x="25171" y="11467"/>
                  </a:lnTo>
                  <a:lnTo>
                    <a:pt x="25108" y="11278"/>
                  </a:lnTo>
                  <a:lnTo>
                    <a:pt x="25025" y="11278"/>
                  </a:lnTo>
                  <a:lnTo>
                    <a:pt x="24983" y="11341"/>
                  </a:lnTo>
                  <a:lnTo>
                    <a:pt x="25004" y="11488"/>
                  </a:lnTo>
                  <a:lnTo>
                    <a:pt x="25087" y="11592"/>
                  </a:lnTo>
                  <a:lnTo>
                    <a:pt x="25108" y="11718"/>
                  </a:lnTo>
                  <a:lnTo>
                    <a:pt x="25067" y="11760"/>
                  </a:lnTo>
                  <a:lnTo>
                    <a:pt x="24983" y="11655"/>
                  </a:lnTo>
                  <a:lnTo>
                    <a:pt x="24774" y="11697"/>
                  </a:lnTo>
                  <a:lnTo>
                    <a:pt x="24711" y="11760"/>
                  </a:lnTo>
                  <a:lnTo>
                    <a:pt x="24648" y="11676"/>
                  </a:lnTo>
                  <a:lnTo>
                    <a:pt x="24564" y="11655"/>
                  </a:lnTo>
                  <a:lnTo>
                    <a:pt x="24376" y="11488"/>
                  </a:lnTo>
                  <a:lnTo>
                    <a:pt x="24146" y="11488"/>
                  </a:lnTo>
                  <a:lnTo>
                    <a:pt x="24125" y="11404"/>
                  </a:lnTo>
                  <a:lnTo>
                    <a:pt x="24083" y="11404"/>
                  </a:lnTo>
                  <a:lnTo>
                    <a:pt x="23937" y="11488"/>
                  </a:lnTo>
                  <a:lnTo>
                    <a:pt x="23874" y="11571"/>
                  </a:lnTo>
                  <a:lnTo>
                    <a:pt x="23707" y="11571"/>
                  </a:lnTo>
                  <a:lnTo>
                    <a:pt x="23560" y="11655"/>
                  </a:lnTo>
                  <a:lnTo>
                    <a:pt x="23435" y="11550"/>
                  </a:lnTo>
                  <a:lnTo>
                    <a:pt x="23414" y="11550"/>
                  </a:lnTo>
                  <a:lnTo>
                    <a:pt x="23393" y="11446"/>
                  </a:lnTo>
                  <a:lnTo>
                    <a:pt x="23330" y="11404"/>
                  </a:lnTo>
                  <a:lnTo>
                    <a:pt x="23204" y="11488"/>
                  </a:lnTo>
                  <a:lnTo>
                    <a:pt x="23204" y="11404"/>
                  </a:lnTo>
                  <a:lnTo>
                    <a:pt x="23037" y="11257"/>
                  </a:lnTo>
                  <a:lnTo>
                    <a:pt x="23016" y="11174"/>
                  </a:lnTo>
                  <a:lnTo>
                    <a:pt x="22974" y="11153"/>
                  </a:lnTo>
                  <a:lnTo>
                    <a:pt x="22974" y="11069"/>
                  </a:lnTo>
                  <a:lnTo>
                    <a:pt x="22995" y="11027"/>
                  </a:lnTo>
                  <a:lnTo>
                    <a:pt x="22932" y="10944"/>
                  </a:lnTo>
                  <a:lnTo>
                    <a:pt x="22890" y="10964"/>
                  </a:lnTo>
                  <a:lnTo>
                    <a:pt x="22870" y="10944"/>
                  </a:lnTo>
                  <a:lnTo>
                    <a:pt x="22870" y="10860"/>
                  </a:lnTo>
                  <a:lnTo>
                    <a:pt x="22807" y="10839"/>
                  </a:lnTo>
                  <a:lnTo>
                    <a:pt x="22702" y="10881"/>
                  </a:lnTo>
                  <a:lnTo>
                    <a:pt x="22577" y="10881"/>
                  </a:lnTo>
                  <a:lnTo>
                    <a:pt x="22493" y="10818"/>
                  </a:lnTo>
                  <a:lnTo>
                    <a:pt x="22451" y="10818"/>
                  </a:lnTo>
                  <a:lnTo>
                    <a:pt x="22409" y="10755"/>
                  </a:lnTo>
                  <a:lnTo>
                    <a:pt x="22305" y="10713"/>
                  </a:lnTo>
                  <a:lnTo>
                    <a:pt x="22200" y="10713"/>
                  </a:lnTo>
                  <a:lnTo>
                    <a:pt x="22263" y="10630"/>
                  </a:lnTo>
                  <a:lnTo>
                    <a:pt x="22263" y="10546"/>
                  </a:lnTo>
                  <a:lnTo>
                    <a:pt x="22346" y="10462"/>
                  </a:lnTo>
                  <a:lnTo>
                    <a:pt x="22346" y="10420"/>
                  </a:lnTo>
                  <a:lnTo>
                    <a:pt x="22263" y="10400"/>
                  </a:lnTo>
                  <a:lnTo>
                    <a:pt x="22179" y="10400"/>
                  </a:lnTo>
                  <a:lnTo>
                    <a:pt x="22158" y="10148"/>
                  </a:lnTo>
                  <a:lnTo>
                    <a:pt x="22095" y="10127"/>
                  </a:lnTo>
                  <a:lnTo>
                    <a:pt x="22095" y="10086"/>
                  </a:lnTo>
                  <a:lnTo>
                    <a:pt x="22179" y="10023"/>
                  </a:lnTo>
                  <a:lnTo>
                    <a:pt x="22200" y="9981"/>
                  </a:lnTo>
                  <a:lnTo>
                    <a:pt x="22158" y="9939"/>
                  </a:lnTo>
                  <a:lnTo>
                    <a:pt x="22179" y="9876"/>
                  </a:lnTo>
                  <a:lnTo>
                    <a:pt x="22179" y="9772"/>
                  </a:lnTo>
                  <a:cubicBezTo>
                    <a:pt x="22284" y="9709"/>
                    <a:pt x="22388" y="9688"/>
                    <a:pt x="22493" y="9604"/>
                  </a:cubicBezTo>
                  <a:lnTo>
                    <a:pt x="22514" y="9625"/>
                  </a:lnTo>
                  <a:lnTo>
                    <a:pt x="22598" y="9604"/>
                  </a:lnTo>
                  <a:lnTo>
                    <a:pt x="22681" y="9500"/>
                  </a:lnTo>
                  <a:lnTo>
                    <a:pt x="22702" y="9500"/>
                  </a:lnTo>
                  <a:lnTo>
                    <a:pt x="22702" y="9604"/>
                  </a:lnTo>
                  <a:lnTo>
                    <a:pt x="22765" y="9709"/>
                  </a:lnTo>
                  <a:lnTo>
                    <a:pt x="22828" y="9730"/>
                  </a:lnTo>
                  <a:lnTo>
                    <a:pt x="22911" y="9688"/>
                  </a:lnTo>
                  <a:lnTo>
                    <a:pt x="22995" y="9709"/>
                  </a:lnTo>
                  <a:lnTo>
                    <a:pt x="23037" y="9793"/>
                  </a:lnTo>
                  <a:lnTo>
                    <a:pt x="23121" y="9793"/>
                  </a:lnTo>
                  <a:lnTo>
                    <a:pt x="23183" y="9835"/>
                  </a:lnTo>
                  <a:lnTo>
                    <a:pt x="23225" y="9835"/>
                  </a:lnTo>
                  <a:lnTo>
                    <a:pt x="23225" y="9730"/>
                  </a:lnTo>
                  <a:lnTo>
                    <a:pt x="23288" y="9730"/>
                  </a:lnTo>
                  <a:lnTo>
                    <a:pt x="23351" y="9709"/>
                  </a:lnTo>
                  <a:lnTo>
                    <a:pt x="23414" y="9730"/>
                  </a:lnTo>
                  <a:lnTo>
                    <a:pt x="23414" y="9814"/>
                  </a:lnTo>
                  <a:lnTo>
                    <a:pt x="23455" y="9835"/>
                  </a:lnTo>
                  <a:lnTo>
                    <a:pt x="23539" y="9814"/>
                  </a:lnTo>
                  <a:lnTo>
                    <a:pt x="23602" y="9730"/>
                  </a:lnTo>
                  <a:lnTo>
                    <a:pt x="23644" y="9772"/>
                  </a:lnTo>
                  <a:lnTo>
                    <a:pt x="23665" y="9835"/>
                  </a:lnTo>
                  <a:lnTo>
                    <a:pt x="23727" y="9835"/>
                  </a:lnTo>
                  <a:lnTo>
                    <a:pt x="23748" y="9793"/>
                  </a:lnTo>
                  <a:lnTo>
                    <a:pt x="23769" y="9793"/>
                  </a:lnTo>
                  <a:lnTo>
                    <a:pt x="23832" y="9709"/>
                  </a:lnTo>
                  <a:lnTo>
                    <a:pt x="23916" y="9709"/>
                  </a:lnTo>
                  <a:lnTo>
                    <a:pt x="23937" y="9772"/>
                  </a:lnTo>
                  <a:lnTo>
                    <a:pt x="23979" y="9793"/>
                  </a:lnTo>
                  <a:lnTo>
                    <a:pt x="24041" y="9772"/>
                  </a:lnTo>
                  <a:lnTo>
                    <a:pt x="24041" y="9709"/>
                  </a:lnTo>
                  <a:lnTo>
                    <a:pt x="24020" y="9667"/>
                  </a:lnTo>
                  <a:lnTo>
                    <a:pt x="24083" y="9583"/>
                  </a:lnTo>
                  <a:lnTo>
                    <a:pt x="24083" y="9521"/>
                  </a:lnTo>
                  <a:lnTo>
                    <a:pt x="24146" y="9458"/>
                  </a:lnTo>
                  <a:lnTo>
                    <a:pt x="24146" y="9374"/>
                  </a:lnTo>
                  <a:lnTo>
                    <a:pt x="24062" y="9374"/>
                  </a:lnTo>
                  <a:lnTo>
                    <a:pt x="24041" y="9291"/>
                  </a:lnTo>
                  <a:lnTo>
                    <a:pt x="24062" y="9186"/>
                  </a:lnTo>
                  <a:lnTo>
                    <a:pt x="24146" y="9165"/>
                  </a:lnTo>
                  <a:lnTo>
                    <a:pt x="24146" y="9060"/>
                  </a:lnTo>
                  <a:lnTo>
                    <a:pt x="24041" y="8998"/>
                  </a:lnTo>
                  <a:lnTo>
                    <a:pt x="23958" y="9039"/>
                  </a:lnTo>
                  <a:lnTo>
                    <a:pt x="23958" y="9102"/>
                  </a:lnTo>
                  <a:lnTo>
                    <a:pt x="23916" y="9165"/>
                  </a:lnTo>
                  <a:lnTo>
                    <a:pt x="23832" y="9102"/>
                  </a:lnTo>
                  <a:lnTo>
                    <a:pt x="23707" y="9102"/>
                  </a:lnTo>
                  <a:lnTo>
                    <a:pt x="23560" y="9249"/>
                  </a:lnTo>
                  <a:lnTo>
                    <a:pt x="23455" y="9311"/>
                  </a:lnTo>
                  <a:lnTo>
                    <a:pt x="23455" y="9270"/>
                  </a:lnTo>
                  <a:lnTo>
                    <a:pt x="23602" y="9186"/>
                  </a:lnTo>
                  <a:lnTo>
                    <a:pt x="23644" y="9102"/>
                  </a:lnTo>
                  <a:lnTo>
                    <a:pt x="23644" y="8977"/>
                  </a:lnTo>
                  <a:lnTo>
                    <a:pt x="23602" y="9060"/>
                  </a:lnTo>
                  <a:lnTo>
                    <a:pt x="23539" y="9039"/>
                  </a:lnTo>
                  <a:lnTo>
                    <a:pt x="23539" y="8935"/>
                  </a:lnTo>
                  <a:lnTo>
                    <a:pt x="23644" y="8851"/>
                  </a:lnTo>
                  <a:lnTo>
                    <a:pt x="23560" y="8726"/>
                  </a:lnTo>
                  <a:lnTo>
                    <a:pt x="23644" y="8642"/>
                  </a:lnTo>
                  <a:lnTo>
                    <a:pt x="23727" y="8642"/>
                  </a:lnTo>
                  <a:lnTo>
                    <a:pt x="23707" y="8684"/>
                  </a:lnTo>
                  <a:lnTo>
                    <a:pt x="23748" y="8851"/>
                  </a:lnTo>
                  <a:lnTo>
                    <a:pt x="23832" y="8935"/>
                  </a:lnTo>
                  <a:lnTo>
                    <a:pt x="23874" y="8893"/>
                  </a:lnTo>
                  <a:lnTo>
                    <a:pt x="23979" y="8893"/>
                  </a:lnTo>
                  <a:lnTo>
                    <a:pt x="24041" y="8767"/>
                  </a:lnTo>
                  <a:lnTo>
                    <a:pt x="23979" y="8726"/>
                  </a:lnTo>
                  <a:lnTo>
                    <a:pt x="23979" y="8663"/>
                  </a:lnTo>
                  <a:lnTo>
                    <a:pt x="24062" y="8663"/>
                  </a:lnTo>
                  <a:lnTo>
                    <a:pt x="24083" y="8726"/>
                  </a:lnTo>
                  <a:lnTo>
                    <a:pt x="24146" y="8684"/>
                  </a:lnTo>
                  <a:lnTo>
                    <a:pt x="24251" y="8621"/>
                  </a:lnTo>
                  <a:lnTo>
                    <a:pt x="24271" y="8475"/>
                  </a:lnTo>
                  <a:lnTo>
                    <a:pt x="24292" y="8579"/>
                  </a:lnTo>
                  <a:lnTo>
                    <a:pt x="24355" y="8579"/>
                  </a:lnTo>
                  <a:lnTo>
                    <a:pt x="24460" y="8516"/>
                  </a:lnTo>
                  <a:lnTo>
                    <a:pt x="24376" y="8684"/>
                  </a:lnTo>
                  <a:lnTo>
                    <a:pt x="24376" y="8851"/>
                  </a:lnTo>
                  <a:lnTo>
                    <a:pt x="24439" y="8830"/>
                  </a:lnTo>
                  <a:lnTo>
                    <a:pt x="24481" y="8851"/>
                  </a:lnTo>
                  <a:lnTo>
                    <a:pt x="24439" y="8935"/>
                  </a:lnTo>
                  <a:lnTo>
                    <a:pt x="24502" y="8935"/>
                  </a:lnTo>
                  <a:lnTo>
                    <a:pt x="24564" y="8788"/>
                  </a:lnTo>
                  <a:lnTo>
                    <a:pt x="24606" y="8747"/>
                  </a:lnTo>
                  <a:lnTo>
                    <a:pt x="24690" y="8579"/>
                  </a:lnTo>
                  <a:lnTo>
                    <a:pt x="24774" y="8558"/>
                  </a:lnTo>
                  <a:lnTo>
                    <a:pt x="24753" y="8684"/>
                  </a:lnTo>
                  <a:lnTo>
                    <a:pt x="24648" y="8788"/>
                  </a:lnTo>
                  <a:lnTo>
                    <a:pt x="24669" y="8977"/>
                  </a:lnTo>
                  <a:lnTo>
                    <a:pt x="24753" y="8977"/>
                  </a:lnTo>
                  <a:lnTo>
                    <a:pt x="24815" y="9039"/>
                  </a:lnTo>
                  <a:lnTo>
                    <a:pt x="24878" y="8956"/>
                  </a:lnTo>
                  <a:lnTo>
                    <a:pt x="25004" y="8851"/>
                  </a:lnTo>
                  <a:lnTo>
                    <a:pt x="25067" y="8684"/>
                  </a:lnTo>
                  <a:lnTo>
                    <a:pt x="25108" y="8558"/>
                  </a:lnTo>
                  <a:lnTo>
                    <a:pt x="25087" y="8433"/>
                  </a:lnTo>
                  <a:lnTo>
                    <a:pt x="25129" y="8370"/>
                  </a:lnTo>
                  <a:lnTo>
                    <a:pt x="25108" y="8328"/>
                  </a:lnTo>
                  <a:lnTo>
                    <a:pt x="25025" y="8328"/>
                  </a:lnTo>
                  <a:lnTo>
                    <a:pt x="24983" y="8307"/>
                  </a:lnTo>
                  <a:lnTo>
                    <a:pt x="24899" y="8349"/>
                  </a:lnTo>
                  <a:lnTo>
                    <a:pt x="24899" y="8223"/>
                  </a:lnTo>
                  <a:lnTo>
                    <a:pt x="24941" y="8203"/>
                  </a:lnTo>
                  <a:lnTo>
                    <a:pt x="24920" y="8140"/>
                  </a:lnTo>
                  <a:lnTo>
                    <a:pt x="24815" y="8140"/>
                  </a:lnTo>
                  <a:lnTo>
                    <a:pt x="24795" y="8098"/>
                  </a:lnTo>
                  <a:lnTo>
                    <a:pt x="24690" y="8014"/>
                  </a:lnTo>
                  <a:lnTo>
                    <a:pt x="24690" y="7931"/>
                  </a:lnTo>
                  <a:lnTo>
                    <a:pt x="24606" y="7742"/>
                  </a:lnTo>
                  <a:lnTo>
                    <a:pt x="24585" y="7617"/>
                  </a:lnTo>
                  <a:lnTo>
                    <a:pt x="24627" y="7491"/>
                  </a:lnTo>
                  <a:lnTo>
                    <a:pt x="24585" y="7324"/>
                  </a:lnTo>
                  <a:lnTo>
                    <a:pt x="24502" y="7470"/>
                  </a:lnTo>
                  <a:lnTo>
                    <a:pt x="24502" y="7575"/>
                  </a:lnTo>
                  <a:lnTo>
                    <a:pt x="24418" y="7428"/>
                  </a:lnTo>
                  <a:lnTo>
                    <a:pt x="24292" y="7366"/>
                  </a:lnTo>
                  <a:lnTo>
                    <a:pt x="24271" y="7114"/>
                  </a:lnTo>
                  <a:lnTo>
                    <a:pt x="24188" y="7073"/>
                  </a:lnTo>
                  <a:lnTo>
                    <a:pt x="24167" y="6884"/>
                  </a:lnTo>
                  <a:lnTo>
                    <a:pt x="24083" y="6780"/>
                  </a:lnTo>
                  <a:lnTo>
                    <a:pt x="24083" y="6675"/>
                  </a:lnTo>
                  <a:lnTo>
                    <a:pt x="24041" y="6591"/>
                  </a:lnTo>
                  <a:lnTo>
                    <a:pt x="24041" y="6529"/>
                  </a:lnTo>
                  <a:lnTo>
                    <a:pt x="24146" y="6529"/>
                  </a:lnTo>
                  <a:lnTo>
                    <a:pt x="24167" y="6382"/>
                  </a:lnTo>
                  <a:lnTo>
                    <a:pt x="24251" y="6382"/>
                  </a:lnTo>
                  <a:lnTo>
                    <a:pt x="24271" y="6424"/>
                  </a:lnTo>
                  <a:lnTo>
                    <a:pt x="24355" y="6361"/>
                  </a:lnTo>
                  <a:lnTo>
                    <a:pt x="24355" y="6257"/>
                  </a:lnTo>
                  <a:lnTo>
                    <a:pt x="24460" y="6026"/>
                  </a:lnTo>
                  <a:lnTo>
                    <a:pt x="24460" y="5922"/>
                  </a:lnTo>
                  <a:lnTo>
                    <a:pt x="24481" y="5880"/>
                  </a:lnTo>
                  <a:lnTo>
                    <a:pt x="24397" y="5692"/>
                  </a:lnTo>
                  <a:lnTo>
                    <a:pt x="24460" y="5566"/>
                  </a:lnTo>
                  <a:lnTo>
                    <a:pt x="24523" y="5566"/>
                  </a:lnTo>
                  <a:lnTo>
                    <a:pt x="24523" y="5399"/>
                  </a:lnTo>
                  <a:lnTo>
                    <a:pt x="24627" y="5252"/>
                  </a:lnTo>
                  <a:lnTo>
                    <a:pt x="24627" y="5148"/>
                  </a:lnTo>
                  <a:lnTo>
                    <a:pt x="24690" y="5064"/>
                  </a:lnTo>
                  <a:lnTo>
                    <a:pt x="24690" y="4855"/>
                  </a:lnTo>
                  <a:lnTo>
                    <a:pt x="24774" y="4834"/>
                  </a:lnTo>
                  <a:lnTo>
                    <a:pt x="24774" y="4729"/>
                  </a:lnTo>
                  <a:lnTo>
                    <a:pt x="24899" y="4583"/>
                  </a:lnTo>
                  <a:lnTo>
                    <a:pt x="24899" y="4478"/>
                  </a:lnTo>
                  <a:cubicBezTo>
                    <a:pt x="24918" y="4516"/>
                    <a:pt x="24966" y="4536"/>
                    <a:pt x="25020" y="4536"/>
                  </a:cubicBezTo>
                  <a:cubicBezTo>
                    <a:pt x="25085" y="4536"/>
                    <a:pt x="25158" y="4505"/>
                    <a:pt x="25192" y="4436"/>
                  </a:cubicBezTo>
                  <a:lnTo>
                    <a:pt x="25255" y="4122"/>
                  </a:lnTo>
                  <a:lnTo>
                    <a:pt x="25359" y="4122"/>
                  </a:lnTo>
                  <a:lnTo>
                    <a:pt x="25506" y="3955"/>
                  </a:lnTo>
                  <a:lnTo>
                    <a:pt x="25652" y="3892"/>
                  </a:lnTo>
                  <a:lnTo>
                    <a:pt x="25820" y="3725"/>
                  </a:lnTo>
                  <a:lnTo>
                    <a:pt x="25862" y="3725"/>
                  </a:lnTo>
                  <a:lnTo>
                    <a:pt x="25987" y="3599"/>
                  </a:lnTo>
                  <a:lnTo>
                    <a:pt x="25987" y="3516"/>
                  </a:lnTo>
                  <a:lnTo>
                    <a:pt x="26050" y="3474"/>
                  </a:lnTo>
                  <a:lnTo>
                    <a:pt x="26050" y="3390"/>
                  </a:lnTo>
                  <a:lnTo>
                    <a:pt x="25966" y="3285"/>
                  </a:lnTo>
                  <a:lnTo>
                    <a:pt x="25987" y="3223"/>
                  </a:lnTo>
                  <a:lnTo>
                    <a:pt x="25987" y="3160"/>
                  </a:lnTo>
                  <a:lnTo>
                    <a:pt x="25883" y="2993"/>
                  </a:lnTo>
                  <a:lnTo>
                    <a:pt x="25820" y="2993"/>
                  </a:lnTo>
                  <a:lnTo>
                    <a:pt x="25736" y="3013"/>
                  </a:lnTo>
                  <a:lnTo>
                    <a:pt x="25631" y="2972"/>
                  </a:lnTo>
                  <a:lnTo>
                    <a:pt x="25548" y="2993"/>
                  </a:lnTo>
                  <a:lnTo>
                    <a:pt x="25443" y="2909"/>
                  </a:lnTo>
                  <a:lnTo>
                    <a:pt x="25359" y="2909"/>
                  </a:lnTo>
                  <a:lnTo>
                    <a:pt x="25297" y="2846"/>
                  </a:lnTo>
                  <a:lnTo>
                    <a:pt x="25129" y="2867"/>
                  </a:lnTo>
                  <a:lnTo>
                    <a:pt x="25025" y="2972"/>
                  </a:lnTo>
                  <a:lnTo>
                    <a:pt x="24941" y="2993"/>
                  </a:lnTo>
                  <a:lnTo>
                    <a:pt x="24774" y="3118"/>
                  </a:lnTo>
                  <a:lnTo>
                    <a:pt x="24774" y="3181"/>
                  </a:lnTo>
                  <a:lnTo>
                    <a:pt x="24878" y="3265"/>
                  </a:lnTo>
                  <a:lnTo>
                    <a:pt x="24941" y="3390"/>
                  </a:lnTo>
                  <a:lnTo>
                    <a:pt x="24941" y="3516"/>
                  </a:lnTo>
                  <a:lnTo>
                    <a:pt x="24983" y="3641"/>
                  </a:lnTo>
                  <a:lnTo>
                    <a:pt x="24941" y="3704"/>
                  </a:lnTo>
                  <a:lnTo>
                    <a:pt x="24941" y="3809"/>
                  </a:lnTo>
                  <a:lnTo>
                    <a:pt x="25025" y="3913"/>
                  </a:lnTo>
                  <a:lnTo>
                    <a:pt x="25025" y="3934"/>
                  </a:lnTo>
                  <a:lnTo>
                    <a:pt x="25004" y="3955"/>
                  </a:lnTo>
                  <a:cubicBezTo>
                    <a:pt x="24983" y="4018"/>
                    <a:pt x="24941" y="4081"/>
                    <a:pt x="24920" y="4143"/>
                  </a:cubicBezTo>
                  <a:lnTo>
                    <a:pt x="24899" y="4081"/>
                  </a:lnTo>
                  <a:lnTo>
                    <a:pt x="24920" y="4018"/>
                  </a:lnTo>
                  <a:lnTo>
                    <a:pt x="24920" y="3934"/>
                  </a:lnTo>
                  <a:lnTo>
                    <a:pt x="24815" y="3871"/>
                  </a:lnTo>
                  <a:lnTo>
                    <a:pt x="24774" y="3725"/>
                  </a:lnTo>
                  <a:lnTo>
                    <a:pt x="24795" y="3662"/>
                  </a:lnTo>
                  <a:lnTo>
                    <a:pt x="24711" y="3495"/>
                  </a:lnTo>
                  <a:lnTo>
                    <a:pt x="24606" y="3474"/>
                  </a:lnTo>
                  <a:lnTo>
                    <a:pt x="24564" y="3411"/>
                  </a:lnTo>
                  <a:lnTo>
                    <a:pt x="24502" y="3411"/>
                  </a:lnTo>
                  <a:lnTo>
                    <a:pt x="24481" y="3578"/>
                  </a:lnTo>
                  <a:lnTo>
                    <a:pt x="24418" y="3578"/>
                  </a:lnTo>
                  <a:lnTo>
                    <a:pt x="24292" y="3369"/>
                  </a:lnTo>
                  <a:lnTo>
                    <a:pt x="24209" y="3369"/>
                  </a:lnTo>
                  <a:lnTo>
                    <a:pt x="24146" y="3285"/>
                  </a:lnTo>
                  <a:lnTo>
                    <a:pt x="24062" y="3327"/>
                  </a:lnTo>
                  <a:lnTo>
                    <a:pt x="24083" y="3495"/>
                  </a:lnTo>
                  <a:lnTo>
                    <a:pt x="24041" y="3516"/>
                  </a:lnTo>
                  <a:lnTo>
                    <a:pt x="23958" y="3495"/>
                  </a:lnTo>
                  <a:lnTo>
                    <a:pt x="23895" y="3620"/>
                  </a:lnTo>
                  <a:lnTo>
                    <a:pt x="23895" y="3704"/>
                  </a:lnTo>
                  <a:lnTo>
                    <a:pt x="23832" y="3746"/>
                  </a:lnTo>
                  <a:lnTo>
                    <a:pt x="23748" y="4039"/>
                  </a:lnTo>
                  <a:lnTo>
                    <a:pt x="23748" y="4143"/>
                  </a:lnTo>
                  <a:lnTo>
                    <a:pt x="23686" y="4227"/>
                  </a:lnTo>
                  <a:lnTo>
                    <a:pt x="23686" y="4353"/>
                  </a:lnTo>
                  <a:lnTo>
                    <a:pt x="23665" y="4374"/>
                  </a:lnTo>
                  <a:lnTo>
                    <a:pt x="23665" y="4478"/>
                  </a:lnTo>
                  <a:lnTo>
                    <a:pt x="23581" y="4541"/>
                  </a:lnTo>
                  <a:lnTo>
                    <a:pt x="23581" y="4771"/>
                  </a:lnTo>
                  <a:lnTo>
                    <a:pt x="23518" y="4813"/>
                  </a:lnTo>
                  <a:lnTo>
                    <a:pt x="23455" y="4792"/>
                  </a:lnTo>
                  <a:lnTo>
                    <a:pt x="23372" y="4980"/>
                  </a:lnTo>
                  <a:lnTo>
                    <a:pt x="23414" y="5064"/>
                  </a:lnTo>
                  <a:lnTo>
                    <a:pt x="23372" y="5169"/>
                  </a:lnTo>
                  <a:lnTo>
                    <a:pt x="23372" y="5273"/>
                  </a:lnTo>
                  <a:lnTo>
                    <a:pt x="23309" y="5378"/>
                  </a:lnTo>
                  <a:lnTo>
                    <a:pt x="23351" y="5462"/>
                  </a:lnTo>
                  <a:lnTo>
                    <a:pt x="23330" y="5524"/>
                  </a:lnTo>
                  <a:lnTo>
                    <a:pt x="23204" y="5524"/>
                  </a:lnTo>
                  <a:lnTo>
                    <a:pt x="23246" y="5587"/>
                  </a:lnTo>
                  <a:lnTo>
                    <a:pt x="23351" y="5629"/>
                  </a:lnTo>
                  <a:lnTo>
                    <a:pt x="23351" y="5734"/>
                  </a:lnTo>
                  <a:lnTo>
                    <a:pt x="23267" y="5713"/>
                  </a:lnTo>
                  <a:lnTo>
                    <a:pt x="23204" y="5734"/>
                  </a:lnTo>
                  <a:lnTo>
                    <a:pt x="23121" y="5796"/>
                  </a:lnTo>
                  <a:lnTo>
                    <a:pt x="23037" y="5754"/>
                  </a:lnTo>
                  <a:lnTo>
                    <a:pt x="22995" y="5817"/>
                  </a:lnTo>
                  <a:lnTo>
                    <a:pt x="22995" y="5922"/>
                  </a:lnTo>
                  <a:lnTo>
                    <a:pt x="22932" y="5964"/>
                  </a:lnTo>
                  <a:lnTo>
                    <a:pt x="22849" y="5922"/>
                  </a:lnTo>
                  <a:lnTo>
                    <a:pt x="22849" y="5817"/>
                  </a:lnTo>
                  <a:lnTo>
                    <a:pt x="22890" y="5734"/>
                  </a:lnTo>
                  <a:lnTo>
                    <a:pt x="22828" y="5650"/>
                  </a:lnTo>
                  <a:lnTo>
                    <a:pt x="22828" y="5482"/>
                  </a:lnTo>
                  <a:lnTo>
                    <a:pt x="22911" y="5294"/>
                  </a:lnTo>
                  <a:lnTo>
                    <a:pt x="22932" y="5169"/>
                  </a:lnTo>
                  <a:lnTo>
                    <a:pt x="23016" y="5085"/>
                  </a:lnTo>
                  <a:lnTo>
                    <a:pt x="23016" y="4980"/>
                  </a:lnTo>
                  <a:lnTo>
                    <a:pt x="23037" y="4876"/>
                  </a:lnTo>
                  <a:lnTo>
                    <a:pt x="23100" y="4646"/>
                  </a:lnTo>
                  <a:lnTo>
                    <a:pt x="23225" y="4562"/>
                  </a:lnTo>
                  <a:lnTo>
                    <a:pt x="23225" y="4436"/>
                  </a:lnTo>
                  <a:lnTo>
                    <a:pt x="23100" y="4436"/>
                  </a:lnTo>
                  <a:lnTo>
                    <a:pt x="23100" y="4353"/>
                  </a:lnTo>
                  <a:lnTo>
                    <a:pt x="23163" y="4269"/>
                  </a:lnTo>
                  <a:lnTo>
                    <a:pt x="23163" y="4039"/>
                  </a:lnTo>
                  <a:lnTo>
                    <a:pt x="23121" y="3976"/>
                  </a:lnTo>
                  <a:lnTo>
                    <a:pt x="23058" y="3850"/>
                  </a:lnTo>
                  <a:lnTo>
                    <a:pt x="23100" y="3809"/>
                  </a:lnTo>
                  <a:lnTo>
                    <a:pt x="23100" y="3662"/>
                  </a:lnTo>
                  <a:lnTo>
                    <a:pt x="23016" y="3662"/>
                  </a:lnTo>
                  <a:lnTo>
                    <a:pt x="22911" y="3537"/>
                  </a:lnTo>
                  <a:lnTo>
                    <a:pt x="22744" y="3599"/>
                  </a:lnTo>
                  <a:lnTo>
                    <a:pt x="22723" y="3725"/>
                  </a:lnTo>
                  <a:lnTo>
                    <a:pt x="22828" y="3809"/>
                  </a:lnTo>
                  <a:lnTo>
                    <a:pt x="22828" y="3913"/>
                  </a:lnTo>
                  <a:lnTo>
                    <a:pt x="22890" y="3976"/>
                  </a:lnTo>
                  <a:lnTo>
                    <a:pt x="22890" y="4060"/>
                  </a:lnTo>
                  <a:lnTo>
                    <a:pt x="22807" y="4060"/>
                  </a:lnTo>
                  <a:lnTo>
                    <a:pt x="22786" y="3955"/>
                  </a:lnTo>
                  <a:lnTo>
                    <a:pt x="22702" y="3955"/>
                  </a:lnTo>
                  <a:lnTo>
                    <a:pt x="22639" y="4081"/>
                  </a:lnTo>
                  <a:lnTo>
                    <a:pt x="22702" y="4122"/>
                  </a:lnTo>
                  <a:lnTo>
                    <a:pt x="22723" y="4227"/>
                  </a:lnTo>
                  <a:lnTo>
                    <a:pt x="22786" y="4353"/>
                  </a:lnTo>
                  <a:lnTo>
                    <a:pt x="22723" y="4394"/>
                  </a:lnTo>
                  <a:lnTo>
                    <a:pt x="22702" y="4353"/>
                  </a:lnTo>
                  <a:lnTo>
                    <a:pt x="22639" y="4290"/>
                  </a:lnTo>
                  <a:lnTo>
                    <a:pt x="22618" y="4436"/>
                  </a:lnTo>
                  <a:lnTo>
                    <a:pt x="22514" y="4353"/>
                  </a:lnTo>
                  <a:lnTo>
                    <a:pt x="22514" y="4248"/>
                  </a:lnTo>
                  <a:lnTo>
                    <a:pt x="22430" y="4248"/>
                  </a:lnTo>
                  <a:lnTo>
                    <a:pt x="22388" y="4353"/>
                  </a:lnTo>
                  <a:lnTo>
                    <a:pt x="22326" y="4332"/>
                  </a:lnTo>
                  <a:lnTo>
                    <a:pt x="22326" y="4185"/>
                  </a:lnTo>
                  <a:lnTo>
                    <a:pt x="22409" y="4122"/>
                  </a:lnTo>
                  <a:lnTo>
                    <a:pt x="22388" y="4081"/>
                  </a:lnTo>
                  <a:lnTo>
                    <a:pt x="22221" y="4143"/>
                  </a:lnTo>
                  <a:lnTo>
                    <a:pt x="22095" y="4269"/>
                  </a:lnTo>
                  <a:lnTo>
                    <a:pt x="22012" y="4143"/>
                  </a:lnTo>
                  <a:lnTo>
                    <a:pt x="21949" y="4143"/>
                  </a:lnTo>
                  <a:lnTo>
                    <a:pt x="21865" y="4227"/>
                  </a:lnTo>
                  <a:lnTo>
                    <a:pt x="21740" y="4227"/>
                  </a:lnTo>
                  <a:lnTo>
                    <a:pt x="21698" y="4164"/>
                  </a:lnTo>
                  <a:lnTo>
                    <a:pt x="21572" y="4185"/>
                  </a:lnTo>
                  <a:lnTo>
                    <a:pt x="21530" y="4143"/>
                  </a:lnTo>
                  <a:lnTo>
                    <a:pt x="21635" y="4060"/>
                  </a:lnTo>
                  <a:lnTo>
                    <a:pt x="21782" y="4039"/>
                  </a:lnTo>
                  <a:lnTo>
                    <a:pt x="21865" y="4060"/>
                  </a:lnTo>
                  <a:lnTo>
                    <a:pt x="21991" y="4039"/>
                  </a:lnTo>
                  <a:lnTo>
                    <a:pt x="21991" y="3955"/>
                  </a:lnTo>
                  <a:lnTo>
                    <a:pt x="22074" y="3934"/>
                  </a:lnTo>
                  <a:lnTo>
                    <a:pt x="22158" y="3955"/>
                  </a:lnTo>
                  <a:lnTo>
                    <a:pt x="22263" y="3850"/>
                  </a:lnTo>
                  <a:lnTo>
                    <a:pt x="22263" y="3746"/>
                  </a:lnTo>
                  <a:lnTo>
                    <a:pt x="22284" y="3662"/>
                  </a:lnTo>
                  <a:lnTo>
                    <a:pt x="22200" y="3599"/>
                  </a:lnTo>
                  <a:lnTo>
                    <a:pt x="22095" y="3411"/>
                  </a:lnTo>
                  <a:lnTo>
                    <a:pt x="21970" y="3348"/>
                  </a:lnTo>
                  <a:lnTo>
                    <a:pt x="21949" y="3285"/>
                  </a:lnTo>
                  <a:lnTo>
                    <a:pt x="21761" y="3118"/>
                  </a:lnTo>
                  <a:lnTo>
                    <a:pt x="21740" y="3076"/>
                  </a:lnTo>
                  <a:lnTo>
                    <a:pt x="21635" y="3076"/>
                  </a:lnTo>
                  <a:lnTo>
                    <a:pt x="21489" y="3139"/>
                  </a:lnTo>
                  <a:lnTo>
                    <a:pt x="21426" y="3139"/>
                  </a:lnTo>
                  <a:lnTo>
                    <a:pt x="21238" y="3327"/>
                  </a:lnTo>
                  <a:lnTo>
                    <a:pt x="21279" y="3390"/>
                  </a:lnTo>
                  <a:lnTo>
                    <a:pt x="21279" y="3453"/>
                  </a:lnTo>
                  <a:lnTo>
                    <a:pt x="21217" y="3495"/>
                  </a:lnTo>
                  <a:lnTo>
                    <a:pt x="21133" y="3516"/>
                  </a:lnTo>
                  <a:lnTo>
                    <a:pt x="21133" y="3453"/>
                  </a:lnTo>
                  <a:lnTo>
                    <a:pt x="21049" y="3495"/>
                  </a:lnTo>
                  <a:lnTo>
                    <a:pt x="20966" y="3432"/>
                  </a:lnTo>
                  <a:lnTo>
                    <a:pt x="20861" y="3432"/>
                  </a:lnTo>
                  <a:lnTo>
                    <a:pt x="20819" y="3495"/>
                  </a:lnTo>
                  <a:lnTo>
                    <a:pt x="20714" y="3495"/>
                  </a:lnTo>
                  <a:lnTo>
                    <a:pt x="20652" y="3432"/>
                  </a:lnTo>
                  <a:lnTo>
                    <a:pt x="20714" y="3390"/>
                  </a:lnTo>
                  <a:lnTo>
                    <a:pt x="20861" y="3348"/>
                  </a:lnTo>
                  <a:lnTo>
                    <a:pt x="20924" y="3244"/>
                  </a:lnTo>
                  <a:lnTo>
                    <a:pt x="21028" y="3223"/>
                  </a:lnTo>
                  <a:lnTo>
                    <a:pt x="21112" y="3244"/>
                  </a:lnTo>
                  <a:lnTo>
                    <a:pt x="21175" y="3139"/>
                  </a:lnTo>
                  <a:lnTo>
                    <a:pt x="21175" y="3013"/>
                  </a:lnTo>
                  <a:lnTo>
                    <a:pt x="21238" y="2972"/>
                  </a:lnTo>
                  <a:lnTo>
                    <a:pt x="21321" y="2972"/>
                  </a:lnTo>
                  <a:lnTo>
                    <a:pt x="21384" y="2804"/>
                  </a:lnTo>
                  <a:lnTo>
                    <a:pt x="21384" y="2616"/>
                  </a:lnTo>
                  <a:lnTo>
                    <a:pt x="21426" y="2553"/>
                  </a:lnTo>
                  <a:lnTo>
                    <a:pt x="21384" y="2449"/>
                  </a:lnTo>
                  <a:lnTo>
                    <a:pt x="21279" y="2449"/>
                  </a:lnTo>
                  <a:lnTo>
                    <a:pt x="21112" y="2490"/>
                  </a:lnTo>
                  <a:lnTo>
                    <a:pt x="20903" y="2553"/>
                  </a:lnTo>
                  <a:lnTo>
                    <a:pt x="20694" y="2616"/>
                  </a:lnTo>
                  <a:lnTo>
                    <a:pt x="20547" y="2658"/>
                  </a:lnTo>
                  <a:cubicBezTo>
                    <a:pt x="20652" y="2616"/>
                    <a:pt x="20798" y="2574"/>
                    <a:pt x="20903" y="2511"/>
                  </a:cubicBezTo>
                  <a:cubicBezTo>
                    <a:pt x="20945" y="2511"/>
                    <a:pt x="21028" y="2490"/>
                    <a:pt x="21070" y="2490"/>
                  </a:cubicBezTo>
                  <a:cubicBezTo>
                    <a:pt x="21217" y="2469"/>
                    <a:pt x="21238" y="2344"/>
                    <a:pt x="21175" y="2239"/>
                  </a:cubicBezTo>
                  <a:lnTo>
                    <a:pt x="21238" y="2177"/>
                  </a:lnTo>
                  <a:lnTo>
                    <a:pt x="21217" y="2072"/>
                  </a:lnTo>
                  <a:lnTo>
                    <a:pt x="21217" y="1967"/>
                  </a:lnTo>
                  <a:lnTo>
                    <a:pt x="21154" y="1884"/>
                  </a:lnTo>
                  <a:lnTo>
                    <a:pt x="21217" y="1842"/>
                  </a:lnTo>
                  <a:lnTo>
                    <a:pt x="21217" y="1674"/>
                  </a:lnTo>
                  <a:lnTo>
                    <a:pt x="21133" y="1507"/>
                  </a:lnTo>
                  <a:lnTo>
                    <a:pt x="21175" y="1402"/>
                  </a:lnTo>
                  <a:lnTo>
                    <a:pt x="21154" y="1109"/>
                  </a:lnTo>
                  <a:lnTo>
                    <a:pt x="20945" y="879"/>
                  </a:lnTo>
                  <a:lnTo>
                    <a:pt x="20924" y="775"/>
                  </a:lnTo>
                  <a:lnTo>
                    <a:pt x="20840" y="733"/>
                  </a:lnTo>
                  <a:lnTo>
                    <a:pt x="20694" y="796"/>
                  </a:lnTo>
                  <a:lnTo>
                    <a:pt x="20526" y="775"/>
                  </a:lnTo>
                  <a:lnTo>
                    <a:pt x="20442" y="837"/>
                  </a:lnTo>
                  <a:lnTo>
                    <a:pt x="20442" y="984"/>
                  </a:lnTo>
                  <a:lnTo>
                    <a:pt x="20212" y="1109"/>
                  </a:lnTo>
                  <a:lnTo>
                    <a:pt x="20212" y="1047"/>
                  </a:lnTo>
                  <a:lnTo>
                    <a:pt x="20380" y="900"/>
                  </a:lnTo>
                  <a:lnTo>
                    <a:pt x="20422" y="754"/>
                  </a:lnTo>
                  <a:lnTo>
                    <a:pt x="20317" y="670"/>
                  </a:lnTo>
                  <a:lnTo>
                    <a:pt x="20212" y="712"/>
                  </a:lnTo>
                  <a:lnTo>
                    <a:pt x="20129" y="733"/>
                  </a:lnTo>
                  <a:lnTo>
                    <a:pt x="20212" y="670"/>
                  </a:lnTo>
                  <a:lnTo>
                    <a:pt x="20191" y="586"/>
                  </a:lnTo>
                  <a:lnTo>
                    <a:pt x="19898" y="419"/>
                  </a:lnTo>
                  <a:lnTo>
                    <a:pt x="19815" y="293"/>
                  </a:lnTo>
                  <a:lnTo>
                    <a:pt x="19752" y="252"/>
                  </a:lnTo>
                  <a:lnTo>
                    <a:pt x="19773" y="105"/>
                  </a:lnTo>
                  <a:lnTo>
                    <a:pt x="194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343" name="Google Shape;1343;p80"/>
            <p:cNvSpPr/>
            <p:nvPr/>
          </p:nvSpPr>
          <p:spPr>
            <a:xfrm>
              <a:off x="5758301" y="2794112"/>
              <a:ext cx="166259" cy="194688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4" name="Google Shape;1344;p80"/>
            <p:cNvGrpSpPr/>
            <p:nvPr/>
          </p:nvGrpSpPr>
          <p:grpSpPr>
            <a:xfrm>
              <a:off x="1168665" y="2997605"/>
              <a:ext cx="2162583" cy="1269588"/>
              <a:chOff x="1979950" y="2362200"/>
              <a:chExt cx="818850" cy="503425"/>
            </a:xfrm>
          </p:grpSpPr>
          <p:sp>
            <p:nvSpPr>
              <p:cNvPr id="1345" name="Google Shape;1345;p80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346" name="Google Shape;1346;p80"/>
              <p:cNvSpPr/>
              <p:nvPr/>
            </p:nvSpPr>
            <p:spPr>
              <a:xfrm>
                <a:off x="1979950" y="2384350"/>
                <a:ext cx="816050" cy="481275"/>
              </a:xfrm>
              <a:custGeom>
                <a:rect b="b" l="l" r="r" t="t"/>
                <a:pathLst>
                  <a:path extrusionOk="0" h="19251" w="32642">
                    <a:moveTo>
                      <a:pt x="2846" y="1"/>
                    </a:moveTo>
                    <a:lnTo>
                      <a:pt x="2909" y="210"/>
                    </a:lnTo>
                    <a:lnTo>
                      <a:pt x="3035" y="273"/>
                    </a:lnTo>
                    <a:lnTo>
                      <a:pt x="2993" y="356"/>
                    </a:lnTo>
                    <a:lnTo>
                      <a:pt x="2909" y="440"/>
                    </a:lnTo>
                    <a:lnTo>
                      <a:pt x="2930" y="545"/>
                    </a:lnTo>
                    <a:lnTo>
                      <a:pt x="2993" y="586"/>
                    </a:lnTo>
                    <a:lnTo>
                      <a:pt x="2972" y="649"/>
                    </a:lnTo>
                    <a:lnTo>
                      <a:pt x="2909" y="733"/>
                    </a:lnTo>
                    <a:lnTo>
                      <a:pt x="2951" y="775"/>
                    </a:lnTo>
                    <a:lnTo>
                      <a:pt x="2951" y="858"/>
                    </a:lnTo>
                    <a:lnTo>
                      <a:pt x="2993" y="900"/>
                    </a:lnTo>
                    <a:lnTo>
                      <a:pt x="2909" y="1047"/>
                    </a:lnTo>
                    <a:lnTo>
                      <a:pt x="2825" y="1089"/>
                    </a:lnTo>
                    <a:lnTo>
                      <a:pt x="2763" y="1256"/>
                    </a:lnTo>
                    <a:lnTo>
                      <a:pt x="2721" y="1298"/>
                    </a:lnTo>
                    <a:lnTo>
                      <a:pt x="2721" y="1423"/>
                    </a:lnTo>
                    <a:lnTo>
                      <a:pt x="2637" y="1486"/>
                    </a:lnTo>
                    <a:lnTo>
                      <a:pt x="2616" y="1591"/>
                    </a:lnTo>
                    <a:lnTo>
                      <a:pt x="2470" y="1674"/>
                    </a:lnTo>
                    <a:lnTo>
                      <a:pt x="2386" y="1633"/>
                    </a:lnTo>
                    <a:lnTo>
                      <a:pt x="2344" y="1570"/>
                    </a:lnTo>
                    <a:lnTo>
                      <a:pt x="2428" y="1465"/>
                    </a:lnTo>
                    <a:lnTo>
                      <a:pt x="2449" y="1507"/>
                    </a:lnTo>
                    <a:lnTo>
                      <a:pt x="2532" y="1465"/>
                    </a:lnTo>
                    <a:lnTo>
                      <a:pt x="2553" y="1528"/>
                    </a:lnTo>
                    <a:lnTo>
                      <a:pt x="2595" y="1486"/>
                    </a:lnTo>
                    <a:lnTo>
                      <a:pt x="2595" y="1361"/>
                    </a:lnTo>
                    <a:lnTo>
                      <a:pt x="2658" y="1214"/>
                    </a:lnTo>
                    <a:lnTo>
                      <a:pt x="2742" y="1151"/>
                    </a:lnTo>
                    <a:lnTo>
                      <a:pt x="2742" y="1047"/>
                    </a:lnTo>
                    <a:lnTo>
                      <a:pt x="2700" y="1068"/>
                    </a:lnTo>
                    <a:lnTo>
                      <a:pt x="2553" y="1172"/>
                    </a:lnTo>
                    <a:lnTo>
                      <a:pt x="2512" y="1214"/>
                    </a:lnTo>
                    <a:lnTo>
                      <a:pt x="2428" y="1214"/>
                    </a:lnTo>
                    <a:lnTo>
                      <a:pt x="2428" y="1172"/>
                    </a:lnTo>
                    <a:lnTo>
                      <a:pt x="2532" y="1068"/>
                    </a:lnTo>
                    <a:lnTo>
                      <a:pt x="2658" y="1005"/>
                    </a:lnTo>
                    <a:lnTo>
                      <a:pt x="2700" y="963"/>
                    </a:lnTo>
                    <a:lnTo>
                      <a:pt x="2658" y="879"/>
                    </a:lnTo>
                    <a:lnTo>
                      <a:pt x="2616" y="879"/>
                    </a:lnTo>
                    <a:lnTo>
                      <a:pt x="2532" y="900"/>
                    </a:lnTo>
                    <a:lnTo>
                      <a:pt x="2470" y="796"/>
                    </a:lnTo>
                    <a:lnTo>
                      <a:pt x="2407" y="754"/>
                    </a:lnTo>
                    <a:lnTo>
                      <a:pt x="2135" y="754"/>
                    </a:lnTo>
                    <a:lnTo>
                      <a:pt x="2009" y="649"/>
                    </a:lnTo>
                    <a:lnTo>
                      <a:pt x="1716" y="419"/>
                    </a:lnTo>
                    <a:lnTo>
                      <a:pt x="1696" y="440"/>
                    </a:lnTo>
                    <a:lnTo>
                      <a:pt x="1675" y="545"/>
                    </a:lnTo>
                    <a:lnTo>
                      <a:pt x="1591" y="754"/>
                    </a:lnTo>
                    <a:lnTo>
                      <a:pt x="1591" y="858"/>
                    </a:lnTo>
                    <a:lnTo>
                      <a:pt x="1654" y="1068"/>
                    </a:lnTo>
                    <a:lnTo>
                      <a:pt x="1591" y="1382"/>
                    </a:lnTo>
                    <a:lnTo>
                      <a:pt x="1612" y="1507"/>
                    </a:lnTo>
                    <a:lnTo>
                      <a:pt x="1591" y="1674"/>
                    </a:lnTo>
                    <a:lnTo>
                      <a:pt x="1612" y="1737"/>
                    </a:lnTo>
                    <a:lnTo>
                      <a:pt x="1675" y="1737"/>
                    </a:lnTo>
                    <a:lnTo>
                      <a:pt x="1696" y="1800"/>
                    </a:lnTo>
                    <a:lnTo>
                      <a:pt x="1654" y="1884"/>
                    </a:lnTo>
                    <a:lnTo>
                      <a:pt x="1591" y="1884"/>
                    </a:lnTo>
                    <a:lnTo>
                      <a:pt x="1570" y="1946"/>
                    </a:lnTo>
                    <a:lnTo>
                      <a:pt x="1591" y="2009"/>
                    </a:lnTo>
                    <a:lnTo>
                      <a:pt x="1696" y="2030"/>
                    </a:lnTo>
                    <a:lnTo>
                      <a:pt x="1654" y="2135"/>
                    </a:lnTo>
                    <a:lnTo>
                      <a:pt x="1654" y="2239"/>
                    </a:lnTo>
                    <a:lnTo>
                      <a:pt x="1591" y="2323"/>
                    </a:lnTo>
                    <a:lnTo>
                      <a:pt x="1549" y="2302"/>
                    </a:lnTo>
                    <a:lnTo>
                      <a:pt x="1507" y="2344"/>
                    </a:lnTo>
                    <a:lnTo>
                      <a:pt x="1507" y="2428"/>
                    </a:lnTo>
                    <a:lnTo>
                      <a:pt x="1675" y="2449"/>
                    </a:lnTo>
                    <a:lnTo>
                      <a:pt x="1821" y="2470"/>
                    </a:lnTo>
                    <a:lnTo>
                      <a:pt x="1926" y="2553"/>
                    </a:lnTo>
                    <a:lnTo>
                      <a:pt x="2072" y="2553"/>
                    </a:lnTo>
                    <a:lnTo>
                      <a:pt x="2114" y="2637"/>
                    </a:lnTo>
                    <a:lnTo>
                      <a:pt x="2135" y="2783"/>
                    </a:lnTo>
                    <a:lnTo>
                      <a:pt x="2093" y="2658"/>
                    </a:lnTo>
                    <a:lnTo>
                      <a:pt x="1988" y="2574"/>
                    </a:lnTo>
                    <a:lnTo>
                      <a:pt x="1905" y="2616"/>
                    </a:lnTo>
                    <a:lnTo>
                      <a:pt x="1821" y="2553"/>
                    </a:lnTo>
                    <a:lnTo>
                      <a:pt x="1612" y="2532"/>
                    </a:lnTo>
                    <a:lnTo>
                      <a:pt x="1570" y="2470"/>
                    </a:lnTo>
                    <a:lnTo>
                      <a:pt x="1507" y="2511"/>
                    </a:lnTo>
                    <a:lnTo>
                      <a:pt x="1507" y="2616"/>
                    </a:lnTo>
                    <a:lnTo>
                      <a:pt x="1403" y="2763"/>
                    </a:lnTo>
                    <a:lnTo>
                      <a:pt x="1403" y="2846"/>
                    </a:lnTo>
                    <a:lnTo>
                      <a:pt x="1403" y="2930"/>
                    </a:lnTo>
                    <a:lnTo>
                      <a:pt x="1340" y="3076"/>
                    </a:lnTo>
                    <a:lnTo>
                      <a:pt x="1277" y="3202"/>
                    </a:lnTo>
                    <a:lnTo>
                      <a:pt x="1131" y="3558"/>
                    </a:lnTo>
                    <a:lnTo>
                      <a:pt x="1089" y="3809"/>
                    </a:lnTo>
                    <a:lnTo>
                      <a:pt x="942" y="4102"/>
                    </a:lnTo>
                    <a:lnTo>
                      <a:pt x="921" y="4415"/>
                    </a:lnTo>
                    <a:lnTo>
                      <a:pt x="838" y="4541"/>
                    </a:lnTo>
                    <a:lnTo>
                      <a:pt x="733" y="4667"/>
                    </a:lnTo>
                    <a:lnTo>
                      <a:pt x="649" y="4855"/>
                    </a:lnTo>
                    <a:lnTo>
                      <a:pt x="608" y="4939"/>
                    </a:lnTo>
                    <a:lnTo>
                      <a:pt x="566" y="5043"/>
                    </a:lnTo>
                    <a:lnTo>
                      <a:pt x="419" y="5231"/>
                    </a:lnTo>
                    <a:lnTo>
                      <a:pt x="356" y="5336"/>
                    </a:lnTo>
                    <a:lnTo>
                      <a:pt x="398" y="5566"/>
                    </a:lnTo>
                    <a:lnTo>
                      <a:pt x="336" y="5776"/>
                    </a:lnTo>
                    <a:lnTo>
                      <a:pt x="336" y="5922"/>
                    </a:lnTo>
                    <a:lnTo>
                      <a:pt x="419" y="6027"/>
                    </a:lnTo>
                    <a:lnTo>
                      <a:pt x="356" y="6110"/>
                    </a:lnTo>
                    <a:lnTo>
                      <a:pt x="336" y="6194"/>
                    </a:lnTo>
                    <a:lnTo>
                      <a:pt x="398" y="6340"/>
                    </a:lnTo>
                    <a:lnTo>
                      <a:pt x="356" y="6592"/>
                    </a:lnTo>
                    <a:lnTo>
                      <a:pt x="315" y="6717"/>
                    </a:lnTo>
                    <a:lnTo>
                      <a:pt x="231" y="6759"/>
                    </a:lnTo>
                    <a:lnTo>
                      <a:pt x="252" y="6843"/>
                    </a:lnTo>
                    <a:lnTo>
                      <a:pt x="294" y="6864"/>
                    </a:lnTo>
                    <a:lnTo>
                      <a:pt x="231" y="7031"/>
                    </a:lnTo>
                    <a:lnTo>
                      <a:pt x="84" y="7136"/>
                    </a:lnTo>
                    <a:lnTo>
                      <a:pt x="1" y="7261"/>
                    </a:lnTo>
                    <a:lnTo>
                      <a:pt x="1" y="7387"/>
                    </a:lnTo>
                    <a:lnTo>
                      <a:pt x="105" y="7554"/>
                    </a:lnTo>
                    <a:lnTo>
                      <a:pt x="210" y="7763"/>
                    </a:lnTo>
                    <a:lnTo>
                      <a:pt x="210" y="7993"/>
                    </a:lnTo>
                    <a:lnTo>
                      <a:pt x="189" y="8119"/>
                    </a:lnTo>
                    <a:lnTo>
                      <a:pt x="126" y="8203"/>
                    </a:lnTo>
                    <a:lnTo>
                      <a:pt x="126" y="8286"/>
                    </a:lnTo>
                    <a:lnTo>
                      <a:pt x="147" y="8370"/>
                    </a:lnTo>
                    <a:lnTo>
                      <a:pt x="189" y="8496"/>
                    </a:lnTo>
                    <a:lnTo>
                      <a:pt x="126" y="8579"/>
                    </a:lnTo>
                    <a:lnTo>
                      <a:pt x="105" y="8642"/>
                    </a:lnTo>
                    <a:lnTo>
                      <a:pt x="126" y="8726"/>
                    </a:lnTo>
                    <a:lnTo>
                      <a:pt x="356" y="9102"/>
                    </a:lnTo>
                    <a:lnTo>
                      <a:pt x="398" y="9207"/>
                    </a:lnTo>
                    <a:lnTo>
                      <a:pt x="356" y="9270"/>
                    </a:lnTo>
                    <a:lnTo>
                      <a:pt x="398" y="9353"/>
                    </a:lnTo>
                    <a:lnTo>
                      <a:pt x="524" y="9479"/>
                    </a:lnTo>
                    <a:lnTo>
                      <a:pt x="545" y="9542"/>
                    </a:lnTo>
                    <a:lnTo>
                      <a:pt x="628" y="9542"/>
                    </a:lnTo>
                    <a:lnTo>
                      <a:pt x="628" y="9437"/>
                    </a:lnTo>
                    <a:lnTo>
                      <a:pt x="628" y="9312"/>
                    </a:lnTo>
                    <a:lnTo>
                      <a:pt x="712" y="9333"/>
                    </a:lnTo>
                    <a:lnTo>
                      <a:pt x="733" y="9312"/>
                    </a:lnTo>
                    <a:lnTo>
                      <a:pt x="733" y="9353"/>
                    </a:lnTo>
                    <a:lnTo>
                      <a:pt x="838" y="9353"/>
                    </a:lnTo>
                    <a:lnTo>
                      <a:pt x="859" y="9416"/>
                    </a:lnTo>
                    <a:lnTo>
                      <a:pt x="984" y="9437"/>
                    </a:lnTo>
                    <a:lnTo>
                      <a:pt x="880" y="9437"/>
                    </a:lnTo>
                    <a:lnTo>
                      <a:pt x="817" y="9479"/>
                    </a:lnTo>
                    <a:lnTo>
                      <a:pt x="754" y="9437"/>
                    </a:lnTo>
                    <a:lnTo>
                      <a:pt x="712" y="9437"/>
                    </a:lnTo>
                    <a:lnTo>
                      <a:pt x="712" y="9521"/>
                    </a:lnTo>
                    <a:lnTo>
                      <a:pt x="754" y="9542"/>
                    </a:lnTo>
                    <a:lnTo>
                      <a:pt x="754" y="9688"/>
                    </a:lnTo>
                    <a:lnTo>
                      <a:pt x="817" y="9793"/>
                    </a:lnTo>
                    <a:lnTo>
                      <a:pt x="838" y="9835"/>
                    </a:lnTo>
                    <a:lnTo>
                      <a:pt x="733" y="9793"/>
                    </a:lnTo>
                    <a:lnTo>
                      <a:pt x="670" y="9688"/>
                    </a:lnTo>
                    <a:lnTo>
                      <a:pt x="649" y="9646"/>
                    </a:lnTo>
                    <a:lnTo>
                      <a:pt x="608" y="9688"/>
                    </a:lnTo>
                    <a:lnTo>
                      <a:pt x="608" y="9772"/>
                    </a:lnTo>
                    <a:lnTo>
                      <a:pt x="545" y="9835"/>
                    </a:lnTo>
                    <a:lnTo>
                      <a:pt x="566" y="9877"/>
                    </a:lnTo>
                    <a:lnTo>
                      <a:pt x="545" y="9981"/>
                    </a:lnTo>
                    <a:lnTo>
                      <a:pt x="545" y="10086"/>
                    </a:lnTo>
                    <a:lnTo>
                      <a:pt x="608" y="10107"/>
                    </a:lnTo>
                    <a:lnTo>
                      <a:pt x="628" y="10211"/>
                    </a:lnTo>
                    <a:lnTo>
                      <a:pt x="733" y="10274"/>
                    </a:lnTo>
                    <a:lnTo>
                      <a:pt x="775" y="10358"/>
                    </a:lnTo>
                    <a:lnTo>
                      <a:pt x="775" y="10421"/>
                    </a:lnTo>
                    <a:lnTo>
                      <a:pt x="712" y="10504"/>
                    </a:lnTo>
                    <a:lnTo>
                      <a:pt x="649" y="10504"/>
                    </a:lnTo>
                    <a:lnTo>
                      <a:pt x="649" y="10567"/>
                    </a:lnTo>
                    <a:lnTo>
                      <a:pt x="670" y="10672"/>
                    </a:lnTo>
                    <a:lnTo>
                      <a:pt x="670" y="10797"/>
                    </a:lnTo>
                    <a:lnTo>
                      <a:pt x="712" y="10839"/>
                    </a:lnTo>
                    <a:lnTo>
                      <a:pt x="775" y="10923"/>
                    </a:lnTo>
                    <a:lnTo>
                      <a:pt x="817" y="11111"/>
                    </a:lnTo>
                    <a:lnTo>
                      <a:pt x="942" y="11362"/>
                    </a:lnTo>
                    <a:lnTo>
                      <a:pt x="1026" y="11509"/>
                    </a:lnTo>
                    <a:lnTo>
                      <a:pt x="1068" y="11530"/>
                    </a:lnTo>
                    <a:lnTo>
                      <a:pt x="1047" y="11571"/>
                    </a:lnTo>
                    <a:lnTo>
                      <a:pt x="1047" y="11613"/>
                    </a:lnTo>
                    <a:lnTo>
                      <a:pt x="1152" y="11718"/>
                    </a:lnTo>
                    <a:lnTo>
                      <a:pt x="1172" y="11843"/>
                    </a:lnTo>
                    <a:lnTo>
                      <a:pt x="1152" y="11990"/>
                    </a:lnTo>
                    <a:lnTo>
                      <a:pt x="1131" y="12094"/>
                    </a:lnTo>
                    <a:lnTo>
                      <a:pt x="1089" y="12136"/>
                    </a:lnTo>
                    <a:lnTo>
                      <a:pt x="1131" y="12199"/>
                    </a:lnTo>
                    <a:lnTo>
                      <a:pt x="1172" y="12262"/>
                    </a:lnTo>
                    <a:lnTo>
                      <a:pt x="1382" y="12262"/>
                    </a:lnTo>
                    <a:lnTo>
                      <a:pt x="1486" y="12283"/>
                    </a:lnTo>
                    <a:lnTo>
                      <a:pt x="1591" y="12346"/>
                    </a:lnTo>
                    <a:lnTo>
                      <a:pt x="1675" y="12366"/>
                    </a:lnTo>
                    <a:lnTo>
                      <a:pt x="1821" y="12366"/>
                    </a:lnTo>
                    <a:lnTo>
                      <a:pt x="1884" y="12450"/>
                    </a:lnTo>
                    <a:lnTo>
                      <a:pt x="1884" y="12555"/>
                    </a:lnTo>
                    <a:lnTo>
                      <a:pt x="2030" y="12618"/>
                    </a:lnTo>
                    <a:lnTo>
                      <a:pt x="2135" y="12618"/>
                    </a:lnTo>
                    <a:lnTo>
                      <a:pt x="2281" y="12680"/>
                    </a:lnTo>
                    <a:lnTo>
                      <a:pt x="2302" y="12722"/>
                    </a:lnTo>
                    <a:lnTo>
                      <a:pt x="2302" y="12827"/>
                    </a:lnTo>
                    <a:lnTo>
                      <a:pt x="2344" y="12869"/>
                    </a:lnTo>
                    <a:lnTo>
                      <a:pt x="2407" y="12827"/>
                    </a:lnTo>
                    <a:lnTo>
                      <a:pt x="2470" y="12827"/>
                    </a:lnTo>
                    <a:lnTo>
                      <a:pt x="2616" y="12973"/>
                    </a:lnTo>
                    <a:lnTo>
                      <a:pt x="2805" y="13245"/>
                    </a:lnTo>
                    <a:lnTo>
                      <a:pt x="2825" y="13434"/>
                    </a:lnTo>
                    <a:lnTo>
                      <a:pt x="2805" y="13559"/>
                    </a:lnTo>
                    <a:lnTo>
                      <a:pt x="2805" y="13664"/>
                    </a:lnTo>
                    <a:lnTo>
                      <a:pt x="4185" y="13643"/>
                    </a:lnTo>
                    <a:lnTo>
                      <a:pt x="4206" y="13706"/>
                    </a:lnTo>
                    <a:lnTo>
                      <a:pt x="4206" y="13747"/>
                    </a:lnTo>
                    <a:lnTo>
                      <a:pt x="6131" y="14647"/>
                    </a:lnTo>
                    <a:lnTo>
                      <a:pt x="7784" y="14689"/>
                    </a:lnTo>
                    <a:lnTo>
                      <a:pt x="7826" y="14480"/>
                    </a:lnTo>
                    <a:lnTo>
                      <a:pt x="8747" y="14501"/>
                    </a:lnTo>
                    <a:lnTo>
                      <a:pt x="8872" y="14584"/>
                    </a:lnTo>
                    <a:lnTo>
                      <a:pt x="8935" y="14710"/>
                    </a:lnTo>
                    <a:lnTo>
                      <a:pt x="8998" y="14773"/>
                    </a:lnTo>
                    <a:lnTo>
                      <a:pt x="9019" y="14815"/>
                    </a:lnTo>
                    <a:lnTo>
                      <a:pt x="9082" y="14815"/>
                    </a:lnTo>
                    <a:lnTo>
                      <a:pt x="9123" y="14898"/>
                    </a:lnTo>
                    <a:lnTo>
                      <a:pt x="9103" y="14961"/>
                    </a:lnTo>
                    <a:lnTo>
                      <a:pt x="9207" y="14982"/>
                    </a:lnTo>
                    <a:lnTo>
                      <a:pt x="9270" y="15066"/>
                    </a:lnTo>
                    <a:lnTo>
                      <a:pt x="9270" y="15107"/>
                    </a:lnTo>
                    <a:lnTo>
                      <a:pt x="9228" y="15170"/>
                    </a:lnTo>
                    <a:lnTo>
                      <a:pt x="9312" y="15191"/>
                    </a:lnTo>
                    <a:lnTo>
                      <a:pt x="9395" y="15233"/>
                    </a:lnTo>
                    <a:lnTo>
                      <a:pt x="9437" y="15317"/>
                    </a:lnTo>
                    <a:lnTo>
                      <a:pt x="9458" y="15442"/>
                    </a:lnTo>
                    <a:lnTo>
                      <a:pt x="9500" y="15484"/>
                    </a:lnTo>
                    <a:lnTo>
                      <a:pt x="9521" y="15505"/>
                    </a:lnTo>
                    <a:lnTo>
                      <a:pt x="9542" y="15526"/>
                    </a:lnTo>
                    <a:lnTo>
                      <a:pt x="9626" y="15610"/>
                    </a:lnTo>
                    <a:lnTo>
                      <a:pt x="9626" y="15693"/>
                    </a:lnTo>
                    <a:lnTo>
                      <a:pt x="9605" y="15714"/>
                    </a:lnTo>
                    <a:lnTo>
                      <a:pt x="9521" y="15735"/>
                    </a:lnTo>
                    <a:lnTo>
                      <a:pt x="9521" y="15756"/>
                    </a:lnTo>
                    <a:lnTo>
                      <a:pt x="9626" y="15903"/>
                    </a:lnTo>
                    <a:lnTo>
                      <a:pt x="9709" y="15965"/>
                    </a:lnTo>
                    <a:lnTo>
                      <a:pt x="9730" y="16070"/>
                    </a:lnTo>
                    <a:lnTo>
                      <a:pt x="9730" y="16112"/>
                    </a:lnTo>
                    <a:lnTo>
                      <a:pt x="9751" y="16112"/>
                    </a:lnTo>
                    <a:lnTo>
                      <a:pt x="9793" y="16133"/>
                    </a:lnTo>
                    <a:lnTo>
                      <a:pt x="9835" y="16133"/>
                    </a:lnTo>
                    <a:lnTo>
                      <a:pt x="9877" y="16154"/>
                    </a:lnTo>
                    <a:lnTo>
                      <a:pt x="9919" y="16216"/>
                    </a:lnTo>
                    <a:lnTo>
                      <a:pt x="9919" y="16237"/>
                    </a:lnTo>
                    <a:lnTo>
                      <a:pt x="9960" y="16279"/>
                    </a:lnTo>
                    <a:lnTo>
                      <a:pt x="10023" y="16279"/>
                    </a:lnTo>
                    <a:lnTo>
                      <a:pt x="10149" y="16342"/>
                    </a:lnTo>
                    <a:lnTo>
                      <a:pt x="10170" y="16384"/>
                    </a:lnTo>
                    <a:lnTo>
                      <a:pt x="10253" y="16426"/>
                    </a:lnTo>
                    <a:lnTo>
                      <a:pt x="10379" y="16467"/>
                    </a:lnTo>
                    <a:lnTo>
                      <a:pt x="10400" y="16530"/>
                    </a:lnTo>
                    <a:lnTo>
                      <a:pt x="10463" y="16530"/>
                    </a:lnTo>
                    <a:lnTo>
                      <a:pt x="10504" y="16488"/>
                    </a:lnTo>
                    <a:lnTo>
                      <a:pt x="10504" y="16467"/>
                    </a:lnTo>
                    <a:lnTo>
                      <a:pt x="10609" y="16384"/>
                    </a:lnTo>
                    <a:lnTo>
                      <a:pt x="10672" y="16384"/>
                    </a:lnTo>
                    <a:lnTo>
                      <a:pt x="10672" y="16342"/>
                    </a:lnTo>
                    <a:lnTo>
                      <a:pt x="10672" y="16321"/>
                    </a:lnTo>
                    <a:lnTo>
                      <a:pt x="10714" y="16237"/>
                    </a:lnTo>
                    <a:lnTo>
                      <a:pt x="10797" y="16070"/>
                    </a:lnTo>
                    <a:lnTo>
                      <a:pt x="10839" y="16028"/>
                    </a:lnTo>
                    <a:lnTo>
                      <a:pt x="10923" y="16007"/>
                    </a:lnTo>
                    <a:lnTo>
                      <a:pt x="10965" y="16007"/>
                    </a:lnTo>
                    <a:lnTo>
                      <a:pt x="10986" y="16028"/>
                    </a:lnTo>
                    <a:lnTo>
                      <a:pt x="11027" y="16028"/>
                    </a:lnTo>
                    <a:lnTo>
                      <a:pt x="11069" y="15944"/>
                    </a:lnTo>
                    <a:lnTo>
                      <a:pt x="11174" y="15944"/>
                    </a:lnTo>
                    <a:lnTo>
                      <a:pt x="11279" y="15965"/>
                    </a:lnTo>
                    <a:lnTo>
                      <a:pt x="11383" y="15944"/>
                    </a:lnTo>
                    <a:lnTo>
                      <a:pt x="11404" y="15965"/>
                    </a:lnTo>
                    <a:lnTo>
                      <a:pt x="11425" y="16007"/>
                    </a:lnTo>
                    <a:lnTo>
                      <a:pt x="11509" y="16007"/>
                    </a:lnTo>
                    <a:lnTo>
                      <a:pt x="11592" y="16028"/>
                    </a:lnTo>
                    <a:lnTo>
                      <a:pt x="11634" y="16133"/>
                    </a:lnTo>
                    <a:lnTo>
                      <a:pt x="11739" y="16216"/>
                    </a:lnTo>
                    <a:lnTo>
                      <a:pt x="11844" y="16363"/>
                    </a:lnTo>
                    <a:lnTo>
                      <a:pt x="11864" y="16467"/>
                    </a:lnTo>
                    <a:lnTo>
                      <a:pt x="11927" y="16530"/>
                    </a:lnTo>
                    <a:lnTo>
                      <a:pt x="11927" y="16593"/>
                    </a:lnTo>
                    <a:lnTo>
                      <a:pt x="11927" y="16760"/>
                    </a:lnTo>
                    <a:lnTo>
                      <a:pt x="12011" y="16781"/>
                    </a:lnTo>
                    <a:lnTo>
                      <a:pt x="12032" y="16865"/>
                    </a:lnTo>
                    <a:lnTo>
                      <a:pt x="12116" y="17074"/>
                    </a:lnTo>
                    <a:lnTo>
                      <a:pt x="12157" y="17095"/>
                    </a:lnTo>
                    <a:lnTo>
                      <a:pt x="12178" y="17179"/>
                    </a:lnTo>
                    <a:lnTo>
                      <a:pt x="12262" y="17221"/>
                    </a:lnTo>
                    <a:lnTo>
                      <a:pt x="12283" y="17325"/>
                    </a:lnTo>
                    <a:lnTo>
                      <a:pt x="12346" y="17430"/>
                    </a:lnTo>
                    <a:lnTo>
                      <a:pt x="12450" y="17514"/>
                    </a:lnTo>
                    <a:lnTo>
                      <a:pt x="12429" y="17618"/>
                    </a:lnTo>
                    <a:lnTo>
                      <a:pt x="12429" y="17723"/>
                    </a:lnTo>
                    <a:lnTo>
                      <a:pt x="12429" y="17786"/>
                    </a:lnTo>
                    <a:lnTo>
                      <a:pt x="12429" y="17807"/>
                    </a:lnTo>
                    <a:lnTo>
                      <a:pt x="12555" y="18141"/>
                    </a:lnTo>
                    <a:lnTo>
                      <a:pt x="12534" y="18309"/>
                    </a:lnTo>
                    <a:lnTo>
                      <a:pt x="12576" y="18351"/>
                    </a:lnTo>
                    <a:lnTo>
                      <a:pt x="12597" y="18351"/>
                    </a:lnTo>
                    <a:lnTo>
                      <a:pt x="12660" y="18372"/>
                    </a:lnTo>
                    <a:lnTo>
                      <a:pt x="12743" y="18372"/>
                    </a:lnTo>
                    <a:lnTo>
                      <a:pt x="12806" y="18413"/>
                    </a:lnTo>
                    <a:lnTo>
                      <a:pt x="12911" y="18518"/>
                    </a:lnTo>
                    <a:lnTo>
                      <a:pt x="13099" y="18560"/>
                    </a:lnTo>
                    <a:lnTo>
                      <a:pt x="13204" y="18644"/>
                    </a:lnTo>
                    <a:lnTo>
                      <a:pt x="13308" y="18644"/>
                    </a:lnTo>
                    <a:lnTo>
                      <a:pt x="13329" y="18727"/>
                    </a:lnTo>
                    <a:lnTo>
                      <a:pt x="13392" y="18748"/>
                    </a:lnTo>
                    <a:lnTo>
                      <a:pt x="13476" y="18581"/>
                    </a:lnTo>
                    <a:lnTo>
                      <a:pt x="13496" y="18455"/>
                    </a:lnTo>
                    <a:lnTo>
                      <a:pt x="13476" y="18372"/>
                    </a:lnTo>
                    <a:lnTo>
                      <a:pt x="13476" y="18120"/>
                    </a:lnTo>
                    <a:lnTo>
                      <a:pt x="13413" y="18037"/>
                    </a:lnTo>
                    <a:lnTo>
                      <a:pt x="13496" y="17911"/>
                    </a:lnTo>
                    <a:lnTo>
                      <a:pt x="13538" y="17723"/>
                    </a:lnTo>
                    <a:lnTo>
                      <a:pt x="13622" y="17618"/>
                    </a:lnTo>
                    <a:lnTo>
                      <a:pt x="13580" y="17409"/>
                    </a:lnTo>
                    <a:lnTo>
                      <a:pt x="13685" y="17367"/>
                    </a:lnTo>
                    <a:lnTo>
                      <a:pt x="13789" y="17284"/>
                    </a:lnTo>
                    <a:lnTo>
                      <a:pt x="13727" y="17200"/>
                    </a:lnTo>
                    <a:lnTo>
                      <a:pt x="13831" y="17074"/>
                    </a:lnTo>
                    <a:lnTo>
                      <a:pt x="13894" y="17095"/>
                    </a:lnTo>
                    <a:lnTo>
                      <a:pt x="13999" y="17053"/>
                    </a:lnTo>
                    <a:lnTo>
                      <a:pt x="13957" y="16907"/>
                    </a:lnTo>
                    <a:lnTo>
                      <a:pt x="13957" y="16907"/>
                    </a:lnTo>
                    <a:lnTo>
                      <a:pt x="14040" y="16970"/>
                    </a:lnTo>
                    <a:lnTo>
                      <a:pt x="14145" y="16907"/>
                    </a:lnTo>
                    <a:lnTo>
                      <a:pt x="14103" y="16865"/>
                    </a:lnTo>
                    <a:lnTo>
                      <a:pt x="14208" y="16781"/>
                    </a:lnTo>
                    <a:lnTo>
                      <a:pt x="14250" y="16802"/>
                    </a:lnTo>
                    <a:lnTo>
                      <a:pt x="14312" y="16781"/>
                    </a:lnTo>
                    <a:lnTo>
                      <a:pt x="14375" y="16865"/>
                    </a:lnTo>
                    <a:lnTo>
                      <a:pt x="14271" y="16949"/>
                    </a:lnTo>
                    <a:lnTo>
                      <a:pt x="14354" y="16949"/>
                    </a:lnTo>
                    <a:lnTo>
                      <a:pt x="14459" y="16844"/>
                    </a:lnTo>
                    <a:lnTo>
                      <a:pt x="14543" y="16844"/>
                    </a:lnTo>
                    <a:lnTo>
                      <a:pt x="14794" y="16739"/>
                    </a:lnTo>
                    <a:lnTo>
                      <a:pt x="14982" y="16551"/>
                    </a:lnTo>
                    <a:lnTo>
                      <a:pt x="15066" y="16551"/>
                    </a:lnTo>
                    <a:lnTo>
                      <a:pt x="15108" y="16488"/>
                    </a:lnTo>
                    <a:lnTo>
                      <a:pt x="15087" y="16384"/>
                    </a:lnTo>
                    <a:lnTo>
                      <a:pt x="15108" y="16258"/>
                    </a:lnTo>
                    <a:lnTo>
                      <a:pt x="15045" y="16112"/>
                    </a:lnTo>
                    <a:lnTo>
                      <a:pt x="15087" y="16175"/>
                    </a:lnTo>
                    <a:lnTo>
                      <a:pt x="15170" y="16175"/>
                    </a:lnTo>
                    <a:lnTo>
                      <a:pt x="15275" y="16070"/>
                    </a:lnTo>
                    <a:lnTo>
                      <a:pt x="15275" y="16028"/>
                    </a:lnTo>
                    <a:lnTo>
                      <a:pt x="15317" y="16133"/>
                    </a:lnTo>
                    <a:lnTo>
                      <a:pt x="15254" y="16237"/>
                    </a:lnTo>
                    <a:lnTo>
                      <a:pt x="15275" y="16321"/>
                    </a:lnTo>
                    <a:lnTo>
                      <a:pt x="15275" y="16426"/>
                    </a:lnTo>
                    <a:lnTo>
                      <a:pt x="15401" y="16384"/>
                    </a:lnTo>
                    <a:lnTo>
                      <a:pt x="15484" y="16258"/>
                    </a:lnTo>
                    <a:lnTo>
                      <a:pt x="15568" y="16258"/>
                    </a:lnTo>
                    <a:lnTo>
                      <a:pt x="15631" y="16216"/>
                    </a:lnTo>
                    <a:lnTo>
                      <a:pt x="15840" y="16154"/>
                    </a:lnTo>
                    <a:lnTo>
                      <a:pt x="16007" y="16154"/>
                    </a:lnTo>
                    <a:lnTo>
                      <a:pt x="16258" y="16237"/>
                    </a:lnTo>
                    <a:lnTo>
                      <a:pt x="16321" y="16279"/>
                    </a:lnTo>
                    <a:lnTo>
                      <a:pt x="16635" y="16321"/>
                    </a:lnTo>
                    <a:lnTo>
                      <a:pt x="16740" y="16279"/>
                    </a:lnTo>
                    <a:lnTo>
                      <a:pt x="16740" y="16237"/>
                    </a:lnTo>
                    <a:lnTo>
                      <a:pt x="16740" y="16154"/>
                    </a:lnTo>
                    <a:lnTo>
                      <a:pt x="16844" y="16133"/>
                    </a:lnTo>
                    <a:lnTo>
                      <a:pt x="16928" y="16154"/>
                    </a:lnTo>
                    <a:lnTo>
                      <a:pt x="16865" y="16216"/>
                    </a:lnTo>
                    <a:lnTo>
                      <a:pt x="16928" y="16237"/>
                    </a:lnTo>
                    <a:lnTo>
                      <a:pt x="16991" y="16216"/>
                    </a:lnTo>
                    <a:lnTo>
                      <a:pt x="17053" y="16258"/>
                    </a:lnTo>
                    <a:lnTo>
                      <a:pt x="17053" y="16342"/>
                    </a:lnTo>
                    <a:lnTo>
                      <a:pt x="17074" y="16384"/>
                    </a:lnTo>
                    <a:lnTo>
                      <a:pt x="17200" y="16363"/>
                    </a:lnTo>
                    <a:lnTo>
                      <a:pt x="17242" y="16426"/>
                    </a:lnTo>
                    <a:lnTo>
                      <a:pt x="17158" y="16488"/>
                    </a:lnTo>
                    <a:lnTo>
                      <a:pt x="17095" y="16551"/>
                    </a:lnTo>
                    <a:lnTo>
                      <a:pt x="17179" y="16572"/>
                    </a:lnTo>
                    <a:lnTo>
                      <a:pt x="17263" y="16551"/>
                    </a:lnTo>
                    <a:lnTo>
                      <a:pt x="17346" y="16593"/>
                    </a:lnTo>
                    <a:lnTo>
                      <a:pt x="17493" y="16656"/>
                    </a:lnTo>
                    <a:lnTo>
                      <a:pt x="17556" y="16572"/>
                    </a:lnTo>
                    <a:lnTo>
                      <a:pt x="17618" y="16530"/>
                    </a:lnTo>
                    <a:lnTo>
                      <a:pt x="17723" y="16593"/>
                    </a:lnTo>
                    <a:lnTo>
                      <a:pt x="17786" y="16656"/>
                    </a:lnTo>
                    <a:lnTo>
                      <a:pt x="17870" y="16635"/>
                    </a:lnTo>
                    <a:lnTo>
                      <a:pt x="17870" y="16467"/>
                    </a:lnTo>
                    <a:lnTo>
                      <a:pt x="17807" y="16363"/>
                    </a:lnTo>
                    <a:lnTo>
                      <a:pt x="17911" y="16363"/>
                    </a:lnTo>
                    <a:lnTo>
                      <a:pt x="18016" y="16488"/>
                    </a:lnTo>
                    <a:lnTo>
                      <a:pt x="18100" y="16530"/>
                    </a:lnTo>
                    <a:lnTo>
                      <a:pt x="18142" y="16593"/>
                    </a:lnTo>
                    <a:lnTo>
                      <a:pt x="18204" y="16593"/>
                    </a:lnTo>
                    <a:lnTo>
                      <a:pt x="18288" y="16635"/>
                    </a:lnTo>
                    <a:lnTo>
                      <a:pt x="18288" y="16760"/>
                    </a:lnTo>
                    <a:lnTo>
                      <a:pt x="18309" y="16677"/>
                    </a:lnTo>
                    <a:lnTo>
                      <a:pt x="18414" y="16656"/>
                    </a:lnTo>
                    <a:lnTo>
                      <a:pt x="18414" y="16635"/>
                    </a:lnTo>
                    <a:lnTo>
                      <a:pt x="18288" y="16530"/>
                    </a:lnTo>
                    <a:lnTo>
                      <a:pt x="18100" y="16447"/>
                    </a:lnTo>
                    <a:lnTo>
                      <a:pt x="18037" y="16363"/>
                    </a:lnTo>
                    <a:lnTo>
                      <a:pt x="18037" y="16258"/>
                    </a:lnTo>
                    <a:lnTo>
                      <a:pt x="18225" y="16175"/>
                    </a:lnTo>
                    <a:lnTo>
                      <a:pt x="18288" y="16154"/>
                    </a:lnTo>
                    <a:lnTo>
                      <a:pt x="18183" y="16112"/>
                    </a:lnTo>
                    <a:lnTo>
                      <a:pt x="18121" y="16049"/>
                    </a:lnTo>
                    <a:lnTo>
                      <a:pt x="18100" y="16049"/>
                    </a:lnTo>
                    <a:lnTo>
                      <a:pt x="18016" y="16112"/>
                    </a:lnTo>
                    <a:lnTo>
                      <a:pt x="17932" y="16154"/>
                    </a:lnTo>
                    <a:lnTo>
                      <a:pt x="17932" y="16070"/>
                    </a:lnTo>
                    <a:lnTo>
                      <a:pt x="18037" y="15944"/>
                    </a:lnTo>
                    <a:lnTo>
                      <a:pt x="18246" y="15861"/>
                    </a:lnTo>
                    <a:lnTo>
                      <a:pt x="18330" y="15798"/>
                    </a:lnTo>
                    <a:lnTo>
                      <a:pt x="18665" y="15735"/>
                    </a:lnTo>
                    <a:lnTo>
                      <a:pt x="18811" y="15756"/>
                    </a:lnTo>
                    <a:lnTo>
                      <a:pt x="18874" y="15735"/>
                    </a:lnTo>
                    <a:lnTo>
                      <a:pt x="18958" y="15735"/>
                    </a:lnTo>
                    <a:lnTo>
                      <a:pt x="19020" y="15651"/>
                    </a:lnTo>
                    <a:lnTo>
                      <a:pt x="19062" y="15547"/>
                    </a:lnTo>
                    <a:lnTo>
                      <a:pt x="19146" y="15547"/>
                    </a:lnTo>
                    <a:lnTo>
                      <a:pt x="19125" y="15631"/>
                    </a:lnTo>
                    <a:lnTo>
                      <a:pt x="19125" y="15714"/>
                    </a:lnTo>
                    <a:lnTo>
                      <a:pt x="19250" y="15819"/>
                    </a:lnTo>
                    <a:lnTo>
                      <a:pt x="19334" y="15756"/>
                    </a:lnTo>
                    <a:lnTo>
                      <a:pt x="19481" y="15756"/>
                    </a:lnTo>
                    <a:lnTo>
                      <a:pt x="19585" y="15735"/>
                    </a:lnTo>
                    <a:lnTo>
                      <a:pt x="19648" y="15798"/>
                    </a:lnTo>
                    <a:lnTo>
                      <a:pt x="19815" y="15756"/>
                    </a:lnTo>
                    <a:lnTo>
                      <a:pt x="19878" y="15798"/>
                    </a:lnTo>
                    <a:lnTo>
                      <a:pt x="20004" y="15714"/>
                    </a:lnTo>
                    <a:lnTo>
                      <a:pt x="20108" y="15714"/>
                    </a:lnTo>
                    <a:lnTo>
                      <a:pt x="20129" y="15735"/>
                    </a:lnTo>
                    <a:lnTo>
                      <a:pt x="20087" y="15756"/>
                    </a:lnTo>
                    <a:lnTo>
                      <a:pt x="19962" y="15756"/>
                    </a:lnTo>
                    <a:lnTo>
                      <a:pt x="19920" y="15798"/>
                    </a:lnTo>
                    <a:lnTo>
                      <a:pt x="20087" y="15819"/>
                    </a:lnTo>
                    <a:lnTo>
                      <a:pt x="20213" y="15819"/>
                    </a:lnTo>
                    <a:lnTo>
                      <a:pt x="20318" y="15903"/>
                    </a:lnTo>
                    <a:lnTo>
                      <a:pt x="20401" y="15944"/>
                    </a:lnTo>
                    <a:lnTo>
                      <a:pt x="20338" y="15861"/>
                    </a:lnTo>
                    <a:lnTo>
                      <a:pt x="20338" y="15819"/>
                    </a:lnTo>
                    <a:lnTo>
                      <a:pt x="20401" y="15819"/>
                    </a:lnTo>
                    <a:lnTo>
                      <a:pt x="20422" y="15861"/>
                    </a:lnTo>
                    <a:lnTo>
                      <a:pt x="20527" y="15944"/>
                    </a:lnTo>
                    <a:lnTo>
                      <a:pt x="20506" y="16007"/>
                    </a:lnTo>
                    <a:lnTo>
                      <a:pt x="20443" y="15944"/>
                    </a:lnTo>
                    <a:lnTo>
                      <a:pt x="20422" y="15965"/>
                    </a:lnTo>
                    <a:lnTo>
                      <a:pt x="20548" y="16049"/>
                    </a:lnTo>
                    <a:lnTo>
                      <a:pt x="20610" y="16133"/>
                    </a:lnTo>
                    <a:lnTo>
                      <a:pt x="20652" y="16175"/>
                    </a:lnTo>
                    <a:lnTo>
                      <a:pt x="20631" y="16216"/>
                    </a:lnTo>
                    <a:lnTo>
                      <a:pt x="20610" y="16154"/>
                    </a:lnTo>
                    <a:lnTo>
                      <a:pt x="20590" y="16216"/>
                    </a:lnTo>
                    <a:lnTo>
                      <a:pt x="20610" y="16258"/>
                    </a:lnTo>
                    <a:lnTo>
                      <a:pt x="20799" y="16237"/>
                    </a:lnTo>
                    <a:lnTo>
                      <a:pt x="20903" y="16216"/>
                    </a:lnTo>
                    <a:lnTo>
                      <a:pt x="21029" y="16070"/>
                    </a:lnTo>
                    <a:lnTo>
                      <a:pt x="21113" y="16070"/>
                    </a:lnTo>
                    <a:lnTo>
                      <a:pt x="21113" y="16049"/>
                    </a:lnTo>
                    <a:lnTo>
                      <a:pt x="21175" y="15965"/>
                    </a:lnTo>
                    <a:lnTo>
                      <a:pt x="21280" y="15965"/>
                    </a:lnTo>
                    <a:lnTo>
                      <a:pt x="21364" y="16007"/>
                    </a:lnTo>
                    <a:lnTo>
                      <a:pt x="21489" y="16049"/>
                    </a:lnTo>
                    <a:lnTo>
                      <a:pt x="21552" y="16258"/>
                    </a:lnTo>
                    <a:lnTo>
                      <a:pt x="21636" y="16321"/>
                    </a:lnTo>
                    <a:lnTo>
                      <a:pt x="21657" y="16321"/>
                    </a:lnTo>
                    <a:lnTo>
                      <a:pt x="21678" y="16447"/>
                    </a:lnTo>
                    <a:lnTo>
                      <a:pt x="21761" y="16488"/>
                    </a:lnTo>
                    <a:lnTo>
                      <a:pt x="21803" y="16488"/>
                    </a:lnTo>
                    <a:lnTo>
                      <a:pt x="21803" y="16551"/>
                    </a:lnTo>
                    <a:lnTo>
                      <a:pt x="21866" y="16635"/>
                    </a:lnTo>
                    <a:lnTo>
                      <a:pt x="21950" y="16656"/>
                    </a:lnTo>
                    <a:lnTo>
                      <a:pt x="22012" y="16781"/>
                    </a:lnTo>
                    <a:lnTo>
                      <a:pt x="21991" y="16907"/>
                    </a:lnTo>
                    <a:lnTo>
                      <a:pt x="21908" y="17179"/>
                    </a:lnTo>
                    <a:lnTo>
                      <a:pt x="21803" y="17409"/>
                    </a:lnTo>
                    <a:lnTo>
                      <a:pt x="21803" y="17493"/>
                    </a:lnTo>
                    <a:lnTo>
                      <a:pt x="21887" y="17597"/>
                    </a:lnTo>
                    <a:lnTo>
                      <a:pt x="21908" y="17576"/>
                    </a:lnTo>
                    <a:lnTo>
                      <a:pt x="21971" y="17493"/>
                    </a:lnTo>
                    <a:lnTo>
                      <a:pt x="21971" y="17430"/>
                    </a:lnTo>
                    <a:lnTo>
                      <a:pt x="21991" y="17388"/>
                    </a:lnTo>
                    <a:lnTo>
                      <a:pt x="22075" y="17430"/>
                    </a:lnTo>
                    <a:lnTo>
                      <a:pt x="22096" y="17535"/>
                    </a:lnTo>
                    <a:lnTo>
                      <a:pt x="21950" y="17744"/>
                    </a:lnTo>
                    <a:lnTo>
                      <a:pt x="21971" y="17807"/>
                    </a:lnTo>
                    <a:lnTo>
                      <a:pt x="21991" y="17911"/>
                    </a:lnTo>
                    <a:lnTo>
                      <a:pt x="22054" y="18016"/>
                    </a:lnTo>
                    <a:lnTo>
                      <a:pt x="22075" y="18058"/>
                    </a:lnTo>
                    <a:lnTo>
                      <a:pt x="22117" y="18037"/>
                    </a:lnTo>
                    <a:lnTo>
                      <a:pt x="22159" y="18141"/>
                    </a:lnTo>
                    <a:lnTo>
                      <a:pt x="22201" y="18100"/>
                    </a:lnTo>
                    <a:lnTo>
                      <a:pt x="22201" y="18058"/>
                    </a:lnTo>
                    <a:lnTo>
                      <a:pt x="22222" y="18100"/>
                    </a:lnTo>
                    <a:lnTo>
                      <a:pt x="22368" y="18058"/>
                    </a:lnTo>
                    <a:lnTo>
                      <a:pt x="22368" y="18058"/>
                    </a:lnTo>
                    <a:lnTo>
                      <a:pt x="22263" y="18141"/>
                    </a:lnTo>
                    <a:lnTo>
                      <a:pt x="22222" y="18246"/>
                    </a:lnTo>
                    <a:lnTo>
                      <a:pt x="22201" y="18309"/>
                    </a:lnTo>
                    <a:lnTo>
                      <a:pt x="22201" y="18351"/>
                    </a:lnTo>
                    <a:lnTo>
                      <a:pt x="22368" y="18455"/>
                    </a:lnTo>
                    <a:lnTo>
                      <a:pt x="22368" y="18581"/>
                    </a:lnTo>
                    <a:lnTo>
                      <a:pt x="22368" y="18748"/>
                    </a:lnTo>
                    <a:lnTo>
                      <a:pt x="22410" y="18769"/>
                    </a:lnTo>
                    <a:lnTo>
                      <a:pt x="22494" y="18769"/>
                    </a:lnTo>
                    <a:lnTo>
                      <a:pt x="22535" y="18853"/>
                    </a:lnTo>
                    <a:lnTo>
                      <a:pt x="22515" y="18957"/>
                    </a:lnTo>
                    <a:lnTo>
                      <a:pt x="22682" y="19062"/>
                    </a:lnTo>
                    <a:lnTo>
                      <a:pt x="22598" y="19083"/>
                    </a:lnTo>
                    <a:lnTo>
                      <a:pt x="22724" y="19146"/>
                    </a:lnTo>
                    <a:lnTo>
                      <a:pt x="22787" y="19188"/>
                    </a:lnTo>
                    <a:lnTo>
                      <a:pt x="22891" y="19250"/>
                    </a:lnTo>
                    <a:lnTo>
                      <a:pt x="22996" y="19188"/>
                    </a:lnTo>
                    <a:lnTo>
                      <a:pt x="23100" y="19167"/>
                    </a:lnTo>
                    <a:lnTo>
                      <a:pt x="23100" y="18999"/>
                    </a:lnTo>
                    <a:lnTo>
                      <a:pt x="23163" y="18895"/>
                    </a:lnTo>
                    <a:lnTo>
                      <a:pt x="23226" y="18769"/>
                    </a:lnTo>
                    <a:lnTo>
                      <a:pt x="23331" y="18560"/>
                    </a:lnTo>
                    <a:lnTo>
                      <a:pt x="23310" y="18455"/>
                    </a:lnTo>
                    <a:lnTo>
                      <a:pt x="23351" y="18413"/>
                    </a:lnTo>
                    <a:lnTo>
                      <a:pt x="23351" y="18225"/>
                    </a:lnTo>
                    <a:lnTo>
                      <a:pt x="23331" y="18162"/>
                    </a:lnTo>
                    <a:lnTo>
                      <a:pt x="23414" y="18120"/>
                    </a:lnTo>
                    <a:lnTo>
                      <a:pt x="23351" y="17932"/>
                    </a:lnTo>
                    <a:lnTo>
                      <a:pt x="23247" y="17848"/>
                    </a:lnTo>
                    <a:lnTo>
                      <a:pt x="23205" y="17493"/>
                    </a:lnTo>
                    <a:lnTo>
                      <a:pt x="23142" y="17430"/>
                    </a:lnTo>
                    <a:lnTo>
                      <a:pt x="23163" y="17263"/>
                    </a:lnTo>
                    <a:lnTo>
                      <a:pt x="23205" y="17116"/>
                    </a:lnTo>
                    <a:lnTo>
                      <a:pt x="23163" y="17011"/>
                    </a:lnTo>
                    <a:lnTo>
                      <a:pt x="23100" y="16907"/>
                    </a:lnTo>
                    <a:lnTo>
                      <a:pt x="23038" y="16656"/>
                    </a:lnTo>
                    <a:lnTo>
                      <a:pt x="22996" y="16551"/>
                    </a:lnTo>
                    <a:lnTo>
                      <a:pt x="22954" y="16279"/>
                    </a:lnTo>
                    <a:lnTo>
                      <a:pt x="22912" y="16133"/>
                    </a:lnTo>
                    <a:lnTo>
                      <a:pt x="22933" y="15903"/>
                    </a:lnTo>
                    <a:lnTo>
                      <a:pt x="22912" y="15714"/>
                    </a:lnTo>
                    <a:lnTo>
                      <a:pt x="22933" y="15379"/>
                    </a:lnTo>
                    <a:lnTo>
                      <a:pt x="22933" y="15170"/>
                    </a:lnTo>
                    <a:lnTo>
                      <a:pt x="23038" y="15003"/>
                    </a:lnTo>
                    <a:lnTo>
                      <a:pt x="23121" y="14856"/>
                    </a:lnTo>
                    <a:lnTo>
                      <a:pt x="23226" y="14815"/>
                    </a:lnTo>
                    <a:lnTo>
                      <a:pt x="23268" y="14752"/>
                    </a:lnTo>
                    <a:lnTo>
                      <a:pt x="23331" y="14752"/>
                    </a:lnTo>
                    <a:lnTo>
                      <a:pt x="23414" y="14605"/>
                    </a:lnTo>
                    <a:lnTo>
                      <a:pt x="23414" y="14543"/>
                    </a:lnTo>
                    <a:lnTo>
                      <a:pt x="23372" y="14501"/>
                    </a:lnTo>
                    <a:lnTo>
                      <a:pt x="23414" y="14480"/>
                    </a:lnTo>
                    <a:lnTo>
                      <a:pt x="23540" y="14480"/>
                    </a:lnTo>
                    <a:lnTo>
                      <a:pt x="23561" y="14396"/>
                    </a:lnTo>
                    <a:lnTo>
                      <a:pt x="23665" y="14396"/>
                    </a:lnTo>
                    <a:lnTo>
                      <a:pt x="23686" y="14354"/>
                    </a:lnTo>
                    <a:lnTo>
                      <a:pt x="23875" y="14333"/>
                    </a:lnTo>
                    <a:lnTo>
                      <a:pt x="23937" y="14250"/>
                    </a:lnTo>
                    <a:lnTo>
                      <a:pt x="24063" y="14250"/>
                    </a:lnTo>
                    <a:lnTo>
                      <a:pt x="24084" y="14187"/>
                    </a:lnTo>
                    <a:lnTo>
                      <a:pt x="24168" y="14187"/>
                    </a:lnTo>
                    <a:lnTo>
                      <a:pt x="24209" y="14229"/>
                    </a:lnTo>
                    <a:lnTo>
                      <a:pt x="24314" y="14082"/>
                    </a:lnTo>
                    <a:lnTo>
                      <a:pt x="24314" y="14040"/>
                    </a:lnTo>
                    <a:lnTo>
                      <a:pt x="24377" y="14040"/>
                    </a:lnTo>
                    <a:lnTo>
                      <a:pt x="24481" y="13957"/>
                    </a:lnTo>
                    <a:lnTo>
                      <a:pt x="24481" y="13873"/>
                    </a:lnTo>
                    <a:lnTo>
                      <a:pt x="24691" y="13601"/>
                    </a:lnTo>
                    <a:lnTo>
                      <a:pt x="24795" y="13496"/>
                    </a:lnTo>
                    <a:lnTo>
                      <a:pt x="24984" y="13496"/>
                    </a:lnTo>
                    <a:lnTo>
                      <a:pt x="25025" y="13517"/>
                    </a:lnTo>
                    <a:lnTo>
                      <a:pt x="25088" y="13517"/>
                    </a:lnTo>
                    <a:lnTo>
                      <a:pt x="25193" y="13329"/>
                    </a:lnTo>
                    <a:lnTo>
                      <a:pt x="25465" y="13099"/>
                    </a:lnTo>
                    <a:lnTo>
                      <a:pt x="25737" y="12931"/>
                    </a:lnTo>
                    <a:lnTo>
                      <a:pt x="25862" y="12910"/>
                    </a:lnTo>
                    <a:lnTo>
                      <a:pt x="25925" y="12890"/>
                    </a:lnTo>
                    <a:lnTo>
                      <a:pt x="25988" y="12890"/>
                    </a:lnTo>
                    <a:lnTo>
                      <a:pt x="25988" y="12910"/>
                    </a:lnTo>
                    <a:lnTo>
                      <a:pt x="26092" y="12910"/>
                    </a:lnTo>
                    <a:lnTo>
                      <a:pt x="26197" y="12785"/>
                    </a:lnTo>
                    <a:lnTo>
                      <a:pt x="26155" y="12785"/>
                    </a:lnTo>
                    <a:lnTo>
                      <a:pt x="26134" y="12722"/>
                    </a:lnTo>
                    <a:lnTo>
                      <a:pt x="26030" y="12827"/>
                    </a:lnTo>
                    <a:lnTo>
                      <a:pt x="25883" y="12806"/>
                    </a:lnTo>
                    <a:lnTo>
                      <a:pt x="25820" y="12722"/>
                    </a:lnTo>
                    <a:lnTo>
                      <a:pt x="25925" y="12785"/>
                    </a:lnTo>
                    <a:lnTo>
                      <a:pt x="26051" y="12701"/>
                    </a:lnTo>
                    <a:lnTo>
                      <a:pt x="26030" y="12680"/>
                    </a:lnTo>
                    <a:lnTo>
                      <a:pt x="26092" y="12618"/>
                    </a:lnTo>
                    <a:lnTo>
                      <a:pt x="26051" y="12555"/>
                    </a:lnTo>
                    <a:lnTo>
                      <a:pt x="25925" y="12513"/>
                    </a:lnTo>
                    <a:lnTo>
                      <a:pt x="25862" y="12471"/>
                    </a:lnTo>
                    <a:lnTo>
                      <a:pt x="25946" y="12471"/>
                    </a:lnTo>
                    <a:lnTo>
                      <a:pt x="26030" y="12492"/>
                    </a:lnTo>
                    <a:lnTo>
                      <a:pt x="26092" y="12471"/>
                    </a:lnTo>
                    <a:lnTo>
                      <a:pt x="26092" y="12387"/>
                    </a:lnTo>
                    <a:lnTo>
                      <a:pt x="26155" y="12513"/>
                    </a:lnTo>
                    <a:lnTo>
                      <a:pt x="26239" y="12492"/>
                    </a:lnTo>
                    <a:lnTo>
                      <a:pt x="26302" y="12555"/>
                    </a:lnTo>
                    <a:lnTo>
                      <a:pt x="26364" y="12513"/>
                    </a:lnTo>
                    <a:lnTo>
                      <a:pt x="26385" y="12408"/>
                    </a:lnTo>
                    <a:lnTo>
                      <a:pt x="26511" y="12304"/>
                    </a:lnTo>
                    <a:lnTo>
                      <a:pt x="26553" y="12304"/>
                    </a:lnTo>
                    <a:lnTo>
                      <a:pt x="26574" y="12199"/>
                    </a:lnTo>
                    <a:lnTo>
                      <a:pt x="26553" y="12094"/>
                    </a:lnTo>
                    <a:lnTo>
                      <a:pt x="26511" y="12094"/>
                    </a:lnTo>
                    <a:lnTo>
                      <a:pt x="26448" y="12241"/>
                    </a:lnTo>
                    <a:lnTo>
                      <a:pt x="26448" y="12283"/>
                    </a:lnTo>
                    <a:lnTo>
                      <a:pt x="26385" y="12262"/>
                    </a:lnTo>
                    <a:lnTo>
                      <a:pt x="26364" y="12094"/>
                    </a:lnTo>
                    <a:lnTo>
                      <a:pt x="26344" y="12074"/>
                    </a:lnTo>
                    <a:lnTo>
                      <a:pt x="26092" y="12094"/>
                    </a:lnTo>
                    <a:lnTo>
                      <a:pt x="25967" y="12157"/>
                    </a:lnTo>
                    <a:lnTo>
                      <a:pt x="25988" y="12074"/>
                    </a:lnTo>
                    <a:lnTo>
                      <a:pt x="25988" y="11927"/>
                    </a:lnTo>
                    <a:lnTo>
                      <a:pt x="26051" y="11885"/>
                    </a:lnTo>
                    <a:lnTo>
                      <a:pt x="26092" y="11990"/>
                    </a:lnTo>
                    <a:lnTo>
                      <a:pt x="26176" y="12032"/>
                    </a:lnTo>
                    <a:lnTo>
                      <a:pt x="26239" y="11969"/>
                    </a:lnTo>
                    <a:lnTo>
                      <a:pt x="26385" y="11948"/>
                    </a:lnTo>
                    <a:lnTo>
                      <a:pt x="26406" y="11885"/>
                    </a:lnTo>
                    <a:lnTo>
                      <a:pt x="26490" y="11885"/>
                    </a:lnTo>
                    <a:lnTo>
                      <a:pt x="26511" y="11843"/>
                    </a:lnTo>
                    <a:lnTo>
                      <a:pt x="26490" y="11718"/>
                    </a:lnTo>
                    <a:lnTo>
                      <a:pt x="26448" y="11655"/>
                    </a:lnTo>
                    <a:lnTo>
                      <a:pt x="26469" y="11613"/>
                    </a:lnTo>
                    <a:lnTo>
                      <a:pt x="26511" y="11634"/>
                    </a:lnTo>
                    <a:lnTo>
                      <a:pt x="26574" y="11530"/>
                    </a:lnTo>
                    <a:lnTo>
                      <a:pt x="26511" y="11425"/>
                    </a:lnTo>
                    <a:lnTo>
                      <a:pt x="26469" y="11362"/>
                    </a:lnTo>
                    <a:lnTo>
                      <a:pt x="26385" y="11404"/>
                    </a:lnTo>
                    <a:lnTo>
                      <a:pt x="26302" y="11362"/>
                    </a:lnTo>
                    <a:lnTo>
                      <a:pt x="26260" y="11237"/>
                    </a:lnTo>
                    <a:lnTo>
                      <a:pt x="26176" y="11237"/>
                    </a:lnTo>
                    <a:lnTo>
                      <a:pt x="26092" y="11195"/>
                    </a:lnTo>
                    <a:lnTo>
                      <a:pt x="26030" y="11111"/>
                    </a:lnTo>
                    <a:lnTo>
                      <a:pt x="26030" y="11111"/>
                    </a:lnTo>
                    <a:lnTo>
                      <a:pt x="26092" y="11153"/>
                    </a:lnTo>
                    <a:lnTo>
                      <a:pt x="26260" y="11153"/>
                    </a:lnTo>
                    <a:lnTo>
                      <a:pt x="26302" y="11257"/>
                    </a:lnTo>
                    <a:lnTo>
                      <a:pt x="26385" y="11299"/>
                    </a:lnTo>
                    <a:lnTo>
                      <a:pt x="26406" y="11216"/>
                    </a:lnTo>
                    <a:lnTo>
                      <a:pt x="26281" y="11090"/>
                    </a:lnTo>
                    <a:lnTo>
                      <a:pt x="26385" y="11111"/>
                    </a:lnTo>
                    <a:lnTo>
                      <a:pt x="26406" y="11048"/>
                    </a:lnTo>
                    <a:lnTo>
                      <a:pt x="26448" y="11027"/>
                    </a:lnTo>
                    <a:lnTo>
                      <a:pt x="26406" y="10944"/>
                    </a:lnTo>
                    <a:lnTo>
                      <a:pt x="26281" y="10881"/>
                    </a:lnTo>
                    <a:lnTo>
                      <a:pt x="26239" y="10713"/>
                    </a:lnTo>
                    <a:lnTo>
                      <a:pt x="26281" y="10734"/>
                    </a:lnTo>
                    <a:lnTo>
                      <a:pt x="26344" y="10839"/>
                    </a:lnTo>
                    <a:lnTo>
                      <a:pt x="26406" y="10839"/>
                    </a:lnTo>
                    <a:lnTo>
                      <a:pt x="26448" y="10734"/>
                    </a:lnTo>
                    <a:lnTo>
                      <a:pt x="26448" y="10630"/>
                    </a:lnTo>
                    <a:lnTo>
                      <a:pt x="26344" y="10588"/>
                    </a:lnTo>
                    <a:lnTo>
                      <a:pt x="26197" y="10421"/>
                    </a:lnTo>
                    <a:lnTo>
                      <a:pt x="26092" y="10379"/>
                    </a:lnTo>
                    <a:lnTo>
                      <a:pt x="26030" y="10274"/>
                    </a:lnTo>
                    <a:lnTo>
                      <a:pt x="25946" y="10253"/>
                    </a:lnTo>
                    <a:lnTo>
                      <a:pt x="25946" y="10149"/>
                    </a:lnTo>
                    <a:lnTo>
                      <a:pt x="26030" y="10044"/>
                    </a:lnTo>
                    <a:lnTo>
                      <a:pt x="25967" y="10149"/>
                    </a:lnTo>
                    <a:lnTo>
                      <a:pt x="25988" y="10190"/>
                    </a:lnTo>
                    <a:lnTo>
                      <a:pt x="26051" y="10211"/>
                    </a:lnTo>
                    <a:lnTo>
                      <a:pt x="26134" y="10316"/>
                    </a:lnTo>
                    <a:lnTo>
                      <a:pt x="26239" y="10358"/>
                    </a:lnTo>
                    <a:lnTo>
                      <a:pt x="26364" y="10504"/>
                    </a:lnTo>
                    <a:lnTo>
                      <a:pt x="26385" y="10504"/>
                    </a:lnTo>
                    <a:lnTo>
                      <a:pt x="26406" y="10274"/>
                    </a:lnTo>
                    <a:lnTo>
                      <a:pt x="26406" y="10169"/>
                    </a:lnTo>
                    <a:lnTo>
                      <a:pt x="26406" y="10086"/>
                    </a:lnTo>
                    <a:lnTo>
                      <a:pt x="26385" y="10044"/>
                    </a:lnTo>
                    <a:lnTo>
                      <a:pt x="26406" y="9856"/>
                    </a:lnTo>
                    <a:lnTo>
                      <a:pt x="26448" y="9793"/>
                    </a:lnTo>
                    <a:lnTo>
                      <a:pt x="26409" y="9728"/>
                    </a:lnTo>
                    <a:lnTo>
                      <a:pt x="26409" y="9728"/>
                    </a:lnTo>
                    <a:lnTo>
                      <a:pt x="26490" y="9667"/>
                    </a:lnTo>
                    <a:lnTo>
                      <a:pt x="26616" y="9563"/>
                    </a:lnTo>
                    <a:lnTo>
                      <a:pt x="26657" y="9458"/>
                    </a:lnTo>
                    <a:lnTo>
                      <a:pt x="26657" y="9437"/>
                    </a:lnTo>
                    <a:lnTo>
                      <a:pt x="26678" y="9458"/>
                    </a:lnTo>
                    <a:lnTo>
                      <a:pt x="26657" y="9584"/>
                    </a:lnTo>
                    <a:lnTo>
                      <a:pt x="26678" y="9625"/>
                    </a:lnTo>
                    <a:lnTo>
                      <a:pt x="26574" y="9667"/>
                    </a:lnTo>
                    <a:lnTo>
                      <a:pt x="26511" y="9793"/>
                    </a:lnTo>
                    <a:lnTo>
                      <a:pt x="26595" y="9960"/>
                    </a:lnTo>
                    <a:lnTo>
                      <a:pt x="26574" y="10107"/>
                    </a:lnTo>
                    <a:lnTo>
                      <a:pt x="26490" y="10253"/>
                    </a:lnTo>
                    <a:lnTo>
                      <a:pt x="26490" y="10358"/>
                    </a:lnTo>
                    <a:lnTo>
                      <a:pt x="26595" y="10462"/>
                    </a:lnTo>
                    <a:lnTo>
                      <a:pt x="26616" y="10400"/>
                    </a:lnTo>
                    <a:lnTo>
                      <a:pt x="26657" y="10462"/>
                    </a:lnTo>
                    <a:lnTo>
                      <a:pt x="26699" y="10462"/>
                    </a:lnTo>
                    <a:lnTo>
                      <a:pt x="26699" y="10483"/>
                    </a:lnTo>
                    <a:lnTo>
                      <a:pt x="26678" y="10525"/>
                    </a:lnTo>
                    <a:lnTo>
                      <a:pt x="26699" y="10609"/>
                    </a:lnTo>
                    <a:lnTo>
                      <a:pt x="26825" y="10609"/>
                    </a:lnTo>
                    <a:lnTo>
                      <a:pt x="26762" y="10672"/>
                    </a:lnTo>
                    <a:lnTo>
                      <a:pt x="26762" y="10693"/>
                    </a:lnTo>
                    <a:lnTo>
                      <a:pt x="26699" y="10797"/>
                    </a:lnTo>
                    <a:lnTo>
                      <a:pt x="26699" y="10881"/>
                    </a:lnTo>
                    <a:lnTo>
                      <a:pt x="26657" y="10985"/>
                    </a:lnTo>
                    <a:lnTo>
                      <a:pt x="26616" y="11111"/>
                    </a:lnTo>
                    <a:lnTo>
                      <a:pt x="26616" y="11216"/>
                    </a:lnTo>
                    <a:lnTo>
                      <a:pt x="26657" y="11153"/>
                    </a:lnTo>
                    <a:lnTo>
                      <a:pt x="26678" y="11111"/>
                    </a:lnTo>
                    <a:lnTo>
                      <a:pt x="26783" y="10902"/>
                    </a:lnTo>
                    <a:lnTo>
                      <a:pt x="26804" y="10944"/>
                    </a:lnTo>
                    <a:lnTo>
                      <a:pt x="26804" y="11006"/>
                    </a:lnTo>
                    <a:lnTo>
                      <a:pt x="26825" y="10944"/>
                    </a:lnTo>
                    <a:lnTo>
                      <a:pt x="26825" y="10881"/>
                    </a:lnTo>
                    <a:lnTo>
                      <a:pt x="26909" y="10776"/>
                    </a:lnTo>
                    <a:lnTo>
                      <a:pt x="26992" y="10525"/>
                    </a:lnTo>
                    <a:lnTo>
                      <a:pt x="27118" y="10462"/>
                    </a:lnTo>
                    <a:lnTo>
                      <a:pt x="27222" y="10253"/>
                    </a:lnTo>
                    <a:lnTo>
                      <a:pt x="27222" y="10086"/>
                    </a:lnTo>
                    <a:lnTo>
                      <a:pt x="27139" y="9897"/>
                    </a:lnTo>
                    <a:lnTo>
                      <a:pt x="27097" y="9856"/>
                    </a:lnTo>
                    <a:lnTo>
                      <a:pt x="27076" y="9688"/>
                    </a:lnTo>
                    <a:lnTo>
                      <a:pt x="27013" y="9625"/>
                    </a:lnTo>
                    <a:lnTo>
                      <a:pt x="27013" y="9521"/>
                    </a:lnTo>
                    <a:lnTo>
                      <a:pt x="27076" y="9416"/>
                    </a:lnTo>
                    <a:lnTo>
                      <a:pt x="27181" y="9312"/>
                    </a:lnTo>
                    <a:lnTo>
                      <a:pt x="27306" y="9249"/>
                    </a:lnTo>
                    <a:lnTo>
                      <a:pt x="27118" y="9458"/>
                    </a:lnTo>
                    <a:lnTo>
                      <a:pt x="27076" y="9542"/>
                    </a:lnTo>
                    <a:lnTo>
                      <a:pt x="27118" y="9625"/>
                    </a:lnTo>
                    <a:lnTo>
                      <a:pt x="27243" y="9751"/>
                    </a:lnTo>
                    <a:lnTo>
                      <a:pt x="27327" y="9730"/>
                    </a:lnTo>
                    <a:lnTo>
                      <a:pt x="27390" y="9772"/>
                    </a:lnTo>
                    <a:lnTo>
                      <a:pt x="27327" y="9939"/>
                    </a:lnTo>
                    <a:lnTo>
                      <a:pt x="27327" y="9939"/>
                    </a:lnTo>
                    <a:lnTo>
                      <a:pt x="27411" y="9877"/>
                    </a:lnTo>
                    <a:lnTo>
                      <a:pt x="27432" y="9897"/>
                    </a:lnTo>
                    <a:lnTo>
                      <a:pt x="27515" y="9793"/>
                    </a:lnTo>
                    <a:lnTo>
                      <a:pt x="27515" y="9730"/>
                    </a:lnTo>
                    <a:lnTo>
                      <a:pt x="27557" y="9730"/>
                    </a:lnTo>
                    <a:lnTo>
                      <a:pt x="27620" y="9646"/>
                    </a:lnTo>
                    <a:lnTo>
                      <a:pt x="27704" y="9625"/>
                    </a:lnTo>
                    <a:lnTo>
                      <a:pt x="27745" y="9458"/>
                    </a:lnTo>
                    <a:lnTo>
                      <a:pt x="27808" y="9374"/>
                    </a:lnTo>
                    <a:lnTo>
                      <a:pt x="27850" y="9374"/>
                    </a:lnTo>
                    <a:lnTo>
                      <a:pt x="27913" y="9270"/>
                    </a:lnTo>
                    <a:lnTo>
                      <a:pt x="27934" y="9207"/>
                    </a:lnTo>
                    <a:lnTo>
                      <a:pt x="27934" y="9144"/>
                    </a:lnTo>
                    <a:lnTo>
                      <a:pt x="27976" y="9040"/>
                    </a:lnTo>
                    <a:lnTo>
                      <a:pt x="27976" y="8998"/>
                    </a:lnTo>
                    <a:lnTo>
                      <a:pt x="28038" y="8914"/>
                    </a:lnTo>
                    <a:lnTo>
                      <a:pt x="28017" y="8830"/>
                    </a:lnTo>
                    <a:lnTo>
                      <a:pt x="27955" y="8789"/>
                    </a:lnTo>
                    <a:lnTo>
                      <a:pt x="27913" y="8705"/>
                    </a:lnTo>
                    <a:lnTo>
                      <a:pt x="28059" y="8621"/>
                    </a:lnTo>
                    <a:lnTo>
                      <a:pt x="28059" y="8537"/>
                    </a:lnTo>
                    <a:lnTo>
                      <a:pt x="28164" y="8475"/>
                    </a:lnTo>
                    <a:lnTo>
                      <a:pt x="28248" y="8433"/>
                    </a:lnTo>
                    <a:lnTo>
                      <a:pt x="28436" y="8328"/>
                    </a:lnTo>
                    <a:lnTo>
                      <a:pt x="28561" y="8328"/>
                    </a:lnTo>
                    <a:lnTo>
                      <a:pt x="28750" y="8203"/>
                    </a:lnTo>
                    <a:lnTo>
                      <a:pt x="28813" y="8203"/>
                    </a:lnTo>
                    <a:lnTo>
                      <a:pt x="28854" y="8224"/>
                    </a:lnTo>
                    <a:lnTo>
                      <a:pt x="29085" y="8203"/>
                    </a:lnTo>
                    <a:lnTo>
                      <a:pt x="29189" y="8265"/>
                    </a:lnTo>
                    <a:lnTo>
                      <a:pt x="29336" y="8203"/>
                    </a:lnTo>
                    <a:lnTo>
                      <a:pt x="29587" y="8203"/>
                    </a:lnTo>
                    <a:lnTo>
                      <a:pt x="29629" y="8182"/>
                    </a:lnTo>
                    <a:lnTo>
                      <a:pt x="29608" y="8119"/>
                    </a:lnTo>
                    <a:lnTo>
                      <a:pt x="29608" y="7972"/>
                    </a:lnTo>
                    <a:lnTo>
                      <a:pt x="29608" y="7847"/>
                    </a:lnTo>
                    <a:lnTo>
                      <a:pt x="29733" y="7952"/>
                    </a:lnTo>
                    <a:lnTo>
                      <a:pt x="29733" y="8077"/>
                    </a:lnTo>
                    <a:lnTo>
                      <a:pt x="29712" y="8161"/>
                    </a:lnTo>
                    <a:lnTo>
                      <a:pt x="29796" y="8161"/>
                    </a:lnTo>
                    <a:lnTo>
                      <a:pt x="29901" y="8056"/>
                    </a:lnTo>
                    <a:lnTo>
                      <a:pt x="30005" y="7868"/>
                    </a:lnTo>
                    <a:lnTo>
                      <a:pt x="30047" y="7972"/>
                    </a:lnTo>
                    <a:lnTo>
                      <a:pt x="30047" y="8056"/>
                    </a:lnTo>
                    <a:lnTo>
                      <a:pt x="30131" y="8077"/>
                    </a:lnTo>
                    <a:lnTo>
                      <a:pt x="30382" y="7952"/>
                    </a:lnTo>
                    <a:lnTo>
                      <a:pt x="30466" y="7805"/>
                    </a:lnTo>
                    <a:lnTo>
                      <a:pt x="30424" y="7596"/>
                    </a:lnTo>
                    <a:lnTo>
                      <a:pt x="30361" y="7638"/>
                    </a:lnTo>
                    <a:lnTo>
                      <a:pt x="30361" y="7742"/>
                    </a:lnTo>
                    <a:lnTo>
                      <a:pt x="30319" y="7868"/>
                    </a:lnTo>
                    <a:lnTo>
                      <a:pt x="30152" y="7868"/>
                    </a:lnTo>
                    <a:lnTo>
                      <a:pt x="30131" y="7763"/>
                    </a:lnTo>
                    <a:lnTo>
                      <a:pt x="30068" y="7575"/>
                    </a:lnTo>
                    <a:lnTo>
                      <a:pt x="29922" y="7491"/>
                    </a:lnTo>
                    <a:lnTo>
                      <a:pt x="29922" y="7449"/>
                    </a:lnTo>
                    <a:lnTo>
                      <a:pt x="30131" y="7261"/>
                    </a:lnTo>
                    <a:lnTo>
                      <a:pt x="30131" y="7177"/>
                    </a:lnTo>
                    <a:lnTo>
                      <a:pt x="30047" y="7177"/>
                    </a:lnTo>
                    <a:lnTo>
                      <a:pt x="30047" y="7115"/>
                    </a:lnTo>
                    <a:lnTo>
                      <a:pt x="30131" y="7052"/>
                    </a:lnTo>
                    <a:lnTo>
                      <a:pt x="30152" y="6968"/>
                    </a:lnTo>
                    <a:lnTo>
                      <a:pt x="30214" y="6905"/>
                    </a:lnTo>
                    <a:lnTo>
                      <a:pt x="30277" y="6696"/>
                    </a:lnTo>
                    <a:lnTo>
                      <a:pt x="30486" y="6529"/>
                    </a:lnTo>
                    <a:lnTo>
                      <a:pt x="30570" y="6382"/>
                    </a:lnTo>
                    <a:lnTo>
                      <a:pt x="30633" y="6382"/>
                    </a:lnTo>
                    <a:lnTo>
                      <a:pt x="30696" y="6278"/>
                    </a:lnTo>
                    <a:lnTo>
                      <a:pt x="30696" y="6340"/>
                    </a:lnTo>
                    <a:lnTo>
                      <a:pt x="30779" y="6382"/>
                    </a:lnTo>
                    <a:lnTo>
                      <a:pt x="30842" y="6299"/>
                    </a:lnTo>
                    <a:lnTo>
                      <a:pt x="30905" y="6173"/>
                    </a:lnTo>
                    <a:lnTo>
                      <a:pt x="30905" y="6299"/>
                    </a:lnTo>
                    <a:lnTo>
                      <a:pt x="30989" y="6299"/>
                    </a:lnTo>
                    <a:lnTo>
                      <a:pt x="31051" y="6173"/>
                    </a:lnTo>
                    <a:lnTo>
                      <a:pt x="31093" y="6215"/>
                    </a:lnTo>
                    <a:lnTo>
                      <a:pt x="31156" y="6173"/>
                    </a:lnTo>
                    <a:lnTo>
                      <a:pt x="31261" y="6006"/>
                    </a:lnTo>
                    <a:lnTo>
                      <a:pt x="31407" y="5796"/>
                    </a:lnTo>
                    <a:lnTo>
                      <a:pt x="31386" y="5922"/>
                    </a:lnTo>
                    <a:lnTo>
                      <a:pt x="31407" y="6006"/>
                    </a:lnTo>
                    <a:lnTo>
                      <a:pt x="31512" y="6006"/>
                    </a:lnTo>
                    <a:lnTo>
                      <a:pt x="31616" y="5880"/>
                    </a:lnTo>
                    <a:lnTo>
                      <a:pt x="31742" y="5880"/>
                    </a:lnTo>
                    <a:lnTo>
                      <a:pt x="31784" y="6006"/>
                    </a:lnTo>
                    <a:lnTo>
                      <a:pt x="31846" y="6006"/>
                    </a:lnTo>
                    <a:lnTo>
                      <a:pt x="31951" y="5880"/>
                    </a:lnTo>
                    <a:lnTo>
                      <a:pt x="32035" y="5922"/>
                    </a:lnTo>
                    <a:lnTo>
                      <a:pt x="32098" y="5901"/>
                    </a:lnTo>
                    <a:lnTo>
                      <a:pt x="32202" y="5817"/>
                    </a:lnTo>
                    <a:lnTo>
                      <a:pt x="32307" y="5817"/>
                    </a:lnTo>
                    <a:lnTo>
                      <a:pt x="32432" y="5755"/>
                    </a:lnTo>
                    <a:lnTo>
                      <a:pt x="32474" y="5817"/>
                    </a:lnTo>
                    <a:lnTo>
                      <a:pt x="32558" y="5796"/>
                    </a:lnTo>
                    <a:lnTo>
                      <a:pt x="32642" y="5713"/>
                    </a:lnTo>
                    <a:lnTo>
                      <a:pt x="32537" y="5650"/>
                    </a:lnTo>
                    <a:lnTo>
                      <a:pt x="32474" y="5713"/>
                    </a:lnTo>
                    <a:lnTo>
                      <a:pt x="32411" y="5650"/>
                    </a:lnTo>
                    <a:lnTo>
                      <a:pt x="32453" y="5504"/>
                    </a:lnTo>
                    <a:lnTo>
                      <a:pt x="32223" y="5378"/>
                    </a:lnTo>
                    <a:lnTo>
                      <a:pt x="32202" y="5357"/>
                    </a:lnTo>
                    <a:lnTo>
                      <a:pt x="32223" y="5294"/>
                    </a:lnTo>
                    <a:lnTo>
                      <a:pt x="32223" y="5252"/>
                    </a:lnTo>
                    <a:lnTo>
                      <a:pt x="32223" y="5169"/>
                    </a:lnTo>
                    <a:lnTo>
                      <a:pt x="32244" y="5085"/>
                    </a:lnTo>
                    <a:lnTo>
                      <a:pt x="32202" y="5022"/>
                    </a:lnTo>
                    <a:lnTo>
                      <a:pt x="32139" y="4959"/>
                    </a:lnTo>
                    <a:lnTo>
                      <a:pt x="32098" y="4939"/>
                    </a:lnTo>
                    <a:lnTo>
                      <a:pt x="32118" y="4855"/>
                    </a:lnTo>
                    <a:lnTo>
                      <a:pt x="32244" y="4123"/>
                    </a:lnTo>
                    <a:lnTo>
                      <a:pt x="32244" y="3934"/>
                    </a:lnTo>
                    <a:lnTo>
                      <a:pt x="32014" y="3725"/>
                    </a:lnTo>
                    <a:lnTo>
                      <a:pt x="31951" y="3788"/>
                    </a:lnTo>
                    <a:lnTo>
                      <a:pt x="31805" y="3725"/>
                    </a:lnTo>
                    <a:lnTo>
                      <a:pt x="31700" y="3767"/>
                    </a:lnTo>
                    <a:lnTo>
                      <a:pt x="31616" y="3683"/>
                    </a:lnTo>
                    <a:lnTo>
                      <a:pt x="31533" y="3662"/>
                    </a:lnTo>
                    <a:lnTo>
                      <a:pt x="31512" y="3662"/>
                    </a:lnTo>
                    <a:lnTo>
                      <a:pt x="31407" y="3767"/>
                    </a:lnTo>
                    <a:lnTo>
                      <a:pt x="31365" y="3830"/>
                    </a:lnTo>
                    <a:lnTo>
                      <a:pt x="31156" y="4081"/>
                    </a:lnTo>
                    <a:lnTo>
                      <a:pt x="31072" y="4206"/>
                    </a:lnTo>
                    <a:lnTo>
                      <a:pt x="31072" y="4311"/>
                    </a:lnTo>
                    <a:lnTo>
                      <a:pt x="30905" y="4395"/>
                    </a:lnTo>
                    <a:lnTo>
                      <a:pt x="30905" y="4520"/>
                    </a:lnTo>
                    <a:lnTo>
                      <a:pt x="30863" y="4625"/>
                    </a:lnTo>
                    <a:lnTo>
                      <a:pt x="30696" y="4813"/>
                    </a:lnTo>
                    <a:lnTo>
                      <a:pt x="30633" y="4834"/>
                    </a:lnTo>
                    <a:lnTo>
                      <a:pt x="30445" y="5043"/>
                    </a:lnTo>
                    <a:lnTo>
                      <a:pt x="30424" y="5127"/>
                    </a:lnTo>
                    <a:lnTo>
                      <a:pt x="30340" y="5169"/>
                    </a:lnTo>
                    <a:lnTo>
                      <a:pt x="30235" y="5148"/>
                    </a:lnTo>
                    <a:lnTo>
                      <a:pt x="30173" y="5148"/>
                    </a:lnTo>
                    <a:lnTo>
                      <a:pt x="30131" y="5190"/>
                    </a:lnTo>
                    <a:lnTo>
                      <a:pt x="30068" y="5190"/>
                    </a:lnTo>
                    <a:lnTo>
                      <a:pt x="29942" y="5336"/>
                    </a:lnTo>
                    <a:lnTo>
                      <a:pt x="28269" y="5294"/>
                    </a:lnTo>
                    <a:lnTo>
                      <a:pt x="28059" y="5336"/>
                    </a:lnTo>
                    <a:lnTo>
                      <a:pt x="27955" y="5441"/>
                    </a:lnTo>
                    <a:lnTo>
                      <a:pt x="27829" y="5483"/>
                    </a:lnTo>
                    <a:lnTo>
                      <a:pt x="27704" y="5566"/>
                    </a:lnTo>
                    <a:lnTo>
                      <a:pt x="27453" y="5817"/>
                    </a:lnTo>
                    <a:lnTo>
                      <a:pt x="27285" y="5859"/>
                    </a:lnTo>
                    <a:lnTo>
                      <a:pt x="27181" y="5922"/>
                    </a:lnTo>
                    <a:lnTo>
                      <a:pt x="26699" y="6299"/>
                    </a:lnTo>
                    <a:lnTo>
                      <a:pt x="25611" y="6612"/>
                    </a:lnTo>
                    <a:lnTo>
                      <a:pt x="25569" y="6864"/>
                    </a:lnTo>
                    <a:lnTo>
                      <a:pt x="25318" y="6968"/>
                    </a:lnTo>
                    <a:lnTo>
                      <a:pt x="23331" y="7491"/>
                    </a:lnTo>
                    <a:lnTo>
                      <a:pt x="23247" y="7324"/>
                    </a:lnTo>
                    <a:lnTo>
                      <a:pt x="23351" y="7177"/>
                    </a:lnTo>
                    <a:lnTo>
                      <a:pt x="23561" y="7073"/>
                    </a:lnTo>
                    <a:lnTo>
                      <a:pt x="23665" y="6947"/>
                    </a:lnTo>
                    <a:lnTo>
                      <a:pt x="23728" y="6822"/>
                    </a:lnTo>
                    <a:lnTo>
                      <a:pt x="23770" y="6696"/>
                    </a:lnTo>
                    <a:lnTo>
                      <a:pt x="23833" y="5922"/>
                    </a:lnTo>
                    <a:lnTo>
                      <a:pt x="23456" y="4143"/>
                    </a:lnTo>
                    <a:lnTo>
                      <a:pt x="23100" y="3871"/>
                    </a:lnTo>
                    <a:lnTo>
                      <a:pt x="22954" y="3683"/>
                    </a:lnTo>
                    <a:lnTo>
                      <a:pt x="20652" y="2616"/>
                    </a:lnTo>
                    <a:lnTo>
                      <a:pt x="20548" y="2553"/>
                    </a:lnTo>
                    <a:lnTo>
                      <a:pt x="20422" y="2511"/>
                    </a:lnTo>
                    <a:lnTo>
                      <a:pt x="20380" y="2449"/>
                    </a:lnTo>
                    <a:lnTo>
                      <a:pt x="20087" y="2449"/>
                    </a:lnTo>
                    <a:lnTo>
                      <a:pt x="20066" y="2344"/>
                    </a:lnTo>
                    <a:lnTo>
                      <a:pt x="19983" y="2302"/>
                    </a:lnTo>
                    <a:lnTo>
                      <a:pt x="19899" y="2344"/>
                    </a:lnTo>
                    <a:lnTo>
                      <a:pt x="19711" y="2344"/>
                    </a:lnTo>
                    <a:lnTo>
                      <a:pt x="19606" y="2323"/>
                    </a:lnTo>
                    <a:lnTo>
                      <a:pt x="19543" y="2239"/>
                    </a:lnTo>
                    <a:lnTo>
                      <a:pt x="19439" y="2198"/>
                    </a:lnTo>
                    <a:lnTo>
                      <a:pt x="19230" y="2135"/>
                    </a:lnTo>
                    <a:lnTo>
                      <a:pt x="19167" y="2009"/>
                    </a:lnTo>
                    <a:lnTo>
                      <a:pt x="19083" y="2009"/>
                    </a:lnTo>
                    <a:lnTo>
                      <a:pt x="18958" y="1905"/>
                    </a:lnTo>
                    <a:lnTo>
                      <a:pt x="18853" y="1905"/>
                    </a:lnTo>
                    <a:lnTo>
                      <a:pt x="18769" y="1884"/>
                    </a:lnTo>
                    <a:lnTo>
                      <a:pt x="18644" y="1905"/>
                    </a:lnTo>
                    <a:lnTo>
                      <a:pt x="18623" y="1926"/>
                    </a:lnTo>
                    <a:lnTo>
                      <a:pt x="18560" y="1842"/>
                    </a:lnTo>
                    <a:lnTo>
                      <a:pt x="18434" y="1821"/>
                    </a:lnTo>
                    <a:lnTo>
                      <a:pt x="18414" y="1800"/>
                    </a:lnTo>
                    <a:lnTo>
                      <a:pt x="18309" y="1737"/>
                    </a:lnTo>
                    <a:lnTo>
                      <a:pt x="18288" y="1716"/>
                    </a:lnTo>
                    <a:lnTo>
                      <a:pt x="18204" y="1633"/>
                    </a:lnTo>
                    <a:lnTo>
                      <a:pt x="18204" y="1612"/>
                    </a:lnTo>
                    <a:lnTo>
                      <a:pt x="18079" y="1507"/>
                    </a:lnTo>
                    <a:lnTo>
                      <a:pt x="17932" y="1507"/>
                    </a:lnTo>
                    <a:lnTo>
                      <a:pt x="17807" y="1486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7" name="Google Shape;1347;p80"/>
            <p:cNvSpPr/>
            <p:nvPr/>
          </p:nvSpPr>
          <p:spPr>
            <a:xfrm>
              <a:off x="5626651" y="1832980"/>
              <a:ext cx="870104" cy="965710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0"/>
            <p:cNvSpPr/>
            <p:nvPr/>
          </p:nvSpPr>
          <p:spPr>
            <a:xfrm>
              <a:off x="5866499" y="2015648"/>
              <a:ext cx="431193" cy="929792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0"/>
            <p:cNvSpPr/>
            <p:nvPr/>
          </p:nvSpPr>
          <p:spPr>
            <a:xfrm>
              <a:off x="6324316" y="2671403"/>
              <a:ext cx="172477" cy="149754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0"/>
            <p:cNvSpPr/>
            <p:nvPr/>
          </p:nvSpPr>
          <p:spPr>
            <a:xfrm>
              <a:off x="6244367" y="2779158"/>
              <a:ext cx="274375" cy="142313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0"/>
            <p:cNvSpPr/>
            <p:nvPr/>
          </p:nvSpPr>
          <p:spPr>
            <a:xfrm>
              <a:off x="6253733" y="2876466"/>
              <a:ext cx="213311" cy="149754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0"/>
            <p:cNvSpPr/>
            <p:nvPr/>
          </p:nvSpPr>
          <p:spPr>
            <a:xfrm>
              <a:off x="6355637" y="2886983"/>
              <a:ext cx="362262" cy="268026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0"/>
            <p:cNvSpPr/>
            <p:nvPr/>
          </p:nvSpPr>
          <p:spPr>
            <a:xfrm>
              <a:off x="6106347" y="3322580"/>
              <a:ext cx="249350" cy="154262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0"/>
            <p:cNvSpPr/>
            <p:nvPr/>
          </p:nvSpPr>
          <p:spPr>
            <a:xfrm>
              <a:off x="6126728" y="3277718"/>
              <a:ext cx="214885" cy="89867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0"/>
            <p:cNvSpPr/>
            <p:nvPr/>
          </p:nvSpPr>
          <p:spPr>
            <a:xfrm>
              <a:off x="6239646" y="3629529"/>
              <a:ext cx="81593" cy="149754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0"/>
            <p:cNvSpPr/>
            <p:nvPr/>
          </p:nvSpPr>
          <p:spPr>
            <a:xfrm>
              <a:off x="6200458" y="3574150"/>
              <a:ext cx="78446" cy="94374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0"/>
            <p:cNvSpPr/>
            <p:nvPr/>
          </p:nvSpPr>
          <p:spPr>
            <a:xfrm>
              <a:off x="6082894" y="3494801"/>
              <a:ext cx="163112" cy="136303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0"/>
            <p:cNvSpPr/>
            <p:nvPr/>
          </p:nvSpPr>
          <p:spPr>
            <a:xfrm>
              <a:off x="5993504" y="3415452"/>
              <a:ext cx="127073" cy="76415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0"/>
            <p:cNvSpPr/>
            <p:nvPr/>
          </p:nvSpPr>
          <p:spPr>
            <a:xfrm>
              <a:off x="5830458" y="3300113"/>
              <a:ext cx="299475" cy="137805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0"/>
            <p:cNvSpPr/>
            <p:nvPr/>
          </p:nvSpPr>
          <p:spPr>
            <a:xfrm>
              <a:off x="5999798" y="2970769"/>
              <a:ext cx="396653" cy="318970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0"/>
            <p:cNvSpPr/>
            <p:nvPr/>
          </p:nvSpPr>
          <p:spPr>
            <a:xfrm>
              <a:off x="5921347" y="3190856"/>
              <a:ext cx="316783" cy="131795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0"/>
            <p:cNvSpPr/>
            <p:nvPr/>
          </p:nvSpPr>
          <p:spPr>
            <a:xfrm>
              <a:off x="5675205" y="2972271"/>
              <a:ext cx="360689" cy="411770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0"/>
            <p:cNvSpPr/>
            <p:nvPr/>
          </p:nvSpPr>
          <p:spPr>
            <a:xfrm>
              <a:off x="5579595" y="3062138"/>
              <a:ext cx="155245" cy="134800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0"/>
            <p:cNvSpPr/>
            <p:nvPr/>
          </p:nvSpPr>
          <p:spPr>
            <a:xfrm>
              <a:off x="5565509" y="3172897"/>
              <a:ext cx="122353" cy="100385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0"/>
            <p:cNvSpPr/>
            <p:nvPr/>
          </p:nvSpPr>
          <p:spPr>
            <a:xfrm>
              <a:off x="5672133" y="3240297"/>
              <a:ext cx="29820" cy="40426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0"/>
            <p:cNvSpPr/>
            <p:nvPr/>
          </p:nvSpPr>
          <p:spPr>
            <a:xfrm>
              <a:off x="5054417" y="2945368"/>
              <a:ext cx="174051" cy="220088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7" name="Google Shape;1367;p80"/>
            <p:cNvGrpSpPr/>
            <p:nvPr/>
          </p:nvGrpSpPr>
          <p:grpSpPr>
            <a:xfrm>
              <a:off x="5155723" y="2758194"/>
              <a:ext cx="374700" cy="501637"/>
              <a:chOff x="3586375" y="2281300"/>
              <a:chExt cx="125025" cy="175275"/>
            </a:xfrm>
          </p:grpSpPr>
          <p:sp>
            <p:nvSpPr>
              <p:cNvPr id="1368" name="Google Shape;1368;p80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80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70" name="Google Shape;1370;p80"/>
            <p:cNvSpPr/>
            <p:nvPr/>
          </p:nvSpPr>
          <p:spPr>
            <a:xfrm>
              <a:off x="6506169" y="3310631"/>
              <a:ext cx="149026" cy="158769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0"/>
            <p:cNvSpPr/>
            <p:nvPr/>
          </p:nvSpPr>
          <p:spPr>
            <a:xfrm>
              <a:off x="6267894" y="3337605"/>
              <a:ext cx="382567" cy="233611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0"/>
            <p:cNvSpPr/>
            <p:nvPr/>
          </p:nvSpPr>
          <p:spPr>
            <a:xfrm>
              <a:off x="6363504" y="3542668"/>
              <a:ext cx="250924" cy="151257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3" name="Google Shape;1373;p80"/>
            <p:cNvGrpSpPr/>
            <p:nvPr/>
          </p:nvGrpSpPr>
          <p:grpSpPr>
            <a:xfrm>
              <a:off x="5996007" y="3442355"/>
              <a:ext cx="235190" cy="173723"/>
              <a:chOff x="3866750" y="2520350"/>
              <a:chExt cx="78475" cy="60700"/>
            </a:xfrm>
          </p:grpSpPr>
          <p:sp>
            <p:nvSpPr>
              <p:cNvPr id="1374" name="Google Shape;1374;p80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80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80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80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78" name="Google Shape;1378;p80"/>
            <p:cNvSpPr/>
            <p:nvPr/>
          </p:nvSpPr>
          <p:spPr>
            <a:xfrm>
              <a:off x="5795916" y="3607063"/>
              <a:ext cx="43981" cy="83928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0"/>
            <p:cNvSpPr/>
            <p:nvPr/>
          </p:nvSpPr>
          <p:spPr>
            <a:xfrm>
              <a:off x="5099824" y="3569642"/>
              <a:ext cx="481393" cy="384796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0"/>
            <p:cNvSpPr/>
            <p:nvPr/>
          </p:nvSpPr>
          <p:spPr>
            <a:xfrm>
              <a:off x="6520256" y="3648991"/>
              <a:ext cx="119206" cy="100385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0"/>
            <p:cNvSpPr/>
            <p:nvPr/>
          </p:nvSpPr>
          <p:spPr>
            <a:xfrm>
              <a:off x="6297641" y="3641478"/>
              <a:ext cx="105120" cy="85431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0"/>
            <p:cNvSpPr/>
            <p:nvPr/>
          </p:nvSpPr>
          <p:spPr>
            <a:xfrm>
              <a:off x="6211398" y="3449867"/>
              <a:ext cx="175699" cy="220159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p80"/>
          <p:cNvSpPr txBox="1"/>
          <p:nvPr/>
        </p:nvSpPr>
        <p:spPr>
          <a:xfrm>
            <a:off x="6648791" y="2340881"/>
            <a:ext cx="1782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Cherbourg</a:t>
            </a:r>
            <a:endParaRPr b="1" sz="24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84" name="Google Shape;1384;p80"/>
          <p:cNvSpPr txBox="1"/>
          <p:nvPr/>
        </p:nvSpPr>
        <p:spPr>
          <a:xfrm>
            <a:off x="6648801" y="1141200"/>
            <a:ext cx="1917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Southampton</a:t>
            </a:r>
            <a:endParaRPr b="1" sz="2400">
              <a:solidFill>
                <a:schemeClr val="accent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85" name="Google Shape;1385;p80"/>
          <p:cNvSpPr txBox="1"/>
          <p:nvPr/>
        </p:nvSpPr>
        <p:spPr>
          <a:xfrm>
            <a:off x="6648763" y="1551725"/>
            <a:ext cx="178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Lowest survival rate at 34%.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6" name="Google Shape;1386;p80"/>
          <p:cNvSpPr txBox="1"/>
          <p:nvPr/>
        </p:nvSpPr>
        <p:spPr>
          <a:xfrm>
            <a:off x="6648763" y="2751406"/>
            <a:ext cx="178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Highest survival rate at 55%.</a:t>
            </a:r>
            <a:endParaRPr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7" name="Google Shape;1387;p80"/>
          <p:cNvSpPr txBox="1"/>
          <p:nvPr/>
        </p:nvSpPr>
        <p:spPr>
          <a:xfrm>
            <a:off x="6648791" y="3540562"/>
            <a:ext cx="1782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Queenstown</a:t>
            </a:r>
            <a:endParaRPr b="1" sz="2400">
              <a:solidFill>
                <a:schemeClr val="accent4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88" name="Google Shape;1388;p80"/>
          <p:cNvSpPr txBox="1"/>
          <p:nvPr/>
        </p:nvSpPr>
        <p:spPr>
          <a:xfrm>
            <a:off x="6648763" y="3951087"/>
            <a:ext cx="178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Survival rate of 39% </a:t>
            </a:r>
            <a:endParaRPr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89" name="Google Shape;1389;p80"/>
          <p:cNvGrpSpPr/>
          <p:nvPr/>
        </p:nvGrpSpPr>
        <p:grpSpPr>
          <a:xfrm>
            <a:off x="2730382" y="3081683"/>
            <a:ext cx="2442965" cy="568344"/>
            <a:chOff x="2730382" y="3081683"/>
            <a:chExt cx="2442965" cy="568344"/>
          </a:xfrm>
        </p:grpSpPr>
        <p:sp>
          <p:nvSpPr>
            <p:cNvPr id="1390" name="Google Shape;1390;p80"/>
            <p:cNvSpPr/>
            <p:nvPr/>
          </p:nvSpPr>
          <p:spPr>
            <a:xfrm>
              <a:off x="3537388" y="3125368"/>
              <a:ext cx="1590525" cy="444825"/>
            </a:xfrm>
            <a:custGeom>
              <a:rect b="b" l="l" r="r" t="t"/>
              <a:pathLst>
                <a:path extrusionOk="0" h="17793" w="63621">
                  <a:moveTo>
                    <a:pt x="63621" y="2187"/>
                  </a:moveTo>
                  <a:cubicBezTo>
                    <a:pt x="63399" y="2793"/>
                    <a:pt x="63591" y="5362"/>
                    <a:pt x="62291" y="5820"/>
                  </a:cubicBezTo>
                  <a:cubicBezTo>
                    <a:pt x="60991" y="6278"/>
                    <a:pt x="57576" y="5900"/>
                    <a:pt x="55822" y="4934"/>
                  </a:cubicBezTo>
                  <a:cubicBezTo>
                    <a:pt x="54068" y="3968"/>
                    <a:pt x="55850" y="221"/>
                    <a:pt x="51767" y="22"/>
                  </a:cubicBezTo>
                  <a:cubicBezTo>
                    <a:pt x="47684" y="-177"/>
                    <a:pt x="38361" y="952"/>
                    <a:pt x="31326" y="3739"/>
                  </a:cubicBezTo>
                  <a:cubicBezTo>
                    <a:pt x="24291" y="6527"/>
                    <a:pt x="14778" y="14535"/>
                    <a:pt x="9557" y="16747"/>
                  </a:cubicBezTo>
                  <a:cubicBezTo>
                    <a:pt x="4336" y="18959"/>
                    <a:pt x="1593" y="16968"/>
                    <a:pt x="0" y="17012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91" name="Google Shape;1391;p80"/>
            <p:cNvSpPr/>
            <p:nvPr/>
          </p:nvSpPr>
          <p:spPr>
            <a:xfrm>
              <a:off x="5091447" y="3110042"/>
              <a:ext cx="81900" cy="81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0"/>
            <p:cNvSpPr/>
            <p:nvPr/>
          </p:nvSpPr>
          <p:spPr>
            <a:xfrm>
              <a:off x="5036847" y="3240121"/>
              <a:ext cx="81900" cy="81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0"/>
            <p:cNvSpPr/>
            <p:nvPr/>
          </p:nvSpPr>
          <p:spPr>
            <a:xfrm>
              <a:off x="4795568" y="3081683"/>
              <a:ext cx="81900" cy="81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0"/>
            <p:cNvSpPr/>
            <p:nvPr/>
          </p:nvSpPr>
          <p:spPr>
            <a:xfrm>
              <a:off x="2760888" y="3522465"/>
              <a:ext cx="776500" cy="34850"/>
            </a:xfrm>
            <a:custGeom>
              <a:rect b="b" l="l" r="r" t="t"/>
              <a:pathLst>
                <a:path extrusionOk="0" h="1394" w="31060">
                  <a:moveTo>
                    <a:pt x="31060" y="1394"/>
                  </a:moveTo>
                  <a:cubicBezTo>
                    <a:pt x="27919" y="1173"/>
                    <a:pt x="17389" y="199"/>
                    <a:pt x="12212" y="66"/>
                  </a:cubicBezTo>
                  <a:cubicBezTo>
                    <a:pt x="7035" y="-67"/>
                    <a:pt x="2035" y="509"/>
                    <a:pt x="0" y="597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sp>
        <p:sp>
          <p:nvSpPr>
            <p:cNvPr id="1395" name="Google Shape;1395;p80"/>
            <p:cNvSpPr/>
            <p:nvPr/>
          </p:nvSpPr>
          <p:spPr>
            <a:xfrm>
              <a:off x="3430025" y="3450875"/>
              <a:ext cx="199152" cy="199152"/>
            </a:xfrm>
            <a:prstGeom prst="irregularSeal1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0"/>
            <p:cNvSpPr/>
            <p:nvPr/>
          </p:nvSpPr>
          <p:spPr>
            <a:xfrm>
              <a:off x="2730382" y="3496227"/>
              <a:ext cx="81900" cy="81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81"/>
          <p:cNvSpPr txBox="1"/>
          <p:nvPr>
            <p:ph idx="4"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— Gender —</a:t>
            </a:r>
            <a:endParaRPr sz="2800"/>
          </a:p>
        </p:txBody>
      </p:sp>
      <p:sp>
        <p:nvSpPr>
          <p:cNvPr id="1402" name="Google Shape;1402;p81"/>
          <p:cNvSpPr txBox="1"/>
          <p:nvPr>
            <p:ph type="title"/>
          </p:nvPr>
        </p:nvSpPr>
        <p:spPr>
          <a:xfrm>
            <a:off x="219213" y="1088812"/>
            <a:ext cx="5211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403" name="Google Shape;1403;p81"/>
          <p:cNvSpPr txBox="1"/>
          <p:nvPr>
            <p:ph idx="2" type="title"/>
          </p:nvPr>
        </p:nvSpPr>
        <p:spPr>
          <a:xfrm flipH="1">
            <a:off x="3536025" y="1088788"/>
            <a:ext cx="5211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404" name="Google Shape;1404;p81"/>
          <p:cNvSpPr txBox="1"/>
          <p:nvPr>
            <p:ph idx="3" type="subTitle"/>
          </p:nvPr>
        </p:nvSpPr>
        <p:spPr>
          <a:xfrm flipH="1">
            <a:off x="219225" y="1517488"/>
            <a:ext cx="3316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Women have a 74% chance of survival, whereas men have about a 19% chance of survival.</a:t>
            </a:r>
            <a:endParaRPr/>
          </a:p>
        </p:txBody>
      </p:sp>
      <p:pic>
        <p:nvPicPr>
          <p:cNvPr id="1405" name="Google Shape;140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250" y="1369125"/>
            <a:ext cx="3134164" cy="35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81"/>
          <p:cNvSpPr txBox="1"/>
          <p:nvPr/>
        </p:nvSpPr>
        <p:spPr>
          <a:xfrm>
            <a:off x="4493075" y="4803275"/>
            <a:ext cx="1100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Female</a:t>
            </a: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7" name="Google Shape;1407;p81"/>
          <p:cNvSpPr txBox="1"/>
          <p:nvPr/>
        </p:nvSpPr>
        <p:spPr>
          <a:xfrm>
            <a:off x="5863525" y="4803275"/>
            <a:ext cx="14709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Male</a:t>
            </a: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8" name="Google Shape;1408;p81"/>
          <p:cNvSpPr txBox="1"/>
          <p:nvPr/>
        </p:nvSpPr>
        <p:spPr>
          <a:xfrm>
            <a:off x="3679150" y="4603000"/>
            <a:ext cx="521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0.0</a:t>
            </a:r>
            <a:endParaRPr sz="11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9" name="Google Shape;1409;p81"/>
          <p:cNvSpPr txBox="1"/>
          <p:nvPr/>
        </p:nvSpPr>
        <p:spPr>
          <a:xfrm>
            <a:off x="3737350" y="3872650"/>
            <a:ext cx="462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0.2</a:t>
            </a:r>
            <a:endParaRPr sz="11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0" name="Google Shape;1410;p81"/>
          <p:cNvSpPr txBox="1"/>
          <p:nvPr/>
        </p:nvSpPr>
        <p:spPr>
          <a:xfrm>
            <a:off x="3737350" y="3102088"/>
            <a:ext cx="4629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0.4</a:t>
            </a:r>
            <a:endParaRPr sz="11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1" name="Google Shape;1411;p81"/>
          <p:cNvSpPr txBox="1"/>
          <p:nvPr/>
        </p:nvSpPr>
        <p:spPr>
          <a:xfrm>
            <a:off x="3737350" y="2304425"/>
            <a:ext cx="4629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0.6</a:t>
            </a:r>
            <a:endParaRPr sz="11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2" name="Google Shape;1412;p81"/>
          <p:cNvSpPr txBox="1"/>
          <p:nvPr/>
        </p:nvSpPr>
        <p:spPr>
          <a:xfrm>
            <a:off x="3758050" y="1517500"/>
            <a:ext cx="42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0.8</a:t>
            </a:r>
            <a:endParaRPr sz="11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82"/>
          <p:cNvSpPr txBox="1"/>
          <p:nvPr>
            <p:ph type="title"/>
          </p:nvPr>
        </p:nvSpPr>
        <p:spPr>
          <a:xfrm>
            <a:off x="0" y="0"/>
            <a:ext cx="47844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In Conclusion…</a:t>
            </a:r>
            <a:endParaRPr sz="6100">
              <a:solidFill>
                <a:schemeClr val="lt1"/>
              </a:solidFill>
            </a:endParaRPr>
          </a:p>
        </p:txBody>
      </p:sp>
      <p:grpSp>
        <p:nvGrpSpPr>
          <p:cNvPr id="1418" name="Google Shape;1418;p82"/>
          <p:cNvGrpSpPr/>
          <p:nvPr/>
        </p:nvGrpSpPr>
        <p:grpSpPr>
          <a:xfrm>
            <a:off x="5645110" y="641233"/>
            <a:ext cx="3422664" cy="3293021"/>
            <a:chOff x="-3259839" y="1466715"/>
            <a:chExt cx="2709304" cy="2606888"/>
          </a:xfrm>
        </p:grpSpPr>
        <p:sp>
          <p:nvSpPr>
            <p:cNvPr id="1419" name="Google Shape;1419;p82"/>
            <p:cNvSpPr/>
            <p:nvPr/>
          </p:nvSpPr>
          <p:spPr>
            <a:xfrm>
              <a:off x="-2096048" y="3125413"/>
              <a:ext cx="802569" cy="688326"/>
            </a:xfrm>
            <a:custGeom>
              <a:rect b="b" l="l" r="r" t="t"/>
              <a:pathLst>
                <a:path extrusionOk="0" h="7676" w="8950">
                  <a:moveTo>
                    <a:pt x="5090" y="0"/>
                  </a:moveTo>
                  <a:cubicBezTo>
                    <a:pt x="4149" y="0"/>
                    <a:pt x="3189" y="350"/>
                    <a:pt x="2406" y="1132"/>
                  </a:cubicBezTo>
                  <a:cubicBezTo>
                    <a:pt x="1" y="3538"/>
                    <a:pt x="1705" y="7676"/>
                    <a:pt x="5114" y="7676"/>
                  </a:cubicBezTo>
                  <a:cubicBezTo>
                    <a:pt x="7231" y="7676"/>
                    <a:pt x="8950" y="5957"/>
                    <a:pt x="8950" y="3840"/>
                  </a:cubicBezTo>
                  <a:cubicBezTo>
                    <a:pt x="8950" y="1533"/>
                    <a:pt x="7061" y="0"/>
                    <a:pt x="50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2"/>
            <p:cNvSpPr/>
            <p:nvPr/>
          </p:nvSpPr>
          <p:spPr>
            <a:xfrm>
              <a:off x="-2702968" y="1466715"/>
              <a:ext cx="2152433" cy="1137210"/>
            </a:xfrm>
            <a:custGeom>
              <a:rect b="b" l="l" r="r" t="t"/>
              <a:pathLst>
                <a:path extrusionOk="0" h="17181" w="32519">
                  <a:moveTo>
                    <a:pt x="3959" y="1"/>
                  </a:moveTo>
                  <a:cubicBezTo>
                    <a:pt x="1974" y="1"/>
                    <a:pt x="1953" y="1695"/>
                    <a:pt x="1953" y="1695"/>
                  </a:cubicBezTo>
                  <a:cubicBezTo>
                    <a:pt x="1953" y="1695"/>
                    <a:pt x="358" y="1970"/>
                    <a:pt x="180" y="3166"/>
                  </a:cubicBezTo>
                  <a:cubicBezTo>
                    <a:pt x="1" y="4348"/>
                    <a:pt x="1004" y="5145"/>
                    <a:pt x="1004" y="5145"/>
                  </a:cubicBezTo>
                  <a:cubicBezTo>
                    <a:pt x="1692" y="5585"/>
                    <a:pt x="2351" y="6094"/>
                    <a:pt x="2943" y="6671"/>
                  </a:cubicBezTo>
                  <a:cubicBezTo>
                    <a:pt x="3175" y="6894"/>
                    <a:pt x="3373" y="6979"/>
                    <a:pt x="3540" y="6979"/>
                  </a:cubicBezTo>
                  <a:cubicBezTo>
                    <a:pt x="3923" y="6979"/>
                    <a:pt x="4140" y="6533"/>
                    <a:pt x="4229" y="6295"/>
                  </a:cubicBezTo>
                  <a:lnTo>
                    <a:pt x="4229" y="6295"/>
                  </a:lnTo>
                  <a:cubicBezTo>
                    <a:pt x="4123" y="6840"/>
                    <a:pt x="4881" y="7166"/>
                    <a:pt x="4881" y="7166"/>
                  </a:cubicBezTo>
                  <a:cubicBezTo>
                    <a:pt x="4881" y="7166"/>
                    <a:pt x="5994" y="7207"/>
                    <a:pt x="6572" y="7881"/>
                  </a:cubicBezTo>
                  <a:cubicBezTo>
                    <a:pt x="6737" y="8074"/>
                    <a:pt x="6925" y="8143"/>
                    <a:pt x="7109" y="8143"/>
                  </a:cubicBezTo>
                  <a:cubicBezTo>
                    <a:pt x="7338" y="8143"/>
                    <a:pt x="7560" y="8037"/>
                    <a:pt x="7726" y="7930"/>
                  </a:cubicBezTo>
                  <a:lnTo>
                    <a:pt x="7726" y="7930"/>
                  </a:lnTo>
                  <a:cubicBezTo>
                    <a:pt x="7518" y="8390"/>
                    <a:pt x="8125" y="9366"/>
                    <a:pt x="8125" y="9366"/>
                  </a:cubicBezTo>
                  <a:cubicBezTo>
                    <a:pt x="8125" y="9366"/>
                    <a:pt x="9266" y="9682"/>
                    <a:pt x="9843" y="10383"/>
                  </a:cubicBezTo>
                  <a:cubicBezTo>
                    <a:pt x="9963" y="10535"/>
                    <a:pt x="10106" y="10595"/>
                    <a:pt x="10256" y="10595"/>
                  </a:cubicBezTo>
                  <a:cubicBezTo>
                    <a:pt x="10542" y="10595"/>
                    <a:pt x="10854" y="10378"/>
                    <a:pt x="11090" y="10168"/>
                  </a:cubicBezTo>
                  <a:lnTo>
                    <a:pt x="11090" y="10168"/>
                  </a:lnTo>
                  <a:cubicBezTo>
                    <a:pt x="10852" y="10759"/>
                    <a:pt x="11191" y="11716"/>
                    <a:pt x="11191" y="11716"/>
                  </a:cubicBezTo>
                  <a:cubicBezTo>
                    <a:pt x="11191" y="11716"/>
                    <a:pt x="11244" y="11696"/>
                    <a:pt x="11336" y="11696"/>
                  </a:cubicBezTo>
                  <a:cubicBezTo>
                    <a:pt x="11563" y="11696"/>
                    <a:pt x="12023" y="11821"/>
                    <a:pt x="12483" y="12692"/>
                  </a:cubicBezTo>
                  <a:cubicBezTo>
                    <a:pt x="12821" y="13340"/>
                    <a:pt x="13705" y="13494"/>
                    <a:pt x="14470" y="13494"/>
                  </a:cubicBezTo>
                  <a:cubicBezTo>
                    <a:pt x="15168" y="13494"/>
                    <a:pt x="15768" y="13366"/>
                    <a:pt x="15768" y="13366"/>
                  </a:cubicBezTo>
                  <a:lnTo>
                    <a:pt x="15768" y="13366"/>
                  </a:lnTo>
                  <a:cubicBezTo>
                    <a:pt x="15768" y="13366"/>
                    <a:pt x="15287" y="14837"/>
                    <a:pt x="19122" y="16266"/>
                  </a:cubicBezTo>
                  <a:cubicBezTo>
                    <a:pt x="20278" y="16691"/>
                    <a:pt x="21119" y="16840"/>
                    <a:pt x="21730" y="16840"/>
                  </a:cubicBezTo>
                  <a:cubicBezTo>
                    <a:pt x="23154" y="16840"/>
                    <a:pt x="23329" y="16033"/>
                    <a:pt x="23329" y="16033"/>
                  </a:cubicBezTo>
                  <a:cubicBezTo>
                    <a:pt x="23531" y="16393"/>
                    <a:pt x="23924" y="16509"/>
                    <a:pt x="24344" y="16509"/>
                  </a:cubicBezTo>
                  <a:cubicBezTo>
                    <a:pt x="25092" y="16509"/>
                    <a:pt x="25927" y="16143"/>
                    <a:pt x="25927" y="16143"/>
                  </a:cubicBezTo>
                  <a:cubicBezTo>
                    <a:pt x="26505" y="16777"/>
                    <a:pt x="26999" y="16994"/>
                    <a:pt x="27404" y="16994"/>
                  </a:cubicBezTo>
                  <a:cubicBezTo>
                    <a:pt x="28282" y="16994"/>
                    <a:pt x="28745" y="15978"/>
                    <a:pt x="28745" y="15978"/>
                  </a:cubicBezTo>
                  <a:cubicBezTo>
                    <a:pt x="28745" y="15978"/>
                    <a:pt x="30029" y="17181"/>
                    <a:pt x="31031" y="17181"/>
                  </a:cubicBezTo>
                  <a:cubicBezTo>
                    <a:pt x="31462" y="17181"/>
                    <a:pt x="31841" y="16958"/>
                    <a:pt x="32044" y="16321"/>
                  </a:cubicBezTo>
                  <a:cubicBezTo>
                    <a:pt x="32519" y="14798"/>
                    <a:pt x="31527" y="14584"/>
                    <a:pt x="30934" y="14584"/>
                  </a:cubicBezTo>
                  <a:cubicBezTo>
                    <a:pt x="30703" y="14584"/>
                    <a:pt x="30532" y="14617"/>
                    <a:pt x="30532" y="14617"/>
                  </a:cubicBezTo>
                  <a:cubicBezTo>
                    <a:pt x="30628" y="13641"/>
                    <a:pt x="29666" y="13476"/>
                    <a:pt x="29666" y="13476"/>
                  </a:cubicBezTo>
                  <a:cubicBezTo>
                    <a:pt x="31480" y="10328"/>
                    <a:pt x="27755" y="9187"/>
                    <a:pt x="27755" y="9187"/>
                  </a:cubicBezTo>
                  <a:cubicBezTo>
                    <a:pt x="27462" y="7375"/>
                    <a:pt x="26277" y="7022"/>
                    <a:pt x="25399" y="7022"/>
                  </a:cubicBezTo>
                  <a:cubicBezTo>
                    <a:pt x="24838" y="7022"/>
                    <a:pt x="24401" y="7166"/>
                    <a:pt x="24401" y="7166"/>
                  </a:cubicBezTo>
                  <a:cubicBezTo>
                    <a:pt x="24607" y="6328"/>
                    <a:pt x="24607" y="5462"/>
                    <a:pt x="24401" y="4623"/>
                  </a:cubicBezTo>
                  <a:cubicBezTo>
                    <a:pt x="24279" y="4105"/>
                    <a:pt x="23902" y="3942"/>
                    <a:pt x="23475" y="3942"/>
                  </a:cubicBezTo>
                  <a:cubicBezTo>
                    <a:pt x="22746" y="3942"/>
                    <a:pt x="21872" y="4417"/>
                    <a:pt x="21872" y="4417"/>
                  </a:cubicBezTo>
                  <a:cubicBezTo>
                    <a:pt x="21872" y="4417"/>
                    <a:pt x="21954" y="1379"/>
                    <a:pt x="19026" y="637"/>
                  </a:cubicBezTo>
                  <a:cubicBezTo>
                    <a:pt x="18670" y="546"/>
                    <a:pt x="18334" y="507"/>
                    <a:pt x="18018" y="507"/>
                  </a:cubicBezTo>
                  <a:cubicBezTo>
                    <a:pt x="15737" y="507"/>
                    <a:pt x="14517" y="2575"/>
                    <a:pt x="14517" y="2575"/>
                  </a:cubicBezTo>
                  <a:cubicBezTo>
                    <a:pt x="14517" y="2575"/>
                    <a:pt x="13857" y="939"/>
                    <a:pt x="11026" y="458"/>
                  </a:cubicBezTo>
                  <a:cubicBezTo>
                    <a:pt x="10715" y="405"/>
                    <a:pt x="10429" y="382"/>
                    <a:pt x="10164" y="382"/>
                  </a:cubicBezTo>
                  <a:cubicBezTo>
                    <a:pt x="8058" y="382"/>
                    <a:pt x="7362" y="1866"/>
                    <a:pt x="7329" y="1940"/>
                  </a:cubicBezTo>
                  <a:lnTo>
                    <a:pt x="7329" y="1940"/>
                  </a:lnTo>
                  <a:cubicBezTo>
                    <a:pt x="7357" y="1875"/>
                    <a:pt x="7808" y="729"/>
                    <a:pt x="4936" y="114"/>
                  </a:cubicBezTo>
                  <a:cubicBezTo>
                    <a:pt x="4566" y="35"/>
                    <a:pt x="4243" y="1"/>
                    <a:pt x="3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2"/>
            <p:cNvSpPr/>
            <p:nvPr/>
          </p:nvSpPr>
          <p:spPr>
            <a:xfrm>
              <a:off x="-2914980" y="3855705"/>
              <a:ext cx="472332" cy="180500"/>
            </a:xfrm>
            <a:custGeom>
              <a:rect b="b" l="l" r="r" t="t"/>
              <a:pathLst>
                <a:path extrusionOk="0" h="2727" w="7136">
                  <a:moveTo>
                    <a:pt x="1601" y="1"/>
                  </a:moveTo>
                  <a:cubicBezTo>
                    <a:pt x="956" y="1"/>
                    <a:pt x="414" y="603"/>
                    <a:pt x="276" y="973"/>
                  </a:cubicBezTo>
                  <a:cubicBezTo>
                    <a:pt x="152" y="1316"/>
                    <a:pt x="1" y="1866"/>
                    <a:pt x="454" y="2457"/>
                  </a:cubicBezTo>
                  <a:cubicBezTo>
                    <a:pt x="611" y="2652"/>
                    <a:pt x="1044" y="2727"/>
                    <a:pt x="1618" y="2727"/>
                  </a:cubicBezTo>
                  <a:cubicBezTo>
                    <a:pt x="3563" y="2727"/>
                    <a:pt x="7135" y="1866"/>
                    <a:pt x="7135" y="1866"/>
                  </a:cubicBezTo>
                  <a:cubicBezTo>
                    <a:pt x="7085" y="1374"/>
                    <a:pt x="5689" y="1307"/>
                    <a:pt x="4943" y="1307"/>
                  </a:cubicBezTo>
                  <a:cubicBezTo>
                    <a:pt x="4669" y="1307"/>
                    <a:pt x="4482" y="1316"/>
                    <a:pt x="4482" y="1316"/>
                  </a:cubicBezTo>
                  <a:cubicBezTo>
                    <a:pt x="4261" y="789"/>
                    <a:pt x="3873" y="650"/>
                    <a:pt x="3526" y="650"/>
                  </a:cubicBezTo>
                  <a:cubicBezTo>
                    <a:pt x="3140" y="650"/>
                    <a:pt x="2805" y="821"/>
                    <a:pt x="2805" y="821"/>
                  </a:cubicBezTo>
                  <a:cubicBezTo>
                    <a:pt x="2409" y="215"/>
                    <a:pt x="1987" y="1"/>
                    <a:pt x="1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2" name="Google Shape;1422;p82"/>
            <p:cNvGrpSpPr/>
            <p:nvPr/>
          </p:nvGrpSpPr>
          <p:grpSpPr>
            <a:xfrm>
              <a:off x="-2637438" y="1714073"/>
              <a:ext cx="158393" cy="286142"/>
              <a:chOff x="-2637438" y="1714073"/>
              <a:chExt cx="158393" cy="286142"/>
            </a:xfrm>
          </p:grpSpPr>
          <p:sp>
            <p:nvSpPr>
              <p:cNvPr id="1423" name="Google Shape;1423;p82"/>
              <p:cNvSpPr/>
              <p:nvPr/>
            </p:nvSpPr>
            <p:spPr>
              <a:xfrm>
                <a:off x="-2637438" y="1714073"/>
                <a:ext cx="158393" cy="125099"/>
              </a:xfrm>
              <a:custGeom>
                <a:rect b="b" l="l" r="r" t="t"/>
                <a:pathLst>
                  <a:path extrusionOk="0" h="1890" w="2393">
                    <a:moveTo>
                      <a:pt x="932" y="1"/>
                    </a:moveTo>
                    <a:cubicBezTo>
                      <a:pt x="196" y="1"/>
                      <a:pt x="1" y="501"/>
                      <a:pt x="1" y="501"/>
                    </a:cubicBezTo>
                    <a:lnTo>
                      <a:pt x="1" y="1601"/>
                    </a:lnTo>
                    <a:cubicBezTo>
                      <a:pt x="149" y="1452"/>
                      <a:pt x="421" y="1292"/>
                      <a:pt x="895" y="1292"/>
                    </a:cubicBezTo>
                    <a:cubicBezTo>
                      <a:pt x="947" y="1292"/>
                      <a:pt x="1002" y="1294"/>
                      <a:pt x="1059" y="1298"/>
                    </a:cubicBezTo>
                    <a:cubicBezTo>
                      <a:pt x="1554" y="1326"/>
                      <a:pt x="2021" y="1546"/>
                      <a:pt x="2392" y="1890"/>
                    </a:cubicBezTo>
                    <a:lnTo>
                      <a:pt x="2392" y="762"/>
                    </a:lnTo>
                    <a:cubicBezTo>
                      <a:pt x="2076" y="336"/>
                      <a:pt x="1595" y="61"/>
                      <a:pt x="1073" y="6"/>
                    </a:cubicBezTo>
                    <a:cubicBezTo>
                      <a:pt x="1024" y="2"/>
                      <a:pt x="977" y="1"/>
                      <a:pt x="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82"/>
              <p:cNvSpPr/>
              <p:nvPr/>
            </p:nvSpPr>
            <p:spPr>
              <a:xfrm>
                <a:off x="-2637438" y="1799593"/>
                <a:ext cx="158393" cy="200622"/>
              </a:xfrm>
              <a:custGeom>
                <a:rect b="b" l="l" r="r" t="t"/>
                <a:pathLst>
                  <a:path extrusionOk="0" h="3031" w="2393">
                    <a:moveTo>
                      <a:pt x="895" y="0"/>
                    </a:moveTo>
                    <a:cubicBezTo>
                      <a:pt x="421" y="0"/>
                      <a:pt x="149" y="160"/>
                      <a:pt x="1" y="309"/>
                    </a:cubicBezTo>
                    <a:lnTo>
                      <a:pt x="1" y="3031"/>
                    </a:lnTo>
                    <a:lnTo>
                      <a:pt x="2392" y="3031"/>
                    </a:lnTo>
                    <a:lnTo>
                      <a:pt x="2392" y="598"/>
                    </a:lnTo>
                    <a:cubicBezTo>
                      <a:pt x="2021" y="254"/>
                      <a:pt x="1554" y="34"/>
                      <a:pt x="1059" y="6"/>
                    </a:cubicBezTo>
                    <a:cubicBezTo>
                      <a:pt x="1002" y="2"/>
                      <a:pt x="947" y="0"/>
                      <a:pt x="8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5" name="Google Shape;1425;p82"/>
            <p:cNvGrpSpPr/>
            <p:nvPr/>
          </p:nvGrpSpPr>
          <p:grpSpPr>
            <a:xfrm>
              <a:off x="-2380812" y="1848839"/>
              <a:ext cx="152899" cy="370666"/>
              <a:chOff x="-2380812" y="1848839"/>
              <a:chExt cx="152899" cy="370666"/>
            </a:xfrm>
          </p:grpSpPr>
          <p:sp>
            <p:nvSpPr>
              <p:cNvPr id="1426" name="Google Shape;1426;p82"/>
              <p:cNvSpPr/>
              <p:nvPr/>
            </p:nvSpPr>
            <p:spPr>
              <a:xfrm>
                <a:off x="-2380812" y="1848839"/>
                <a:ext cx="152899" cy="120466"/>
              </a:xfrm>
              <a:custGeom>
                <a:rect b="b" l="l" r="r" t="t"/>
                <a:pathLst>
                  <a:path extrusionOk="0" h="1820" w="2310">
                    <a:moveTo>
                      <a:pt x="917" y="1"/>
                    </a:moveTo>
                    <a:cubicBezTo>
                      <a:pt x="187" y="1"/>
                      <a:pt x="0" y="500"/>
                      <a:pt x="0" y="500"/>
                    </a:cubicBezTo>
                    <a:lnTo>
                      <a:pt x="0" y="1531"/>
                    </a:lnTo>
                    <a:cubicBezTo>
                      <a:pt x="160" y="1395"/>
                      <a:pt x="408" y="1249"/>
                      <a:pt x="851" y="1249"/>
                    </a:cubicBezTo>
                    <a:cubicBezTo>
                      <a:pt x="904" y="1249"/>
                      <a:pt x="959" y="1251"/>
                      <a:pt x="1017" y="1256"/>
                    </a:cubicBezTo>
                    <a:cubicBezTo>
                      <a:pt x="1498" y="1283"/>
                      <a:pt x="1952" y="1489"/>
                      <a:pt x="2310" y="1819"/>
                    </a:cubicBezTo>
                    <a:lnTo>
                      <a:pt x="2310" y="733"/>
                    </a:lnTo>
                    <a:cubicBezTo>
                      <a:pt x="1993" y="321"/>
                      <a:pt x="1540" y="60"/>
                      <a:pt x="1031" y="5"/>
                    </a:cubicBezTo>
                    <a:cubicBezTo>
                      <a:pt x="992" y="2"/>
                      <a:pt x="954" y="1"/>
                      <a:pt x="9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82"/>
              <p:cNvSpPr/>
              <p:nvPr/>
            </p:nvSpPr>
            <p:spPr>
              <a:xfrm>
                <a:off x="-2380812" y="1930784"/>
                <a:ext cx="151972" cy="288721"/>
              </a:xfrm>
              <a:custGeom>
                <a:rect b="b" l="l" r="r" t="t"/>
                <a:pathLst>
                  <a:path extrusionOk="0" h="4362" w="2296">
                    <a:moveTo>
                      <a:pt x="899" y="1"/>
                    </a:moveTo>
                    <a:cubicBezTo>
                      <a:pt x="423" y="1"/>
                      <a:pt x="153" y="153"/>
                      <a:pt x="0" y="293"/>
                    </a:cubicBezTo>
                    <a:lnTo>
                      <a:pt x="0" y="2918"/>
                    </a:lnTo>
                    <a:lnTo>
                      <a:pt x="2296" y="4362"/>
                    </a:lnTo>
                    <a:lnTo>
                      <a:pt x="2296" y="581"/>
                    </a:lnTo>
                    <a:cubicBezTo>
                      <a:pt x="1952" y="238"/>
                      <a:pt x="1498" y="45"/>
                      <a:pt x="1017" y="4"/>
                    </a:cubicBezTo>
                    <a:cubicBezTo>
                      <a:pt x="976" y="2"/>
                      <a:pt x="937" y="1"/>
                      <a:pt x="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82"/>
            <p:cNvGrpSpPr/>
            <p:nvPr/>
          </p:nvGrpSpPr>
          <p:grpSpPr>
            <a:xfrm>
              <a:off x="-2166086" y="1997175"/>
              <a:ext cx="142904" cy="347897"/>
              <a:chOff x="-2166086" y="1997175"/>
              <a:chExt cx="142904" cy="347897"/>
            </a:xfrm>
          </p:grpSpPr>
          <p:sp>
            <p:nvSpPr>
              <p:cNvPr id="1429" name="Google Shape;1429;p82"/>
              <p:cNvSpPr/>
              <p:nvPr/>
            </p:nvSpPr>
            <p:spPr>
              <a:xfrm>
                <a:off x="-2166086" y="1997175"/>
                <a:ext cx="142904" cy="113185"/>
              </a:xfrm>
              <a:custGeom>
                <a:rect b="b" l="l" r="r" t="t"/>
                <a:pathLst>
                  <a:path extrusionOk="0" h="1710" w="2159">
                    <a:moveTo>
                      <a:pt x="849" y="0"/>
                    </a:moveTo>
                    <a:cubicBezTo>
                      <a:pt x="174" y="0"/>
                      <a:pt x="0" y="458"/>
                      <a:pt x="0" y="458"/>
                    </a:cubicBezTo>
                    <a:lnTo>
                      <a:pt x="0" y="1448"/>
                    </a:lnTo>
                    <a:cubicBezTo>
                      <a:pt x="140" y="1321"/>
                      <a:pt x="398" y="1170"/>
                      <a:pt x="849" y="1170"/>
                    </a:cubicBezTo>
                    <a:cubicBezTo>
                      <a:pt x="886" y="1170"/>
                      <a:pt x="924" y="1171"/>
                      <a:pt x="963" y="1173"/>
                    </a:cubicBezTo>
                    <a:cubicBezTo>
                      <a:pt x="1402" y="1214"/>
                      <a:pt x="1829" y="1407"/>
                      <a:pt x="2159" y="1709"/>
                    </a:cubicBezTo>
                    <a:lnTo>
                      <a:pt x="2159" y="692"/>
                    </a:lnTo>
                    <a:cubicBezTo>
                      <a:pt x="1870" y="307"/>
                      <a:pt x="1444" y="59"/>
                      <a:pt x="963" y="4"/>
                    </a:cubicBezTo>
                    <a:cubicBezTo>
                      <a:pt x="923" y="2"/>
                      <a:pt x="885" y="0"/>
                      <a:pt x="8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82"/>
              <p:cNvSpPr/>
              <p:nvPr/>
            </p:nvSpPr>
            <p:spPr>
              <a:xfrm>
                <a:off x="-2166086" y="2074553"/>
                <a:ext cx="142904" cy="270519"/>
              </a:xfrm>
              <a:custGeom>
                <a:rect b="b" l="l" r="r" t="t"/>
                <a:pathLst>
                  <a:path extrusionOk="0" h="4087" w="2159">
                    <a:moveTo>
                      <a:pt x="839" y="1"/>
                    </a:moveTo>
                    <a:cubicBezTo>
                      <a:pt x="398" y="1"/>
                      <a:pt x="140" y="152"/>
                      <a:pt x="0" y="279"/>
                    </a:cubicBezTo>
                    <a:lnTo>
                      <a:pt x="0" y="2739"/>
                    </a:lnTo>
                    <a:lnTo>
                      <a:pt x="2159" y="4087"/>
                    </a:lnTo>
                    <a:lnTo>
                      <a:pt x="2159" y="540"/>
                    </a:lnTo>
                    <a:cubicBezTo>
                      <a:pt x="1829" y="224"/>
                      <a:pt x="1402" y="45"/>
                      <a:pt x="949" y="4"/>
                    </a:cubicBezTo>
                    <a:cubicBezTo>
                      <a:pt x="911" y="2"/>
                      <a:pt x="874" y="1"/>
                      <a:pt x="8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1" name="Google Shape;1431;p82"/>
            <p:cNvGrpSpPr/>
            <p:nvPr/>
          </p:nvGrpSpPr>
          <p:grpSpPr>
            <a:xfrm>
              <a:off x="-1963208" y="2155439"/>
              <a:ext cx="130196" cy="316125"/>
              <a:chOff x="-1963208" y="2155439"/>
              <a:chExt cx="130196" cy="316125"/>
            </a:xfrm>
          </p:grpSpPr>
          <p:sp>
            <p:nvSpPr>
              <p:cNvPr id="1432" name="Google Shape;1432;p82"/>
              <p:cNvSpPr/>
              <p:nvPr/>
            </p:nvSpPr>
            <p:spPr>
              <a:xfrm>
                <a:off x="-1963208" y="2155439"/>
                <a:ext cx="130196" cy="102264"/>
              </a:xfrm>
              <a:custGeom>
                <a:rect b="b" l="l" r="r" t="t"/>
                <a:pathLst>
                  <a:path extrusionOk="0" h="1545" w="1967">
                    <a:moveTo>
                      <a:pt x="768" y="1"/>
                    </a:moveTo>
                    <a:cubicBezTo>
                      <a:pt x="160" y="1"/>
                      <a:pt x="1" y="418"/>
                      <a:pt x="1" y="418"/>
                    </a:cubicBezTo>
                    <a:lnTo>
                      <a:pt x="1" y="1311"/>
                    </a:lnTo>
                    <a:cubicBezTo>
                      <a:pt x="196" y="1139"/>
                      <a:pt x="448" y="1053"/>
                      <a:pt x="709" y="1053"/>
                    </a:cubicBezTo>
                    <a:cubicBezTo>
                      <a:pt x="761" y="1053"/>
                      <a:pt x="814" y="1057"/>
                      <a:pt x="867" y="1064"/>
                    </a:cubicBezTo>
                    <a:cubicBezTo>
                      <a:pt x="1265" y="1091"/>
                      <a:pt x="1664" y="1270"/>
                      <a:pt x="1967" y="1545"/>
                    </a:cubicBezTo>
                    <a:lnTo>
                      <a:pt x="1967" y="624"/>
                    </a:lnTo>
                    <a:cubicBezTo>
                      <a:pt x="1705" y="280"/>
                      <a:pt x="1307" y="47"/>
                      <a:pt x="881" y="5"/>
                    </a:cubicBezTo>
                    <a:cubicBezTo>
                      <a:pt x="842" y="2"/>
                      <a:pt x="804" y="1"/>
                      <a:pt x="7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82"/>
              <p:cNvSpPr/>
              <p:nvPr/>
            </p:nvSpPr>
            <p:spPr>
              <a:xfrm>
                <a:off x="-1963208" y="2225139"/>
                <a:ext cx="129269" cy="246425"/>
              </a:xfrm>
              <a:custGeom>
                <a:rect b="b" l="l" r="r" t="t"/>
                <a:pathLst>
                  <a:path extrusionOk="0" h="3723" w="1953">
                    <a:moveTo>
                      <a:pt x="701" y="0"/>
                    </a:moveTo>
                    <a:cubicBezTo>
                      <a:pt x="448" y="0"/>
                      <a:pt x="196" y="86"/>
                      <a:pt x="1" y="258"/>
                    </a:cubicBezTo>
                    <a:lnTo>
                      <a:pt x="1" y="2485"/>
                    </a:lnTo>
                    <a:lnTo>
                      <a:pt x="1953" y="3722"/>
                    </a:lnTo>
                    <a:lnTo>
                      <a:pt x="1953" y="492"/>
                    </a:lnTo>
                    <a:cubicBezTo>
                      <a:pt x="1650" y="217"/>
                      <a:pt x="1265" y="38"/>
                      <a:pt x="853" y="11"/>
                    </a:cubicBezTo>
                    <a:cubicBezTo>
                      <a:pt x="803" y="4"/>
                      <a:pt x="752" y="0"/>
                      <a:pt x="7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4" name="Google Shape;1434;p82"/>
            <p:cNvSpPr/>
            <p:nvPr/>
          </p:nvSpPr>
          <p:spPr>
            <a:xfrm>
              <a:off x="-2918621" y="2000153"/>
              <a:ext cx="16481" cy="16481"/>
            </a:xfrm>
            <a:custGeom>
              <a:rect b="b" l="l" r="r" t="t"/>
              <a:pathLst>
                <a:path extrusionOk="0" h="249" w="249">
                  <a:moveTo>
                    <a:pt x="125" y="1"/>
                  </a:moveTo>
                  <a:cubicBezTo>
                    <a:pt x="63" y="1"/>
                    <a:pt x="1" y="42"/>
                    <a:pt x="1" y="124"/>
                  </a:cubicBezTo>
                  <a:cubicBezTo>
                    <a:pt x="1" y="207"/>
                    <a:pt x="63" y="248"/>
                    <a:pt x="125" y="248"/>
                  </a:cubicBezTo>
                  <a:cubicBezTo>
                    <a:pt x="186" y="248"/>
                    <a:pt x="248" y="207"/>
                    <a:pt x="248" y="124"/>
                  </a:cubicBezTo>
                  <a:cubicBezTo>
                    <a:pt x="248" y="42"/>
                    <a:pt x="186" y="1"/>
                    <a:pt x="125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2"/>
            <p:cNvSpPr/>
            <p:nvPr/>
          </p:nvSpPr>
          <p:spPr>
            <a:xfrm>
              <a:off x="-2958600" y="1999690"/>
              <a:ext cx="16878" cy="13768"/>
            </a:xfrm>
            <a:custGeom>
              <a:rect b="b" l="l" r="r" t="t"/>
              <a:pathLst>
                <a:path extrusionOk="0" h="208" w="255">
                  <a:moveTo>
                    <a:pt x="125" y="1"/>
                  </a:moveTo>
                  <a:cubicBezTo>
                    <a:pt x="62" y="1"/>
                    <a:pt x="0" y="35"/>
                    <a:pt x="14" y="104"/>
                  </a:cubicBezTo>
                  <a:cubicBezTo>
                    <a:pt x="0" y="173"/>
                    <a:pt x="62" y="207"/>
                    <a:pt x="125" y="207"/>
                  </a:cubicBezTo>
                  <a:cubicBezTo>
                    <a:pt x="189" y="207"/>
                    <a:pt x="254" y="173"/>
                    <a:pt x="247" y="104"/>
                  </a:cubicBezTo>
                  <a:cubicBezTo>
                    <a:pt x="254" y="35"/>
                    <a:pt x="189" y="1"/>
                    <a:pt x="125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82"/>
            <p:cNvSpPr/>
            <p:nvPr/>
          </p:nvSpPr>
          <p:spPr>
            <a:xfrm>
              <a:off x="-2919481" y="2032918"/>
              <a:ext cx="16415" cy="16415"/>
            </a:xfrm>
            <a:custGeom>
              <a:rect b="b" l="l" r="r" t="t"/>
              <a:pathLst>
                <a:path extrusionOk="0" h="248" w="248">
                  <a:moveTo>
                    <a:pt x="124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79"/>
                    <a:pt x="41" y="248"/>
                    <a:pt x="110" y="248"/>
                  </a:cubicBezTo>
                  <a:cubicBezTo>
                    <a:pt x="179" y="248"/>
                    <a:pt x="234" y="193"/>
                    <a:pt x="248" y="124"/>
                  </a:cubicBezTo>
                  <a:cubicBezTo>
                    <a:pt x="248" y="56"/>
                    <a:pt x="193" y="1"/>
                    <a:pt x="124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82"/>
            <p:cNvSpPr/>
            <p:nvPr/>
          </p:nvSpPr>
          <p:spPr>
            <a:xfrm>
              <a:off x="-2959527" y="2031131"/>
              <a:ext cx="19129" cy="16415"/>
            </a:xfrm>
            <a:custGeom>
              <a:rect b="b" l="l" r="r" t="t"/>
              <a:pathLst>
                <a:path extrusionOk="0" h="248" w="289">
                  <a:moveTo>
                    <a:pt x="124" y="0"/>
                  </a:moveTo>
                  <a:cubicBezTo>
                    <a:pt x="55" y="0"/>
                    <a:pt x="0" y="55"/>
                    <a:pt x="0" y="124"/>
                  </a:cubicBezTo>
                  <a:cubicBezTo>
                    <a:pt x="0" y="179"/>
                    <a:pt x="55" y="234"/>
                    <a:pt x="124" y="248"/>
                  </a:cubicBezTo>
                  <a:cubicBezTo>
                    <a:pt x="275" y="248"/>
                    <a:pt x="289" y="0"/>
                    <a:pt x="124" y="0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82"/>
            <p:cNvSpPr/>
            <p:nvPr/>
          </p:nvSpPr>
          <p:spPr>
            <a:xfrm>
              <a:off x="-2921070" y="2064756"/>
              <a:ext cx="18930" cy="16150"/>
            </a:xfrm>
            <a:custGeom>
              <a:rect b="b" l="l" r="r" t="t"/>
              <a:pathLst>
                <a:path extrusionOk="0" h="244" w="286">
                  <a:moveTo>
                    <a:pt x="134" y="1"/>
                  </a:moveTo>
                  <a:cubicBezTo>
                    <a:pt x="65" y="1"/>
                    <a:pt x="10" y="42"/>
                    <a:pt x="10" y="111"/>
                  </a:cubicBezTo>
                  <a:cubicBezTo>
                    <a:pt x="1" y="187"/>
                    <a:pt x="64" y="243"/>
                    <a:pt x="131" y="243"/>
                  </a:cubicBezTo>
                  <a:cubicBezTo>
                    <a:pt x="161" y="243"/>
                    <a:pt x="191" y="232"/>
                    <a:pt x="217" y="207"/>
                  </a:cubicBezTo>
                  <a:cubicBezTo>
                    <a:pt x="285" y="138"/>
                    <a:pt x="244" y="1"/>
                    <a:pt x="134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82"/>
            <p:cNvSpPr/>
            <p:nvPr/>
          </p:nvSpPr>
          <p:spPr>
            <a:xfrm>
              <a:off x="-2961381" y="2062241"/>
              <a:ext cx="17342" cy="16150"/>
            </a:xfrm>
            <a:custGeom>
              <a:rect b="b" l="l" r="r" t="t"/>
              <a:pathLst>
                <a:path extrusionOk="0" h="244" w="262">
                  <a:moveTo>
                    <a:pt x="131" y="1"/>
                  </a:moveTo>
                  <a:cubicBezTo>
                    <a:pt x="66" y="1"/>
                    <a:pt x="1" y="46"/>
                    <a:pt x="15" y="135"/>
                  </a:cubicBezTo>
                  <a:cubicBezTo>
                    <a:pt x="15" y="205"/>
                    <a:pt x="72" y="243"/>
                    <a:pt x="130" y="243"/>
                  </a:cubicBezTo>
                  <a:cubicBezTo>
                    <a:pt x="186" y="243"/>
                    <a:pt x="242" y="209"/>
                    <a:pt x="248" y="135"/>
                  </a:cubicBezTo>
                  <a:cubicBezTo>
                    <a:pt x="262" y="4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82"/>
            <p:cNvSpPr/>
            <p:nvPr/>
          </p:nvSpPr>
          <p:spPr>
            <a:xfrm>
              <a:off x="-2922261" y="2096595"/>
              <a:ext cx="16481" cy="16150"/>
            </a:xfrm>
            <a:custGeom>
              <a:rect b="b" l="l" r="r" t="t"/>
              <a:pathLst>
                <a:path extrusionOk="0" h="244" w="249">
                  <a:moveTo>
                    <a:pt x="125" y="1"/>
                  </a:moveTo>
                  <a:cubicBezTo>
                    <a:pt x="70" y="1"/>
                    <a:pt x="1" y="56"/>
                    <a:pt x="1" y="125"/>
                  </a:cubicBezTo>
                  <a:cubicBezTo>
                    <a:pt x="1" y="202"/>
                    <a:pt x="65" y="243"/>
                    <a:pt x="129" y="243"/>
                  </a:cubicBezTo>
                  <a:cubicBezTo>
                    <a:pt x="189" y="243"/>
                    <a:pt x="248" y="205"/>
                    <a:pt x="248" y="125"/>
                  </a:cubicBezTo>
                  <a:cubicBezTo>
                    <a:pt x="248" y="56"/>
                    <a:pt x="193" y="1"/>
                    <a:pt x="125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82"/>
            <p:cNvSpPr/>
            <p:nvPr/>
          </p:nvSpPr>
          <p:spPr>
            <a:xfrm>
              <a:off x="-2962241" y="2095205"/>
              <a:ext cx="16878" cy="16018"/>
            </a:xfrm>
            <a:custGeom>
              <a:rect b="b" l="l" r="r" t="t"/>
              <a:pathLst>
                <a:path extrusionOk="0" h="242" w="255">
                  <a:moveTo>
                    <a:pt x="126" y="1"/>
                  </a:moveTo>
                  <a:cubicBezTo>
                    <a:pt x="67" y="1"/>
                    <a:pt x="7" y="39"/>
                    <a:pt x="0" y="118"/>
                  </a:cubicBezTo>
                  <a:cubicBezTo>
                    <a:pt x="0" y="187"/>
                    <a:pt x="55" y="242"/>
                    <a:pt x="124" y="242"/>
                  </a:cubicBezTo>
                  <a:cubicBezTo>
                    <a:pt x="192" y="242"/>
                    <a:pt x="247" y="201"/>
                    <a:pt x="247" y="132"/>
                  </a:cubicBezTo>
                  <a:cubicBezTo>
                    <a:pt x="255" y="46"/>
                    <a:pt x="191" y="1"/>
                    <a:pt x="126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82"/>
            <p:cNvSpPr/>
            <p:nvPr/>
          </p:nvSpPr>
          <p:spPr>
            <a:xfrm>
              <a:off x="-2923122" y="2128433"/>
              <a:ext cx="16415" cy="16481"/>
            </a:xfrm>
            <a:custGeom>
              <a:rect b="b" l="l" r="r" t="t"/>
              <a:pathLst>
                <a:path extrusionOk="0" h="249" w="248">
                  <a:moveTo>
                    <a:pt x="124" y="1"/>
                  </a:moveTo>
                  <a:cubicBezTo>
                    <a:pt x="55" y="1"/>
                    <a:pt x="0" y="56"/>
                    <a:pt x="0" y="125"/>
                  </a:cubicBezTo>
                  <a:cubicBezTo>
                    <a:pt x="0" y="193"/>
                    <a:pt x="55" y="248"/>
                    <a:pt x="124" y="248"/>
                  </a:cubicBezTo>
                  <a:cubicBezTo>
                    <a:pt x="179" y="248"/>
                    <a:pt x="234" y="193"/>
                    <a:pt x="248" y="125"/>
                  </a:cubicBezTo>
                  <a:cubicBezTo>
                    <a:pt x="248" y="70"/>
                    <a:pt x="193" y="1"/>
                    <a:pt x="124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82"/>
            <p:cNvSpPr/>
            <p:nvPr/>
          </p:nvSpPr>
          <p:spPr>
            <a:xfrm>
              <a:off x="-2963168" y="2127440"/>
              <a:ext cx="16415" cy="16084"/>
            </a:xfrm>
            <a:custGeom>
              <a:rect b="b" l="l" r="r" t="t"/>
              <a:pathLst>
                <a:path extrusionOk="0" h="243" w="248">
                  <a:moveTo>
                    <a:pt x="106" y="0"/>
                  </a:moveTo>
                  <a:cubicBezTo>
                    <a:pt x="55" y="0"/>
                    <a:pt x="0" y="51"/>
                    <a:pt x="0" y="112"/>
                  </a:cubicBezTo>
                  <a:cubicBezTo>
                    <a:pt x="0" y="198"/>
                    <a:pt x="67" y="243"/>
                    <a:pt x="132" y="243"/>
                  </a:cubicBezTo>
                  <a:cubicBezTo>
                    <a:pt x="191" y="243"/>
                    <a:pt x="248" y="205"/>
                    <a:pt x="248" y="126"/>
                  </a:cubicBezTo>
                  <a:cubicBezTo>
                    <a:pt x="248" y="57"/>
                    <a:pt x="193" y="2"/>
                    <a:pt x="124" y="2"/>
                  </a:cubicBezTo>
                  <a:cubicBezTo>
                    <a:pt x="118" y="1"/>
                    <a:pt x="112" y="0"/>
                    <a:pt x="106" y="0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4" name="Google Shape;1444;p82"/>
            <p:cNvGrpSpPr/>
            <p:nvPr/>
          </p:nvGrpSpPr>
          <p:grpSpPr>
            <a:xfrm>
              <a:off x="-2985011" y="1929196"/>
              <a:ext cx="1333942" cy="687915"/>
              <a:chOff x="-2985011" y="1929196"/>
              <a:chExt cx="1333942" cy="687915"/>
            </a:xfrm>
          </p:grpSpPr>
          <p:grpSp>
            <p:nvGrpSpPr>
              <p:cNvPr id="1445" name="Google Shape;1445;p82"/>
              <p:cNvGrpSpPr/>
              <p:nvPr/>
            </p:nvGrpSpPr>
            <p:grpSpPr>
              <a:xfrm>
                <a:off x="-2453623" y="2025637"/>
                <a:ext cx="802554" cy="591474"/>
                <a:chOff x="-2453623" y="2025637"/>
                <a:chExt cx="802554" cy="591474"/>
              </a:xfrm>
            </p:grpSpPr>
            <p:sp>
              <p:nvSpPr>
                <p:cNvPr id="1446" name="Google Shape;1446;p82"/>
                <p:cNvSpPr/>
                <p:nvPr/>
              </p:nvSpPr>
              <p:spPr>
                <a:xfrm>
                  <a:off x="-2453623" y="2025637"/>
                  <a:ext cx="802554" cy="591474"/>
                </a:xfrm>
                <a:custGeom>
                  <a:rect b="b" l="l" r="r" t="t"/>
                  <a:pathLst>
                    <a:path extrusionOk="0" h="8936" w="12125">
                      <a:moveTo>
                        <a:pt x="42" y="1"/>
                      </a:moveTo>
                      <a:lnTo>
                        <a:pt x="0" y="3231"/>
                      </a:lnTo>
                      <a:lnTo>
                        <a:pt x="12056" y="8936"/>
                      </a:lnTo>
                      <a:lnTo>
                        <a:pt x="12125" y="661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47" name="Google Shape;1447;p82"/>
                <p:cNvGrpSpPr/>
                <p:nvPr/>
              </p:nvGrpSpPr>
              <p:grpSpPr>
                <a:xfrm>
                  <a:off x="-2435420" y="2080576"/>
                  <a:ext cx="774378" cy="496172"/>
                  <a:chOff x="-2435420" y="2080576"/>
                  <a:chExt cx="774378" cy="496172"/>
                </a:xfrm>
              </p:grpSpPr>
              <p:sp>
                <p:nvSpPr>
                  <p:cNvPr id="1448" name="Google Shape;1448;p82"/>
                  <p:cNvSpPr/>
                  <p:nvPr/>
                </p:nvSpPr>
                <p:spPr>
                  <a:xfrm>
                    <a:off x="-1675671" y="2466739"/>
                    <a:ext cx="14628" cy="17739"/>
                  </a:xfrm>
                  <a:custGeom>
                    <a:rect b="b" l="l" r="r" t="t"/>
                    <a:pathLst>
                      <a:path extrusionOk="0" h="268" w="221">
                        <a:moveTo>
                          <a:pt x="78" y="1"/>
                        </a:moveTo>
                        <a:cubicBezTo>
                          <a:pt x="37" y="1"/>
                          <a:pt x="1" y="36"/>
                          <a:pt x="1" y="86"/>
                        </a:cubicBezTo>
                        <a:cubicBezTo>
                          <a:pt x="1" y="155"/>
                          <a:pt x="28" y="224"/>
                          <a:pt x="97" y="251"/>
                        </a:cubicBezTo>
                        <a:cubicBezTo>
                          <a:pt x="112" y="262"/>
                          <a:pt x="128" y="267"/>
                          <a:pt x="144" y="267"/>
                        </a:cubicBezTo>
                        <a:cubicBezTo>
                          <a:pt x="185" y="267"/>
                          <a:pt x="221" y="232"/>
                          <a:pt x="221" y="182"/>
                        </a:cubicBezTo>
                        <a:cubicBezTo>
                          <a:pt x="221" y="114"/>
                          <a:pt x="179" y="59"/>
                          <a:pt x="124" y="17"/>
                        </a:cubicBezTo>
                        <a:cubicBezTo>
                          <a:pt x="109" y="6"/>
                          <a:pt x="93" y="1"/>
                          <a:pt x="7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9" name="Google Shape;1449;p82"/>
                  <p:cNvSpPr/>
                  <p:nvPr/>
                </p:nvSpPr>
                <p:spPr>
                  <a:xfrm>
                    <a:off x="-1701155" y="2454030"/>
                    <a:ext cx="15555" cy="17342"/>
                  </a:xfrm>
                  <a:custGeom>
                    <a:rect b="b" l="l" r="r" t="t"/>
                    <a:pathLst>
                      <a:path extrusionOk="0" h="262" w="235">
                        <a:moveTo>
                          <a:pt x="90" y="0"/>
                        </a:moveTo>
                        <a:cubicBezTo>
                          <a:pt x="50" y="0"/>
                          <a:pt x="15" y="32"/>
                          <a:pt x="15" y="72"/>
                        </a:cubicBezTo>
                        <a:cubicBezTo>
                          <a:pt x="1" y="154"/>
                          <a:pt x="42" y="209"/>
                          <a:pt x="111" y="251"/>
                        </a:cubicBezTo>
                        <a:cubicBezTo>
                          <a:pt x="121" y="258"/>
                          <a:pt x="135" y="261"/>
                          <a:pt x="149" y="261"/>
                        </a:cubicBezTo>
                        <a:cubicBezTo>
                          <a:pt x="189" y="261"/>
                          <a:pt x="234" y="233"/>
                          <a:pt x="234" y="182"/>
                        </a:cubicBezTo>
                        <a:cubicBezTo>
                          <a:pt x="234" y="113"/>
                          <a:pt x="193" y="44"/>
                          <a:pt x="138" y="17"/>
                        </a:cubicBezTo>
                        <a:cubicBezTo>
                          <a:pt x="123" y="5"/>
                          <a:pt x="106" y="0"/>
                          <a:pt x="9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0" name="Google Shape;1450;p82"/>
                  <p:cNvSpPr/>
                  <p:nvPr/>
                </p:nvSpPr>
                <p:spPr>
                  <a:xfrm>
                    <a:off x="-1725712" y="2441255"/>
                    <a:ext cx="14628" cy="17342"/>
                  </a:xfrm>
                  <a:custGeom>
                    <a:rect b="b" l="l" r="r" t="t"/>
                    <a:pathLst>
                      <a:path extrusionOk="0" h="262" w="221">
                        <a:moveTo>
                          <a:pt x="82" y="1"/>
                        </a:moveTo>
                        <a:cubicBezTo>
                          <a:pt x="43" y="1"/>
                          <a:pt x="1" y="33"/>
                          <a:pt x="1" y="72"/>
                        </a:cubicBezTo>
                        <a:cubicBezTo>
                          <a:pt x="1" y="141"/>
                          <a:pt x="42" y="210"/>
                          <a:pt x="97" y="251"/>
                        </a:cubicBezTo>
                        <a:cubicBezTo>
                          <a:pt x="111" y="258"/>
                          <a:pt x="126" y="262"/>
                          <a:pt x="141" y="262"/>
                        </a:cubicBezTo>
                        <a:cubicBezTo>
                          <a:pt x="183" y="262"/>
                          <a:pt x="221" y="233"/>
                          <a:pt x="221" y="182"/>
                        </a:cubicBezTo>
                        <a:cubicBezTo>
                          <a:pt x="221" y="114"/>
                          <a:pt x="193" y="45"/>
                          <a:pt x="124" y="17"/>
                        </a:cubicBezTo>
                        <a:cubicBezTo>
                          <a:pt x="113" y="6"/>
                          <a:pt x="98" y="1"/>
                          <a:pt x="8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1" name="Google Shape;1451;p82"/>
                  <p:cNvSpPr/>
                  <p:nvPr/>
                </p:nvSpPr>
                <p:spPr>
                  <a:xfrm>
                    <a:off x="-1750269" y="2428943"/>
                    <a:ext cx="14628" cy="17342"/>
                  </a:xfrm>
                  <a:custGeom>
                    <a:rect b="b" l="l" r="r" t="t"/>
                    <a:pathLst>
                      <a:path extrusionOk="0" h="262" w="221">
                        <a:moveTo>
                          <a:pt x="79" y="0"/>
                        </a:moveTo>
                        <a:cubicBezTo>
                          <a:pt x="37" y="0"/>
                          <a:pt x="0" y="26"/>
                          <a:pt x="0" y="66"/>
                        </a:cubicBezTo>
                        <a:cubicBezTo>
                          <a:pt x="0" y="135"/>
                          <a:pt x="28" y="217"/>
                          <a:pt x="97" y="245"/>
                        </a:cubicBezTo>
                        <a:cubicBezTo>
                          <a:pt x="112" y="256"/>
                          <a:pt x="129" y="261"/>
                          <a:pt x="145" y="261"/>
                        </a:cubicBezTo>
                        <a:cubicBezTo>
                          <a:pt x="185" y="261"/>
                          <a:pt x="220" y="229"/>
                          <a:pt x="220" y="190"/>
                        </a:cubicBezTo>
                        <a:cubicBezTo>
                          <a:pt x="220" y="107"/>
                          <a:pt x="179" y="52"/>
                          <a:pt x="124" y="11"/>
                        </a:cubicBezTo>
                        <a:cubicBezTo>
                          <a:pt x="109" y="4"/>
                          <a:pt x="94" y="0"/>
                          <a:pt x="7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2" name="Google Shape;1452;p82"/>
                  <p:cNvSpPr/>
                  <p:nvPr/>
                </p:nvSpPr>
                <p:spPr>
                  <a:xfrm>
                    <a:off x="-1774826" y="2415308"/>
                    <a:ext cx="14628" cy="17673"/>
                  </a:xfrm>
                  <a:custGeom>
                    <a:rect b="b" l="l" r="r" t="t"/>
                    <a:pathLst>
                      <a:path extrusionOk="0" h="267" w="221">
                        <a:moveTo>
                          <a:pt x="80" y="0"/>
                        </a:moveTo>
                        <a:cubicBezTo>
                          <a:pt x="38" y="0"/>
                          <a:pt x="0" y="29"/>
                          <a:pt x="0" y="80"/>
                        </a:cubicBezTo>
                        <a:cubicBezTo>
                          <a:pt x="0" y="148"/>
                          <a:pt x="28" y="217"/>
                          <a:pt x="97" y="258"/>
                        </a:cubicBezTo>
                        <a:cubicBezTo>
                          <a:pt x="106" y="264"/>
                          <a:pt x="117" y="267"/>
                          <a:pt x="128" y="267"/>
                        </a:cubicBezTo>
                        <a:cubicBezTo>
                          <a:pt x="170" y="267"/>
                          <a:pt x="220" y="232"/>
                          <a:pt x="220" y="190"/>
                        </a:cubicBezTo>
                        <a:cubicBezTo>
                          <a:pt x="220" y="121"/>
                          <a:pt x="179" y="52"/>
                          <a:pt x="124" y="11"/>
                        </a:cubicBezTo>
                        <a:cubicBezTo>
                          <a:pt x="110" y="4"/>
                          <a:pt x="95" y="0"/>
                          <a:pt x="8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3" name="Google Shape;1453;p82"/>
                  <p:cNvSpPr/>
                  <p:nvPr/>
                </p:nvSpPr>
                <p:spPr>
                  <a:xfrm>
                    <a:off x="-1800310" y="2402533"/>
                    <a:ext cx="15555" cy="18268"/>
                  </a:xfrm>
                  <a:custGeom>
                    <a:rect b="b" l="l" r="r" t="t"/>
                    <a:pathLst>
                      <a:path extrusionOk="0" h="276" w="235">
                        <a:moveTo>
                          <a:pt x="92" y="1"/>
                        </a:moveTo>
                        <a:cubicBezTo>
                          <a:pt x="46" y="1"/>
                          <a:pt x="0" y="29"/>
                          <a:pt x="0" y="80"/>
                        </a:cubicBezTo>
                        <a:cubicBezTo>
                          <a:pt x="0" y="149"/>
                          <a:pt x="42" y="218"/>
                          <a:pt x="97" y="259"/>
                        </a:cubicBezTo>
                        <a:cubicBezTo>
                          <a:pt x="112" y="270"/>
                          <a:pt x="128" y="275"/>
                          <a:pt x="144" y="275"/>
                        </a:cubicBezTo>
                        <a:cubicBezTo>
                          <a:pt x="185" y="275"/>
                          <a:pt x="224" y="240"/>
                          <a:pt x="234" y="190"/>
                        </a:cubicBezTo>
                        <a:cubicBezTo>
                          <a:pt x="234" y="121"/>
                          <a:pt x="193" y="53"/>
                          <a:pt x="138" y="11"/>
                        </a:cubicBezTo>
                        <a:cubicBezTo>
                          <a:pt x="124" y="4"/>
                          <a:pt x="108" y="1"/>
                          <a:pt x="9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4" name="Google Shape;1454;p82"/>
                  <p:cNvSpPr/>
                  <p:nvPr/>
                </p:nvSpPr>
                <p:spPr>
                  <a:xfrm>
                    <a:off x="-1824867" y="2389427"/>
                    <a:ext cx="15488" cy="18599"/>
                  </a:xfrm>
                  <a:custGeom>
                    <a:rect b="b" l="l" r="r" t="t"/>
                    <a:pathLst>
                      <a:path extrusionOk="0" h="281" w="234">
                        <a:moveTo>
                          <a:pt x="77" y="0"/>
                        </a:moveTo>
                        <a:cubicBezTo>
                          <a:pt x="36" y="0"/>
                          <a:pt x="0" y="36"/>
                          <a:pt x="0" y="86"/>
                        </a:cubicBezTo>
                        <a:cubicBezTo>
                          <a:pt x="0" y="154"/>
                          <a:pt x="28" y="223"/>
                          <a:pt x="96" y="264"/>
                        </a:cubicBezTo>
                        <a:cubicBezTo>
                          <a:pt x="112" y="276"/>
                          <a:pt x="128" y="281"/>
                          <a:pt x="143" y="281"/>
                        </a:cubicBezTo>
                        <a:cubicBezTo>
                          <a:pt x="184" y="281"/>
                          <a:pt x="220" y="245"/>
                          <a:pt x="220" y="196"/>
                        </a:cubicBezTo>
                        <a:cubicBezTo>
                          <a:pt x="234" y="127"/>
                          <a:pt x="193" y="58"/>
                          <a:pt x="124" y="17"/>
                        </a:cubicBezTo>
                        <a:cubicBezTo>
                          <a:pt x="109" y="6"/>
                          <a:pt x="93" y="0"/>
                          <a:pt x="7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5" name="Google Shape;1455;p82"/>
                  <p:cNvSpPr/>
                  <p:nvPr/>
                </p:nvSpPr>
                <p:spPr>
                  <a:xfrm>
                    <a:off x="-1850351" y="2376718"/>
                    <a:ext cx="15555" cy="18202"/>
                  </a:xfrm>
                  <a:custGeom>
                    <a:rect b="b" l="l" r="r" t="t"/>
                    <a:pathLst>
                      <a:path extrusionOk="0" h="275" w="235">
                        <a:moveTo>
                          <a:pt x="91" y="0"/>
                        </a:moveTo>
                        <a:cubicBezTo>
                          <a:pt x="50" y="0"/>
                          <a:pt x="14" y="35"/>
                          <a:pt x="14" y="85"/>
                        </a:cubicBezTo>
                        <a:cubicBezTo>
                          <a:pt x="0" y="154"/>
                          <a:pt x="42" y="223"/>
                          <a:pt x="110" y="264"/>
                        </a:cubicBezTo>
                        <a:cubicBezTo>
                          <a:pt x="125" y="271"/>
                          <a:pt x="140" y="274"/>
                          <a:pt x="154" y="274"/>
                        </a:cubicBezTo>
                        <a:cubicBezTo>
                          <a:pt x="196" y="274"/>
                          <a:pt x="234" y="246"/>
                          <a:pt x="234" y="195"/>
                        </a:cubicBezTo>
                        <a:cubicBezTo>
                          <a:pt x="234" y="113"/>
                          <a:pt x="207" y="44"/>
                          <a:pt x="138" y="16"/>
                        </a:cubicBezTo>
                        <a:cubicBezTo>
                          <a:pt x="123" y="5"/>
                          <a:pt x="107" y="0"/>
                          <a:pt x="9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6" name="Google Shape;1456;p82"/>
                  <p:cNvSpPr/>
                  <p:nvPr/>
                </p:nvSpPr>
                <p:spPr>
                  <a:xfrm>
                    <a:off x="-1874908" y="2363943"/>
                    <a:ext cx="15488" cy="18599"/>
                  </a:xfrm>
                  <a:custGeom>
                    <a:rect b="b" l="l" r="r" t="t"/>
                    <a:pathLst>
                      <a:path extrusionOk="0" h="281" w="234">
                        <a:moveTo>
                          <a:pt x="89" y="1"/>
                        </a:moveTo>
                        <a:cubicBezTo>
                          <a:pt x="45" y="1"/>
                          <a:pt x="4" y="36"/>
                          <a:pt x="14" y="86"/>
                        </a:cubicBezTo>
                        <a:cubicBezTo>
                          <a:pt x="0" y="154"/>
                          <a:pt x="41" y="223"/>
                          <a:pt x="110" y="264"/>
                        </a:cubicBezTo>
                        <a:cubicBezTo>
                          <a:pt x="122" y="276"/>
                          <a:pt x="136" y="281"/>
                          <a:pt x="151" y="281"/>
                        </a:cubicBezTo>
                        <a:cubicBezTo>
                          <a:pt x="191" y="281"/>
                          <a:pt x="234" y="246"/>
                          <a:pt x="234" y="196"/>
                        </a:cubicBezTo>
                        <a:cubicBezTo>
                          <a:pt x="234" y="127"/>
                          <a:pt x="193" y="45"/>
                          <a:pt x="138" y="17"/>
                        </a:cubicBezTo>
                        <a:cubicBezTo>
                          <a:pt x="123" y="6"/>
                          <a:pt x="105" y="1"/>
                          <a:pt x="8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7" name="Google Shape;1457;p82"/>
                  <p:cNvSpPr/>
                  <p:nvPr/>
                </p:nvSpPr>
                <p:spPr>
                  <a:xfrm>
                    <a:off x="-1899465" y="2350837"/>
                    <a:ext cx="15488" cy="18997"/>
                  </a:xfrm>
                  <a:custGeom>
                    <a:rect b="b" l="l" r="r" t="t"/>
                    <a:pathLst>
                      <a:path extrusionOk="0" h="287" w="234">
                        <a:moveTo>
                          <a:pt x="87" y="0"/>
                        </a:moveTo>
                        <a:cubicBezTo>
                          <a:pt x="43" y="0"/>
                          <a:pt x="0" y="37"/>
                          <a:pt x="0" y="91"/>
                        </a:cubicBezTo>
                        <a:cubicBezTo>
                          <a:pt x="0" y="160"/>
                          <a:pt x="28" y="229"/>
                          <a:pt x="96" y="270"/>
                        </a:cubicBezTo>
                        <a:cubicBezTo>
                          <a:pt x="111" y="281"/>
                          <a:pt x="128" y="286"/>
                          <a:pt x="143" y="286"/>
                        </a:cubicBezTo>
                        <a:cubicBezTo>
                          <a:pt x="184" y="286"/>
                          <a:pt x="220" y="251"/>
                          <a:pt x="220" y="201"/>
                        </a:cubicBezTo>
                        <a:cubicBezTo>
                          <a:pt x="234" y="119"/>
                          <a:pt x="192" y="50"/>
                          <a:pt x="124" y="9"/>
                        </a:cubicBezTo>
                        <a:cubicBezTo>
                          <a:pt x="112" y="3"/>
                          <a:pt x="100" y="0"/>
                          <a:pt x="8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8" name="Google Shape;1458;p82"/>
                  <p:cNvSpPr/>
                  <p:nvPr/>
                </p:nvSpPr>
                <p:spPr>
                  <a:xfrm>
                    <a:off x="-1924949" y="2338062"/>
                    <a:ext cx="15488" cy="18533"/>
                  </a:xfrm>
                  <a:custGeom>
                    <a:rect b="b" l="l" r="r" t="t"/>
                    <a:pathLst>
                      <a:path extrusionOk="0" h="280" w="234">
                        <a:moveTo>
                          <a:pt x="101" y="1"/>
                        </a:moveTo>
                        <a:cubicBezTo>
                          <a:pt x="56" y="1"/>
                          <a:pt x="14" y="38"/>
                          <a:pt x="14" y="92"/>
                        </a:cubicBezTo>
                        <a:cubicBezTo>
                          <a:pt x="0" y="161"/>
                          <a:pt x="41" y="229"/>
                          <a:pt x="110" y="271"/>
                        </a:cubicBezTo>
                        <a:cubicBezTo>
                          <a:pt x="122" y="277"/>
                          <a:pt x="135" y="279"/>
                          <a:pt x="147" y="279"/>
                        </a:cubicBezTo>
                        <a:cubicBezTo>
                          <a:pt x="192" y="279"/>
                          <a:pt x="234" y="245"/>
                          <a:pt x="234" y="202"/>
                        </a:cubicBezTo>
                        <a:cubicBezTo>
                          <a:pt x="234" y="119"/>
                          <a:pt x="206" y="51"/>
                          <a:pt x="138" y="9"/>
                        </a:cubicBezTo>
                        <a:cubicBezTo>
                          <a:pt x="126" y="3"/>
                          <a:pt x="113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9" name="Google Shape;1459;p82"/>
                  <p:cNvSpPr/>
                  <p:nvPr/>
                </p:nvSpPr>
                <p:spPr>
                  <a:xfrm>
                    <a:off x="-1949572" y="2325353"/>
                    <a:ext cx="16481" cy="18467"/>
                  </a:xfrm>
                  <a:custGeom>
                    <a:rect b="b" l="l" r="r" t="t"/>
                    <a:pathLst>
                      <a:path extrusionOk="0" h="279" w="249">
                        <a:moveTo>
                          <a:pt x="101" y="0"/>
                        </a:moveTo>
                        <a:cubicBezTo>
                          <a:pt x="57" y="0"/>
                          <a:pt x="15" y="35"/>
                          <a:pt x="15" y="78"/>
                        </a:cubicBezTo>
                        <a:cubicBezTo>
                          <a:pt x="1" y="160"/>
                          <a:pt x="42" y="229"/>
                          <a:pt x="111" y="270"/>
                        </a:cubicBezTo>
                        <a:cubicBezTo>
                          <a:pt x="123" y="276"/>
                          <a:pt x="136" y="279"/>
                          <a:pt x="148" y="279"/>
                        </a:cubicBezTo>
                        <a:cubicBezTo>
                          <a:pt x="193" y="279"/>
                          <a:pt x="235" y="244"/>
                          <a:pt x="235" y="201"/>
                        </a:cubicBezTo>
                        <a:cubicBezTo>
                          <a:pt x="248" y="119"/>
                          <a:pt x="207" y="50"/>
                          <a:pt x="138" y="9"/>
                        </a:cubicBezTo>
                        <a:cubicBezTo>
                          <a:pt x="126" y="3"/>
                          <a:pt x="114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0" name="Google Shape;1460;p82"/>
                  <p:cNvSpPr/>
                  <p:nvPr/>
                </p:nvSpPr>
                <p:spPr>
                  <a:xfrm>
                    <a:off x="-1974130" y="2312115"/>
                    <a:ext cx="15555" cy="19394"/>
                  </a:xfrm>
                  <a:custGeom>
                    <a:rect b="b" l="l" r="r" t="t"/>
                    <a:pathLst>
                      <a:path extrusionOk="0" h="293" w="235">
                        <a:moveTo>
                          <a:pt x="83" y="0"/>
                        </a:moveTo>
                        <a:cubicBezTo>
                          <a:pt x="37" y="0"/>
                          <a:pt x="1" y="35"/>
                          <a:pt x="1" y="85"/>
                        </a:cubicBezTo>
                        <a:cubicBezTo>
                          <a:pt x="1" y="168"/>
                          <a:pt x="28" y="236"/>
                          <a:pt x="97" y="278"/>
                        </a:cubicBezTo>
                        <a:cubicBezTo>
                          <a:pt x="110" y="288"/>
                          <a:pt x="126" y="292"/>
                          <a:pt x="140" y="292"/>
                        </a:cubicBezTo>
                        <a:cubicBezTo>
                          <a:pt x="187" y="292"/>
                          <a:pt x="231" y="250"/>
                          <a:pt x="221" y="209"/>
                        </a:cubicBezTo>
                        <a:cubicBezTo>
                          <a:pt x="235" y="126"/>
                          <a:pt x="193" y="58"/>
                          <a:pt x="138" y="16"/>
                        </a:cubicBezTo>
                        <a:cubicBezTo>
                          <a:pt x="119" y="5"/>
                          <a:pt x="100" y="0"/>
                          <a:pt x="8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1" name="Google Shape;1461;p82"/>
                  <p:cNvSpPr/>
                  <p:nvPr/>
                </p:nvSpPr>
                <p:spPr>
                  <a:xfrm>
                    <a:off x="-1998687" y="2299340"/>
                    <a:ext cx="15555" cy="18997"/>
                  </a:xfrm>
                  <a:custGeom>
                    <a:rect b="b" l="l" r="r" t="t"/>
                    <a:pathLst>
                      <a:path extrusionOk="0" h="287" w="235">
                        <a:moveTo>
                          <a:pt x="78" y="1"/>
                        </a:moveTo>
                        <a:cubicBezTo>
                          <a:pt x="37" y="1"/>
                          <a:pt x="1" y="36"/>
                          <a:pt x="1" y="86"/>
                        </a:cubicBezTo>
                        <a:cubicBezTo>
                          <a:pt x="1" y="168"/>
                          <a:pt x="28" y="237"/>
                          <a:pt x="97" y="278"/>
                        </a:cubicBezTo>
                        <a:cubicBezTo>
                          <a:pt x="109" y="284"/>
                          <a:pt x="121" y="287"/>
                          <a:pt x="133" y="287"/>
                        </a:cubicBezTo>
                        <a:cubicBezTo>
                          <a:pt x="178" y="287"/>
                          <a:pt x="221" y="250"/>
                          <a:pt x="221" y="196"/>
                        </a:cubicBezTo>
                        <a:cubicBezTo>
                          <a:pt x="234" y="127"/>
                          <a:pt x="193" y="58"/>
                          <a:pt x="124" y="17"/>
                        </a:cubicBezTo>
                        <a:cubicBezTo>
                          <a:pt x="109" y="6"/>
                          <a:pt x="93" y="1"/>
                          <a:pt x="7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2" name="Google Shape;1462;p82"/>
                  <p:cNvSpPr/>
                  <p:nvPr/>
                </p:nvSpPr>
                <p:spPr>
                  <a:xfrm>
                    <a:off x="-2024171" y="2286631"/>
                    <a:ext cx="15555" cy="19129"/>
                  </a:xfrm>
                  <a:custGeom>
                    <a:rect b="b" l="l" r="r" t="t"/>
                    <a:pathLst>
                      <a:path extrusionOk="0" h="289" w="235">
                        <a:moveTo>
                          <a:pt x="91" y="0"/>
                        </a:moveTo>
                        <a:cubicBezTo>
                          <a:pt x="51" y="0"/>
                          <a:pt x="15" y="35"/>
                          <a:pt x="15" y="85"/>
                        </a:cubicBezTo>
                        <a:cubicBezTo>
                          <a:pt x="1" y="168"/>
                          <a:pt x="42" y="237"/>
                          <a:pt x="111" y="278"/>
                        </a:cubicBezTo>
                        <a:cubicBezTo>
                          <a:pt x="124" y="285"/>
                          <a:pt x="138" y="288"/>
                          <a:pt x="151" y="288"/>
                        </a:cubicBezTo>
                        <a:cubicBezTo>
                          <a:pt x="191" y="288"/>
                          <a:pt x="224" y="257"/>
                          <a:pt x="234" y="195"/>
                        </a:cubicBezTo>
                        <a:cubicBezTo>
                          <a:pt x="234" y="127"/>
                          <a:pt x="207" y="58"/>
                          <a:pt x="138" y="17"/>
                        </a:cubicBezTo>
                        <a:cubicBezTo>
                          <a:pt x="123" y="5"/>
                          <a:pt x="107" y="0"/>
                          <a:pt x="9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3" name="Google Shape;1463;p82"/>
                  <p:cNvSpPr/>
                  <p:nvPr/>
                </p:nvSpPr>
                <p:spPr>
                  <a:xfrm>
                    <a:off x="-2048728" y="2273856"/>
                    <a:ext cx="15555" cy="18997"/>
                  </a:xfrm>
                  <a:custGeom>
                    <a:rect b="b" l="l" r="r" t="t"/>
                    <a:pathLst>
                      <a:path extrusionOk="0" h="287" w="235">
                        <a:moveTo>
                          <a:pt x="85" y="1"/>
                        </a:moveTo>
                        <a:cubicBezTo>
                          <a:pt x="43" y="1"/>
                          <a:pt x="14" y="36"/>
                          <a:pt x="14" y="86"/>
                        </a:cubicBezTo>
                        <a:cubicBezTo>
                          <a:pt x="1" y="168"/>
                          <a:pt x="42" y="237"/>
                          <a:pt x="97" y="278"/>
                        </a:cubicBezTo>
                        <a:cubicBezTo>
                          <a:pt x="112" y="284"/>
                          <a:pt x="126" y="287"/>
                          <a:pt x="140" y="287"/>
                        </a:cubicBezTo>
                        <a:cubicBezTo>
                          <a:pt x="192" y="287"/>
                          <a:pt x="234" y="250"/>
                          <a:pt x="234" y="196"/>
                        </a:cubicBezTo>
                        <a:cubicBezTo>
                          <a:pt x="234" y="127"/>
                          <a:pt x="193" y="45"/>
                          <a:pt x="138" y="17"/>
                        </a:cubicBezTo>
                        <a:cubicBezTo>
                          <a:pt x="119" y="6"/>
                          <a:pt x="101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4" name="Google Shape;1464;p82"/>
                  <p:cNvSpPr/>
                  <p:nvPr/>
                </p:nvSpPr>
                <p:spPr>
                  <a:xfrm>
                    <a:off x="-2073285" y="2260750"/>
                    <a:ext cx="15555" cy="19526"/>
                  </a:xfrm>
                  <a:custGeom>
                    <a:rect b="b" l="l" r="r" t="t"/>
                    <a:pathLst>
                      <a:path extrusionOk="0" h="295" w="235">
                        <a:moveTo>
                          <a:pt x="89" y="0"/>
                        </a:moveTo>
                        <a:cubicBezTo>
                          <a:pt x="48" y="0"/>
                          <a:pt x="11" y="37"/>
                          <a:pt x="0" y="91"/>
                        </a:cubicBezTo>
                        <a:cubicBezTo>
                          <a:pt x="0" y="160"/>
                          <a:pt x="28" y="243"/>
                          <a:pt x="97" y="284"/>
                        </a:cubicBezTo>
                        <a:cubicBezTo>
                          <a:pt x="114" y="291"/>
                          <a:pt x="130" y="294"/>
                          <a:pt x="145" y="294"/>
                        </a:cubicBezTo>
                        <a:cubicBezTo>
                          <a:pt x="189" y="294"/>
                          <a:pt x="220" y="263"/>
                          <a:pt x="220" y="201"/>
                        </a:cubicBezTo>
                        <a:cubicBezTo>
                          <a:pt x="234" y="133"/>
                          <a:pt x="193" y="50"/>
                          <a:pt x="124" y="9"/>
                        </a:cubicBezTo>
                        <a:cubicBezTo>
                          <a:pt x="112" y="3"/>
                          <a:pt x="101" y="0"/>
                          <a:pt x="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5" name="Google Shape;1465;p82"/>
                  <p:cNvSpPr/>
                  <p:nvPr/>
                </p:nvSpPr>
                <p:spPr>
                  <a:xfrm>
                    <a:off x="-2098769" y="2247909"/>
                    <a:ext cx="15555" cy="19592"/>
                  </a:xfrm>
                  <a:custGeom>
                    <a:rect b="b" l="l" r="r" t="t"/>
                    <a:pathLst>
                      <a:path extrusionOk="0" h="296" w="235">
                        <a:moveTo>
                          <a:pt x="97" y="0"/>
                        </a:moveTo>
                        <a:cubicBezTo>
                          <a:pt x="58" y="0"/>
                          <a:pt x="25" y="31"/>
                          <a:pt x="14" y="93"/>
                        </a:cubicBezTo>
                        <a:cubicBezTo>
                          <a:pt x="1" y="162"/>
                          <a:pt x="42" y="244"/>
                          <a:pt x="111" y="285"/>
                        </a:cubicBezTo>
                        <a:cubicBezTo>
                          <a:pt x="124" y="292"/>
                          <a:pt x="138" y="296"/>
                          <a:pt x="151" y="296"/>
                        </a:cubicBezTo>
                        <a:cubicBezTo>
                          <a:pt x="190" y="296"/>
                          <a:pt x="224" y="265"/>
                          <a:pt x="234" y="203"/>
                        </a:cubicBezTo>
                        <a:cubicBezTo>
                          <a:pt x="234" y="134"/>
                          <a:pt x="207" y="52"/>
                          <a:pt x="138" y="10"/>
                        </a:cubicBezTo>
                        <a:cubicBezTo>
                          <a:pt x="124" y="4"/>
                          <a:pt x="111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6" name="Google Shape;1466;p82"/>
                  <p:cNvSpPr/>
                  <p:nvPr/>
                </p:nvSpPr>
                <p:spPr>
                  <a:xfrm>
                    <a:off x="-2123326" y="2235134"/>
                    <a:ext cx="15555" cy="19658"/>
                  </a:xfrm>
                  <a:custGeom>
                    <a:rect b="b" l="l" r="r" t="t"/>
                    <a:pathLst>
                      <a:path extrusionOk="0" h="297" w="235">
                        <a:moveTo>
                          <a:pt x="90" y="1"/>
                        </a:moveTo>
                        <a:cubicBezTo>
                          <a:pt x="45" y="1"/>
                          <a:pt x="14" y="32"/>
                          <a:pt x="14" y="93"/>
                        </a:cubicBezTo>
                        <a:cubicBezTo>
                          <a:pt x="0" y="162"/>
                          <a:pt x="42" y="245"/>
                          <a:pt x="110" y="286"/>
                        </a:cubicBezTo>
                        <a:cubicBezTo>
                          <a:pt x="124" y="293"/>
                          <a:pt x="138" y="296"/>
                          <a:pt x="151" y="296"/>
                        </a:cubicBezTo>
                        <a:cubicBezTo>
                          <a:pt x="190" y="296"/>
                          <a:pt x="224" y="265"/>
                          <a:pt x="234" y="203"/>
                        </a:cubicBezTo>
                        <a:cubicBezTo>
                          <a:pt x="234" y="121"/>
                          <a:pt x="207" y="52"/>
                          <a:pt x="138" y="11"/>
                        </a:cubicBezTo>
                        <a:cubicBezTo>
                          <a:pt x="121" y="4"/>
                          <a:pt x="104" y="1"/>
                          <a:pt x="9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7" name="Google Shape;1467;p82"/>
                  <p:cNvSpPr/>
                  <p:nvPr/>
                </p:nvSpPr>
                <p:spPr>
                  <a:xfrm>
                    <a:off x="-2147883" y="2222425"/>
                    <a:ext cx="15488" cy="19592"/>
                  </a:xfrm>
                  <a:custGeom>
                    <a:rect b="b" l="l" r="r" t="t"/>
                    <a:pathLst>
                      <a:path extrusionOk="0" h="296" w="234">
                        <a:moveTo>
                          <a:pt x="89" y="0"/>
                        </a:moveTo>
                        <a:cubicBezTo>
                          <a:pt x="44" y="0"/>
                          <a:pt x="11" y="31"/>
                          <a:pt x="0" y="93"/>
                        </a:cubicBezTo>
                        <a:cubicBezTo>
                          <a:pt x="0" y="162"/>
                          <a:pt x="28" y="244"/>
                          <a:pt x="96" y="285"/>
                        </a:cubicBezTo>
                        <a:cubicBezTo>
                          <a:pt x="114" y="292"/>
                          <a:pt x="130" y="296"/>
                          <a:pt x="145" y="296"/>
                        </a:cubicBezTo>
                        <a:cubicBezTo>
                          <a:pt x="189" y="296"/>
                          <a:pt x="220" y="265"/>
                          <a:pt x="220" y="203"/>
                        </a:cubicBezTo>
                        <a:cubicBezTo>
                          <a:pt x="234" y="121"/>
                          <a:pt x="193" y="52"/>
                          <a:pt x="138" y="11"/>
                        </a:cubicBezTo>
                        <a:cubicBezTo>
                          <a:pt x="121" y="4"/>
                          <a:pt x="104" y="0"/>
                          <a:pt x="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8" name="Google Shape;1468;p82"/>
                  <p:cNvSpPr/>
                  <p:nvPr/>
                </p:nvSpPr>
                <p:spPr>
                  <a:xfrm>
                    <a:off x="-2173367" y="2209253"/>
                    <a:ext cx="16415" cy="20056"/>
                  </a:xfrm>
                  <a:custGeom>
                    <a:rect b="b" l="l" r="r" t="t"/>
                    <a:pathLst>
                      <a:path extrusionOk="0" h="303" w="248">
                        <a:moveTo>
                          <a:pt x="94" y="1"/>
                        </a:moveTo>
                        <a:cubicBezTo>
                          <a:pt x="56" y="1"/>
                          <a:pt x="24" y="39"/>
                          <a:pt x="14" y="100"/>
                        </a:cubicBezTo>
                        <a:cubicBezTo>
                          <a:pt x="0" y="168"/>
                          <a:pt x="42" y="251"/>
                          <a:pt x="110" y="292"/>
                        </a:cubicBezTo>
                        <a:cubicBezTo>
                          <a:pt x="124" y="299"/>
                          <a:pt x="138" y="302"/>
                          <a:pt x="151" y="302"/>
                        </a:cubicBezTo>
                        <a:cubicBezTo>
                          <a:pt x="190" y="302"/>
                          <a:pt x="224" y="271"/>
                          <a:pt x="234" y="210"/>
                        </a:cubicBezTo>
                        <a:cubicBezTo>
                          <a:pt x="248" y="127"/>
                          <a:pt x="207" y="58"/>
                          <a:pt x="138" y="17"/>
                        </a:cubicBezTo>
                        <a:cubicBezTo>
                          <a:pt x="123" y="6"/>
                          <a:pt x="108" y="1"/>
                          <a:pt x="9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9" name="Google Shape;1469;p82"/>
                  <p:cNvSpPr/>
                  <p:nvPr/>
                </p:nvSpPr>
                <p:spPr>
                  <a:xfrm>
                    <a:off x="-2197924" y="2196544"/>
                    <a:ext cx="15488" cy="19989"/>
                  </a:xfrm>
                  <a:custGeom>
                    <a:rect b="b" l="l" r="r" t="t"/>
                    <a:pathLst>
                      <a:path extrusionOk="0" h="302" w="234">
                        <a:moveTo>
                          <a:pt x="91" y="0"/>
                        </a:moveTo>
                        <a:cubicBezTo>
                          <a:pt x="50" y="0"/>
                          <a:pt x="14" y="36"/>
                          <a:pt x="14" y="85"/>
                        </a:cubicBezTo>
                        <a:cubicBezTo>
                          <a:pt x="0" y="168"/>
                          <a:pt x="41" y="250"/>
                          <a:pt x="96" y="292"/>
                        </a:cubicBezTo>
                        <a:cubicBezTo>
                          <a:pt x="114" y="298"/>
                          <a:pt x="130" y="302"/>
                          <a:pt x="145" y="302"/>
                        </a:cubicBezTo>
                        <a:cubicBezTo>
                          <a:pt x="190" y="302"/>
                          <a:pt x="224" y="271"/>
                          <a:pt x="234" y="209"/>
                        </a:cubicBezTo>
                        <a:cubicBezTo>
                          <a:pt x="234" y="127"/>
                          <a:pt x="206" y="58"/>
                          <a:pt x="138" y="17"/>
                        </a:cubicBezTo>
                        <a:cubicBezTo>
                          <a:pt x="122" y="5"/>
                          <a:pt x="106" y="0"/>
                          <a:pt x="9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0" name="Google Shape;1470;p82"/>
                  <p:cNvSpPr/>
                  <p:nvPr/>
                </p:nvSpPr>
                <p:spPr>
                  <a:xfrm>
                    <a:off x="-2222481" y="2183372"/>
                    <a:ext cx="16415" cy="20453"/>
                  </a:xfrm>
                  <a:custGeom>
                    <a:rect b="b" l="l" r="r" t="t"/>
                    <a:pathLst>
                      <a:path extrusionOk="0" h="309" w="248">
                        <a:moveTo>
                          <a:pt x="96" y="1"/>
                        </a:moveTo>
                        <a:cubicBezTo>
                          <a:pt x="48" y="1"/>
                          <a:pt x="14" y="38"/>
                          <a:pt x="14" y="92"/>
                        </a:cubicBezTo>
                        <a:cubicBezTo>
                          <a:pt x="0" y="174"/>
                          <a:pt x="41" y="257"/>
                          <a:pt x="110" y="298"/>
                        </a:cubicBezTo>
                        <a:cubicBezTo>
                          <a:pt x="124" y="305"/>
                          <a:pt x="138" y="308"/>
                          <a:pt x="153" y="308"/>
                        </a:cubicBezTo>
                        <a:cubicBezTo>
                          <a:pt x="195" y="308"/>
                          <a:pt x="234" y="278"/>
                          <a:pt x="234" y="216"/>
                        </a:cubicBezTo>
                        <a:cubicBezTo>
                          <a:pt x="247" y="133"/>
                          <a:pt x="206" y="51"/>
                          <a:pt x="137" y="9"/>
                        </a:cubicBezTo>
                        <a:cubicBezTo>
                          <a:pt x="123" y="4"/>
                          <a:pt x="109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1" name="Google Shape;1471;p82"/>
                  <p:cNvSpPr/>
                  <p:nvPr/>
                </p:nvSpPr>
                <p:spPr>
                  <a:xfrm>
                    <a:off x="-2247965" y="2170663"/>
                    <a:ext cx="16415" cy="20387"/>
                  </a:xfrm>
                  <a:custGeom>
                    <a:rect b="b" l="l" r="r" t="t"/>
                    <a:pathLst>
                      <a:path extrusionOk="0" h="308" w="248">
                        <a:moveTo>
                          <a:pt x="104" y="1"/>
                        </a:moveTo>
                        <a:cubicBezTo>
                          <a:pt x="61" y="1"/>
                          <a:pt x="25" y="40"/>
                          <a:pt x="14" y="105"/>
                        </a:cubicBezTo>
                        <a:cubicBezTo>
                          <a:pt x="0" y="174"/>
                          <a:pt x="41" y="256"/>
                          <a:pt x="110" y="298"/>
                        </a:cubicBezTo>
                        <a:cubicBezTo>
                          <a:pt x="124" y="305"/>
                          <a:pt x="138" y="308"/>
                          <a:pt x="153" y="308"/>
                        </a:cubicBezTo>
                        <a:cubicBezTo>
                          <a:pt x="195" y="308"/>
                          <a:pt x="234" y="277"/>
                          <a:pt x="234" y="215"/>
                        </a:cubicBezTo>
                        <a:cubicBezTo>
                          <a:pt x="248" y="133"/>
                          <a:pt x="206" y="50"/>
                          <a:pt x="138" y="9"/>
                        </a:cubicBezTo>
                        <a:cubicBezTo>
                          <a:pt x="126" y="3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2" name="Google Shape;1472;p82"/>
                  <p:cNvSpPr/>
                  <p:nvPr/>
                </p:nvSpPr>
                <p:spPr>
                  <a:xfrm>
                    <a:off x="-2272589" y="2157822"/>
                    <a:ext cx="16481" cy="20519"/>
                  </a:xfrm>
                  <a:custGeom>
                    <a:rect b="b" l="l" r="r" t="t"/>
                    <a:pathLst>
                      <a:path extrusionOk="0" h="310" w="249">
                        <a:moveTo>
                          <a:pt x="98" y="0"/>
                        </a:moveTo>
                        <a:cubicBezTo>
                          <a:pt x="59" y="0"/>
                          <a:pt x="25" y="31"/>
                          <a:pt x="15" y="93"/>
                        </a:cubicBezTo>
                        <a:cubicBezTo>
                          <a:pt x="1" y="176"/>
                          <a:pt x="42" y="244"/>
                          <a:pt x="111" y="299"/>
                        </a:cubicBezTo>
                        <a:cubicBezTo>
                          <a:pt x="124" y="306"/>
                          <a:pt x="138" y="309"/>
                          <a:pt x="150" y="309"/>
                        </a:cubicBezTo>
                        <a:cubicBezTo>
                          <a:pt x="190" y="309"/>
                          <a:pt x="224" y="276"/>
                          <a:pt x="235" y="203"/>
                        </a:cubicBezTo>
                        <a:cubicBezTo>
                          <a:pt x="248" y="134"/>
                          <a:pt x="207" y="52"/>
                          <a:pt x="138" y="11"/>
                        </a:cubicBezTo>
                        <a:cubicBezTo>
                          <a:pt x="125" y="4"/>
                          <a:pt x="111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3" name="Google Shape;1473;p82"/>
                  <p:cNvSpPr/>
                  <p:nvPr/>
                </p:nvSpPr>
                <p:spPr>
                  <a:xfrm>
                    <a:off x="-2297146" y="2144650"/>
                    <a:ext cx="15555" cy="20916"/>
                  </a:xfrm>
                  <a:custGeom>
                    <a:rect b="b" l="l" r="r" t="t"/>
                    <a:pathLst>
                      <a:path extrusionOk="0" h="316" w="235">
                        <a:moveTo>
                          <a:pt x="87" y="1"/>
                        </a:moveTo>
                        <a:cubicBezTo>
                          <a:pt x="44" y="1"/>
                          <a:pt x="15" y="39"/>
                          <a:pt x="15" y="100"/>
                        </a:cubicBezTo>
                        <a:cubicBezTo>
                          <a:pt x="1" y="182"/>
                          <a:pt x="28" y="251"/>
                          <a:pt x="97" y="306"/>
                        </a:cubicBezTo>
                        <a:cubicBezTo>
                          <a:pt x="114" y="312"/>
                          <a:pt x="130" y="316"/>
                          <a:pt x="144" y="316"/>
                        </a:cubicBezTo>
                        <a:cubicBezTo>
                          <a:pt x="190" y="316"/>
                          <a:pt x="224" y="282"/>
                          <a:pt x="234" y="210"/>
                        </a:cubicBezTo>
                        <a:cubicBezTo>
                          <a:pt x="234" y="141"/>
                          <a:pt x="207" y="58"/>
                          <a:pt x="138" y="17"/>
                        </a:cubicBezTo>
                        <a:cubicBezTo>
                          <a:pt x="120" y="6"/>
                          <a:pt x="102" y="1"/>
                          <a:pt x="8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4" name="Google Shape;1474;p82"/>
                  <p:cNvSpPr/>
                  <p:nvPr/>
                </p:nvSpPr>
                <p:spPr>
                  <a:xfrm>
                    <a:off x="-2321703" y="2131941"/>
                    <a:ext cx="15555" cy="20784"/>
                  </a:xfrm>
                  <a:custGeom>
                    <a:rect b="b" l="l" r="r" t="t"/>
                    <a:pathLst>
                      <a:path extrusionOk="0" h="314" w="235">
                        <a:moveTo>
                          <a:pt x="81" y="0"/>
                        </a:moveTo>
                        <a:cubicBezTo>
                          <a:pt x="43" y="0"/>
                          <a:pt x="11" y="39"/>
                          <a:pt x="1" y="99"/>
                        </a:cubicBezTo>
                        <a:cubicBezTo>
                          <a:pt x="1" y="182"/>
                          <a:pt x="28" y="250"/>
                          <a:pt x="97" y="305"/>
                        </a:cubicBezTo>
                        <a:cubicBezTo>
                          <a:pt x="111" y="311"/>
                          <a:pt x="125" y="314"/>
                          <a:pt x="138" y="314"/>
                        </a:cubicBezTo>
                        <a:cubicBezTo>
                          <a:pt x="186" y="314"/>
                          <a:pt x="221" y="274"/>
                          <a:pt x="221" y="209"/>
                        </a:cubicBezTo>
                        <a:cubicBezTo>
                          <a:pt x="234" y="127"/>
                          <a:pt x="193" y="58"/>
                          <a:pt x="124" y="17"/>
                        </a:cubicBezTo>
                        <a:cubicBezTo>
                          <a:pt x="110" y="6"/>
                          <a:pt x="95" y="0"/>
                          <a:pt x="8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5" name="Google Shape;1475;p82"/>
                  <p:cNvSpPr/>
                  <p:nvPr/>
                </p:nvSpPr>
                <p:spPr>
                  <a:xfrm>
                    <a:off x="-2347187" y="2119232"/>
                    <a:ext cx="15555" cy="20784"/>
                  </a:xfrm>
                  <a:custGeom>
                    <a:rect b="b" l="l" r="r" t="t"/>
                    <a:pathLst>
                      <a:path extrusionOk="0" h="314" w="235">
                        <a:moveTo>
                          <a:pt x="95" y="0"/>
                        </a:moveTo>
                        <a:cubicBezTo>
                          <a:pt x="57" y="0"/>
                          <a:pt x="25" y="38"/>
                          <a:pt x="14" y="99"/>
                        </a:cubicBezTo>
                        <a:cubicBezTo>
                          <a:pt x="1" y="181"/>
                          <a:pt x="28" y="250"/>
                          <a:pt x="97" y="305"/>
                        </a:cubicBezTo>
                        <a:cubicBezTo>
                          <a:pt x="111" y="311"/>
                          <a:pt x="125" y="313"/>
                          <a:pt x="138" y="313"/>
                        </a:cubicBezTo>
                        <a:cubicBezTo>
                          <a:pt x="187" y="313"/>
                          <a:pt x="224" y="274"/>
                          <a:pt x="234" y="209"/>
                        </a:cubicBezTo>
                        <a:cubicBezTo>
                          <a:pt x="234" y="126"/>
                          <a:pt x="207" y="57"/>
                          <a:pt x="138" y="16"/>
                        </a:cubicBezTo>
                        <a:cubicBezTo>
                          <a:pt x="123" y="5"/>
                          <a:pt x="109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6" name="Google Shape;1476;p82"/>
                  <p:cNvSpPr/>
                  <p:nvPr/>
                </p:nvSpPr>
                <p:spPr>
                  <a:xfrm>
                    <a:off x="-2371744" y="2106060"/>
                    <a:ext cx="15555" cy="21313"/>
                  </a:xfrm>
                  <a:custGeom>
                    <a:rect b="b" l="l" r="r" t="t"/>
                    <a:pathLst>
                      <a:path extrusionOk="0" h="322" w="235">
                        <a:moveTo>
                          <a:pt x="103" y="1"/>
                        </a:moveTo>
                        <a:cubicBezTo>
                          <a:pt x="57" y="1"/>
                          <a:pt x="14" y="40"/>
                          <a:pt x="14" y="105"/>
                        </a:cubicBezTo>
                        <a:cubicBezTo>
                          <a:pt x="1" y="188"/>
                          <a:pt x="42" y="256"/>
                          <a:pt x="97" y="311"/>
                        </a:cubicBezTo>
                        <a:cubicBezTo>
                          <a:pt x="113" y="318"/>
                          <a:pt x="129" y="322"/>
                          <a:pt x="144" y="322"/>
                        </a:cubicBezTo>
                        <a:cubicBezTo>
                          <a:pt x="190" y="322"/>
                          <a:pt x="224" y="288"/>
                          <a:pt x="234" y="215"/>
                        </a:cubicBezTo>
                        <a:cubicBezTo>
                          <a:pt x="234" y="133"/>
                          <a:pt x="207" y="64"/>
                          <a:pt x="138" y="9"/>
                        </a:cubicBezTo>
                        <a:cubicBezTo>
                          <a:pt x="127" y="3"/>
                          <a:pt x="114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7" name="Google Shape;1477;p82"/>
                  <p:cNvSpPr/>
                  <p:nvPr/>
                </p:nvSpPr>
                <p:spPr>
                  <a:xfrm>
                    <a:off x="-2396301" y="2093351"/>
                    <a:ext cx="15555" cy="21181"/>
                  </a:xfrm>
                  <a:custGeom>
                    <a:rect b="b" l="l" r="r" t="t"/>
                    <a:pathLst>
                      <a:path extrusionOk="0" h="320" w="235">
                        <a:moveTo>
                          <a:pt x="97" y="0"/>
                        </a:moveTo>
                        <a:cubicBezTo>
                          <a:pt x="48" y="0"/>
                          <a:pt x="11" y="40"/>
                          <a:pt x="0" y="105"/>
                        </a:cubicBezTo>
                        <a:cubicBezTo>
                          <a:pt x="0" y="174"/>
                          <a:pt x="28" y="256"/>
                          <a:pt x="97" y="311"/>
                        </a:cubicBezTo>
                        <a:cubicBezTo>
                          <a:pt x="111" y="317"/>
                          <a:pt x="125" y="319"/>
                          <a:pt x="137" y="319"/>
                        </a:cubicBezTo>
                        <a:cubicBezTo>
                          <a:pt x="186" y="319"/>
                          <a:pt x="220" y="280"/>
                          <a:pt x="220" y="215"/>
                        </a:cubicBezTo>
                        <a:cubicBezTo>
                          <a:pt x="234" y="132"/>
                          <a:pt x="207" y="50"/>
                          <a:pt x="138" y="9"/>
                        </a:cubicBezTo>
                        <a:cubicBezTo>
                          <a:pt x="124" y="3"/>
                          <a:pt x="110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8" name="Google Shape;1478;p82"/>
                  <p:cNvSpPr/>
                  <p:nvPr/>
                </p:nvSpPr>
                <p:spPr>
                  <a:xfrm>
                    <a:off x="-2421785" y="2080576"/>
                    <a:ext cx="16415" cy="21247"/>
                  </a:xfrm>
                  <a:custGeom>
                    <a:rect b="b" l="l" r="r" t="t"/>
                    <a:pathLst>
                      <a:path extrusionOk="0" h="321" w="248">
                        <a:moveTo>
                          <a:pt x="104" y="1"/>
                        </a:moveTo>
                        <a:cubicBezTo>
                          <a:pt x="62" y="1"/>
                          <a:pt x="25" y="40"/>
                          <a:pt x="14" y="105"/>
                        </a:cubicBezTo>
                        <a:cubicBezTo>
                          <a:pt x="1" y="174"/>
                          <a:pt x="42" y="257"/>
                          <a:pt x="110" y="312"/>
                        </a:cubicBezTo>
                        <a:cubicBezTo>
                          <a:pt x="122" y="317"/>
                          <a:pt x="133" y="320"/>
                          <a:pt x="145" y="320"/>
                        </a:cubicBezTo>
                        <a:cubicBezTo>
                          <a:pt x="187" y="320"/>
                          <a:pt x="223" y="281"/>
                          <a:pt x="234" y="215"/>
                        </a:cubicBezTo>
                        <a:cubicBezTo>
                          <a:pt x="248" y="133"/>
                          <a:pt x="207" y="50"/>
                          <a:pt x="138" y="9"/>
                        </a:cubicBezTo>
                        <a:cubicBezTo>
                          <a:pt x="126" y="3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9" name="Google Shape;1479;p82"/>
                  <p:cNvSpPr/>
                  <p:nvPr/>
                </p:nvSpPr>
                <p:spPr>
                  <a:xfrm>
                    <a:off x="-1679311" y="2497650"/>
                    <a:ext cx="14628" cy="17342"/>
                  </a:xfrm>
                  <a:custGeom>
                    <a:rect b="b" l="l" r="r" t="t"/>
                    <a:pathLst>
                      <a:path extrusionOk="0" h="262" w="221">
                        <a:moveTo>
                          <a:pt x="76" y="1"/>
                        </a:moveTo>
                        <a:cubicBezTo>
                          <a:pt x="36" y="1"/>
                          <a:pt x="1" y="33"/>
                          <a:pt x="1" y="73"/>
                        </a:cubicBezTo>
                        <a:cubicBezTo>
                          <a:pt x="1" y="155"/>
                          <a:pt x="28" y="210"/>
                          <a:pt x="97" y="251"/>
                        </a:cubicBezTo>
                        <a:cubicBezTo>
                          <a:pt x="111" y="259"/>
                          <a:pt x="126" y="262"/>
                          <a:pt x="141" y="262"/>
                        </a:cubicBezTo>
                        <a:cubicBezTo>
                          <a:pt x="183" y="262"/>
                          <a:pt x="221" y="234"/>
                          <a:pt x="221" y="183"/>
                        </a:cubicBezTo>
                        <a:cubicBezTo>
                          <a:pt x="221" y="114"/>
                          <a:pt x="179" y="45"/>
                          <a:pt x="124" y="18"/>
                        </a:cubicBezTo>
                        <a:cubicBezTo>
                          <a:pt x="109" y="6"/>
                          <a:pt x="92" y="1"/>
                          <a:pt x="7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0" name="Google Shape;1480;p82"/>
                  <p:cNvSpPr/>
                  <p:nvPr/>
                </p:nvSpPr>
                <p:spPr>
                  <a:xfrm>
                    <a:off x="-1704795" y="2484941"/>
                    <a:ext cx="15555" cy="17739"/>
                  </a:xfrm>
                  <a:custGeom>
                    <a:rect b="b" l="l" r="r" t="t"/>
                    <a:pathLst>
                      <a:path extrusionOk="0" h="268" w="235">
                        <a:moveTo>
                          <a:pt x="91" y="1"/>
                        </a:moveTo>
                        <a:cubicBezTo>
                          <a:pt x="51" y="1"/>
                          <a:pt x="15" y="36"/>
                          <a:pt x="15" y="86"/>
                        </a:cubicBezTo>
                        <a:cubicBezTo>
                          <a:pt x="1" y="155"/>
                          <a:pt x="42" y="210"/>
                          <a:pt x="111" y="251"/>
                        </a:cubicBezTo>
                        <a:cubicBezTo>
                          <a:pt x="122" y="262"/>
                          <a:pt x="137" y="267"/>
                          <a:pt x="152" y="267"/>
                        </a:cubicBezTo>
                        <a:cubicBezTo>
                          <a:pt x="191" y="267"/>
                          <a:pt x="234" y="232"/>
                          <a:pt x="234" y="182"/>
                        </a:cubicBezTo>
                        <a:cubicBezTo>
                          <a:pt x="234" y="114"/>
                          <a:pt x="193" y="45"/>
                          <a:pt x="138" y="17"/>
                        </a:cubicBezTo>
                        <a:cubicBezTo>
                          <a:pt x="123" y="6"/>
                          <a:pt x="107" y="1"/>
                          <a:pt x="9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1" name="Google Shape;1481;p82"/>
                  <p:cNvSpPr/>
                  <p:nvPr/>
                </p:nvSpPr>
                <p:spPr>
                  <a:xfrm>
                    <a:off x="-1729352" y="2472232"/>
                    <a:ext cx="15555" cy="17739"/>
                  </a:xfrm>
                  <a:custGeom>
                    <a:rect b="b" l="l" r="r" t="t"/>
                    <a:pathLst>
                      <a:path extrusionOk="0" h="268" w="235">
                        <a:moveTo>
                          <a:pt x="78" y="0"/>
                        </a:moveTo>
                        <a:cubicBezTo>
                          <a:pt x="37" y="0"/>
                          <a:pt x="1" y="36"/>
                          <a:pt x="1" y="86"/>
                        </a:cubicBezTo>
                        <a:cubicBezTo>
                          <a:pt x="1" y="154"/>
                          <a:pt x="42" y="223"/>
                          <a:pt x="97" y="251"/>
                        </a:cubicBezTo>
                        <a:cubicBezTo>
                          <a:pt x="112" y="262"/>
                          <a:pt x="129" y="267"/>
                          <a:pt x="145" y="267"/>
                        </a:cubicBezTo>
                        <a:cubicBezTo>
                          <a:pt x="185" y="267"/>
                          <a:pt x="221" y="235"/>
                          <a:pt x="221" y="196"/>
                        </a:cubicBezTo>
                        <a:cubicBezTo>
                          <a:pt x="234" y="113"/>
                          <a:pt x="193" y="44"/>
                          <a:pt x="124" y="17"/>
                        </a:cubicBezTo>
                        <a:cubicBezTo>
                          <a:pt x="109" y="5"/>
                          <a:pt x="93" y="0"/>
                          <a:pt x="7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2" name="Google Shape;1482;p82"/>
                  <p:cNvSpPr/>
                  <p:nvPr/>
                </p:nvSpPr>
                <p:spPr>
                  <a:xfrm>
                    <a:off x="-1753909" y="2459457"/>
                    <a:ext cx="14628" cy="17739"/>
                  </a:xfrm>
                  <a:custGeom>
                    <a:rect b="b" l="l" r="r" t="t"/>
                    <a:pathLst>
                      <a:path extrusionOk="0" h="268" w="221">
                        <a:moveTo>
                          <a:pt x="77" y="1"/>
                        </a:moveTo>
                        <a:cubicBezTo>
                          <a:pt x="37" y="1"/>
                          <a:pt x="0" y="36"/>
                          <a:pt x="0" y="86"/>
                        </a:cubicBezTo>
                        <a:cubicBezTo>
                          <a:pt x="0" y="155"/>
                          <a:pt x="28" y="224"/>
                          <a:pt x="97" y="251"/>
                        </a:cubicBezTo>
                        <a:cubicBezTo>
                          <a:pt x="112" y="263"/>
                          <a:pt x="129" y="268"/>
                          <a:pt x="145" y="268"/>
                        </a:cubicBezTo>
                        <a:cubicBezTo>
                          <a:pt x="185" y="268"/>
                          <a:pt x="220" y="235"/>
                          <a:pt x="220" y="196"/>
                        </a:cubicBezTo>
                        <a:cubicBezTo>
                          <a:pt x="220" y="114"/>
                          <a:pt x="179" y="59"/>
                          <a:pt x="124" y="17"/>
                        </a:cubicBezTo>
                        <a:cubicBezTo>
                          <a:pt x="109" y="6"/>
                          <a:pt x="93" y="1"/>
                          <a:pt x="7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3" name="Google Shape;1483;p82"/>
                  <p:cNvSpPr/>
                  <p:nvPr/>
                </p:nvSpPr>
                <p:spPr>
                  <a:xfrm>
                    <a:off x="-1779393" y="2447146"/>
                    <a:ext cx="15555" cy="18202"/>
                  </a:xfrm>
                  <a:custGeom>
                    <a:rect b="b" l="l" r="r" t="t"/>
                    <a:pathLst>
                      <a:path extrusionOk="0" h="275" w="235">
                        <a:moveTo>
                          <a:pt x="94" y="0"/>
                        </a:moveTo>
                        <a:cubicBezTo>
                          <a:pt x="52" y="0"/>
                          <a:pt x="14" y="29"/>
                          <a:pt x="14" y="80"/>
                        </a:cubicBezTo>
                        <a:cubicBezTo>
                          <a:pt x="1" y="148"/>
                          <a:pt x="42" y="217"/>
                          <a:pt x="111" y="258"/>
                        </a:cubicBezTo>
                        <a:cubicBezTo>
                          <a:pt x="122" y="270"/>
                          <a:pt x="136" y="275"/>
                          <a:pt x="151" y="275"/>
                        </a:cubicBezTo>
                        <a:cubicBezTo>
                          <a:pt x="191" y="275"/>
                          <a:pt x="234" y="239"/>
                          <a:pt x="234" y="190"/>
                        </a:cubicBezTo>
                        <a:cubicBezTo>
                          <a:pt x="234" y="121"/>
                          <a:pt x="193" y="52"/>
                          <a:pt x="138" y="11"/>
                        </a:cubicBezTo>
                        <a:cubicBezTo>
                          <a:pt x="124" y="4"/>
                          <a:pt x="109" y="0"/>
                          <a:pt x="9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4" name="Google Shape;1484;p82"/>
                  <p:cNvSpPr/>
                  <p:nvPr/>
                </p:nvSpPr>
                <p:spPr>
                  <a:xfrm>
                    <a:off x="-1803950" y="2434503"/>
                    <a:ext cx="15555" cy="18136"/>
                  </a:xfrm>
                  <a:custGeom>
                    <a:rect b="b" l="l" r="r" t="t"/>
                    <a:pathLst>
                      <a:path extrusionOk="0" h="274" w="235">
                        <a:moveTo>
                          <a:pt x="87" y="1"/>
                        </a:moveTo>
                        <a:cubicBezTo>
                          <a:pt x="42" y="1"/>
                          <a:pt x="0" y="35"/>
                          <a:pt x="0" y="78"/>
                        </a:cubicBezTo>
                        <a:cubicBezTo>
                          <a:pt x="0" y="161"/>
                          <a:pt x="42" y="229"/>
                          <a:pt x="97" y="257"/>
                        </a:cubicBezTo>
                        <a:cubicBezTo>
                          <a:pt x="112" y="268"/>
                          <a:pt x="128" y="273"/>
                          <a:pt x="143" y="273"/>
                        </a:cubicBezTo>
                        <a:cubicBezTo>
                          <a:pt x="184" y="273"/>
                          <a:pt x="220" y="238"/>
                          <a:pt x="220" y="188"/>
                        </a:cubicBezTo>
                        <a:cubicBezTo>
                          <a:pt x="234" y="119"/>
                          <a:pt x="193" y="51"/>
                          <a:pt x="124" y="9"/>
                        </a:cubicBezTo>
                        <a:cubicBezTo>
                          <a:pt x="112" y="3"/>
                          <a:pt x="99" y="1"/>
                          <a:pt x="8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5" name="Google Shape;1485;p82"/>
                  <p:cNvSpPr/>
                  <p:nvPr/>
                </p:nvSpPr>
                <p:spPr>
                  <a:xfrm>
                    <a:off x="-1828508" y="2422589"/>
                    <a:ext cx="14628" cy="17673"/>
                  </a:xfrm>
                  <a:custGeom>
                    <a:rect b="b" l="l" r="r" t="t"/>
                    <a:pathLst>
                      <a:path extrusionOk="0" h="267" w="221">
                        <a:moveTo>
                          <a:pt x="80" y="0"/>
                        </a:moveTo>
                        <a:cubicBezTo>
                          <a:pt x="38" y="0"/>
                          <a:pt x="0" y="29"/>
                          <a:pt x="0" y="80"/>
                        </a:cubicBezTo>
                        <a:cubicBezTo>
                          <a:pt x="0" y="148"/>
                          <a:pt x="28" y="217"/>
                          <a:pt x="96" y="258"/>
                        </a:cubicBezTo>
                        <a:cubicBezTo>
                          <a:pt x="109" y="264"/>
                          <a:pt x="121" y="267"/>
                          <a:pt x="134" y="267"/>
                        </a:cubicBezTo>
                        <a:cubicBezTo>
                          <a:pt x="178" y="267"/>
                          <a:pt x="220" y="232"/>
                          <a:pt x="220" y="189"/>
                        </a:cubicBezTo>
                        <a:cubicBezTo>
                          <a:pt x="220" y="107"/>
                          <a:pt x="179" y="52"/>
                          <a:pt x="124" y="11"/>
                        </a:cubicBezTo>
                        <a:cubicBezTo>
                          <a:pt x="110" y="4"/>
                          <a:pt x="95" y="0"/>
                          <a:pt x="8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6" name="Google Shape;1486;p82"/>
                  <p:cNvSpPr/>
                  <p:nvPr/>
                </p:nvSpPr>
                <p:spPr>
                  <a:xfrm>
                    <a:off x="-1853991" y="2409417"/>
                    <a:ext cx="15555" cy="18136"/>
                  </a:xfrm>
                  <a:custGeom>
                    <a:rect b="b" l="l" r="r" t="t"/>
                    <a:pathLst>
                      <a:path extrusionOk="0" h="274" w="235">
                        <a:moveTo>
                          <a:pt x="91" y="1"/>
                        </a:moveTo>
                        <a:cubicBezTo>
                          <a:pt x="50" y="1"/>
                          <a:pt x="14" y="36"/>
                          <a:pt x="14" y="86"/>
                        </a:cubicBezTo>
                        <a:cubicBezTo>
                          <a:pt x="0" y="155"/>
                          <a:pt x="42" y="224"/>
                          <a:pt x="110" y="265"/>
                        </a:cubicBezTo>
                        <a:cubicBezTo>
                          <a:pt x="119" y="271"/>
                          <a:pt x="130" y="274"/>
                          <a:pt x="142" y="274"/>
                        </a:cubicBezTo>
                        <a:cubicBezTo>
                          <a:pt x="184" y="274"/>
                          <a:pt x="234" y="239"/>
                          <a:pt x="234" y="196"/>
                        </a:cubicBezTo>
                        <a:cubicBezTo>
                          <a:pt x="234" y="114"/>
                          <a:pt x="193" y="45"/>
                          <a:pt x="138" y="17"/>
                        </a:cubicBezTo>
                        <a:cubicBezTo>
                          <a:pt x="123" y="6"/>
                          <a:pt x="107" y="1"/>
                          <a:pt x="9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7" name="Google Shape;1487;p82"/>
                  <p:cNvSpPr/>
                  <p:nvPr/>
                </p:nvSpPr>
                <p:spPr>
                  <a:xfrm>
                    <a:off x="-1878549" y="2396708"/>
                    <a:ext cx="15488" cy="18599"/>
                  </a:xfrm>
                  <a:custGeom>
                    <a:rect b="b" l="l" r="r" t="t"/>
                    <a:pathLst>
                      <a:path extrusionOk="0" h="281" w="234">
                        <a:moveTo>
                          <a:pt x="77" y="0"/>
                        </a:moveTo>
                        <a:cubicBezTo>
                          <a:pt x="36" y="0"/>
                          <a:pt x="0" y="36"/>
                          <a:pt x="0" y="86"/>
                        </a:cubicBezTo>
                        <a:cubicBezTo>
                          <a:pt x="0" y="154"/>
                          <a:pt x="41" y="223"/>
                          <a:pt x="96" y="264"/>
                        </a:cubicBezTo>
                        <a:cubicBezTo>
                          <a:pt x="112" y="276"/>
                          <a:pt x="128" y="281"/>
                          <a:pt x="143" y="281"/>
                        </a:cubicBezTo>
                        <a:cubicBezTo>
                          <a:pt x="184" y="281"/>
                          <a:pt x="220" y="245"/>
                          <a:pt x="220" y="196"/>
                        </a:cubicBezTo>
                        <a:cubicBezTo>
                          <a:pt x="234" y="113"/>
                          <a:pt x="193" y="44"/>
                          <a:pt x="124" y="17"/>
                        </a:cubicBezTo>
                        <a:cubicBezTo>
                          <a:pt x="109" y="6"/>
                          <a:pt x="93" y="0"/>
                          <a:pt x="7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8" name="Google Shape;1488;p82"/>
                  <p:cNvSpPr/>
                  <p:nvPr/>
                </p:nvSpPr>
                <p:spPr>
                  <a:xfrm>
                    <a:off x="-1903106" y="2383933"/>
                    <a:ext cx="15488" cy="18666"/>
                  </a:xfrm>
                  <a:custGeom>
                    <a:rect b="b" l="l" r="r" t="t"/>
                    <a:pathLst>
                      <a:path extrusionOk="0" h="282" w="234">
                        <a:moveTo>
                          <a:pt x="77" y="1"/>
                        </a:moveTo>
                        <a:cubicBezTo>
                          <a:pt x="36" y="1"/>
                          <a:pt x="0" y="36"/>
                          <a:pt x="0" y="86"/>
                        </a:cubicBezTo>
                        <a:cubicBezTo>
                          <a:pt x="0" y="155"/>
                          <a:pt x="28" y="237"/>
                          <a:pt x="96" y="265"/>
                        </a:cubicBezTo>
                        <a:cubicBezTo>
                          <a:pt x="111" y="276"/>
                          <a:pt x="128" y="281"/>
                          <a:pt x="143" y="281"/>
                        </a:cubicBezTo>
                        <a:cubicBezTo>
                          <a:pt x="184" y="281"/>
                          <a:pt x="220" y="246"/>
                          <a:pt x="220" y="196"/>
                        </a:cubicBezTo>
                        <a:cubicBezTo>
                          <a:pt x="234" y="127"/>
                          <a:pt x="192" y="59"/>
                          <a:pt x="124" y="17"/>
                        </a:cubicBezTo>
                        <a:cubicBezTo>
                          <a:pt x="109" y="6"/>
                          <a:pt x="92" y="1"/>
                          <a:pt x="7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9" name="Google Shape;1489;p82"/>
                  <p:cNvSpPr/>
                  <p:nvPr/>
                </p:nvSpPr>
                <p:spPr>
                  <a:xfrm>
                    <a:off x="-1928590" y="2371224"/>
                    <a:ext cx="15488" cy="18997"/>
                  </a:xfrm>
                  <a:custGeom>
                    <a:rect b="b" l="l" r="r" t="t"/>
                    <a:pathLst>
                      <a:path extrusionOk="0" h="287" w="234">
                        <a:moveTo>
                          <a:pt x="91" y="1"/>
                        </a:moveTo>
                        <a:cubicBezTo>
                          <a:pt x="50" y="1"/>
                          <a:pt x="14" y="36"/>
                          <a:pt x="14" y="86"/>
                        </a:cubicBezTo>
                        <a:cubicBezTo>
                          <a:pt x="0" y="168"/>
                          <a:pt x="41" y="237"/>
                          <a:pt x="110" y="278"/>
                        </a:cubicBezTo>
                        <a:cubicBezTo>
                          <a:pt x="122" y="284"/>
                          <a:pt x="134" y="287"/>
                          <a:pt x="146" y="287"/>
                        </a:cubicBezTo>
                        <a:cubicBezTo>
                          <a:pt x="191" y="287"/>
                          <a:pt x="234" y="250"/>
                          <a:pt x="234" y="196"/>
                        </a:cubicBezTo>
                        <a:cubicBezTo>
                          <a:pt x="234" y="127"/>
                          <a:pt x="193" y="58"/>
                          <a:pt x="138" y="17"/>
                        </a:cubicBezTo>
                        <a:cubicBezTo>
                          <a:pt x="122" y="6"/>
                          <a:pt x="106" y="1"/>
                          <a:pt x="9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0" name="Google Shape;1490;p82"/>
                  <p:cNvSpPr/>
                  <p:nvPr/>
                </p:nvSpPr>
                <p:spPr>
                  <a:xfrm>
                    <a:off x="-1953213" y="2358515"/>
                    <a:ext cx="15555" cy="18997"/>
                  </a:xfrm>
                  <a:custGeom>
                    <a:rect b="b" l="l" r="r" t="t"/>
                    <a:pathLst>
                      <a:path extrusionOk="0" h="287" w="235">
                        <a:moveTo>
                          <a:pt x="83" y="0"/>
                        </a:moveTo>
                        <a:cubicBezTo>
                          <a:pt x="37" y="0"/>
                          <a:pt x="1" y="35"/>
                          <a:pt x="1" y="85"/>
                        </a:cubicBezTo>
                        <a:cubicBezTo>
                          <a:pt x="1" y="168"/>
                          <a:pt x="28" y="236"/>
                          <a:pt x="97" y="278"/>
                        </a:cubicBezTo>
                        <a:cubicBezTo>
                          <a:pt x="109" y="284"/>
                          <a:pt x="122" y="286"/>
                          <a:pt x="134" y="286"/>
                        </a:cubicBezTo>
                        <a:cubicBezTo>
                          <a:pt x="179" y="286"/>
                          <a:pt x="221" y="252"/>
                          <a:pt x="221" y="209"/>
                        </a:cubicBezTo>
                        <a:cubicBezTo>
                          <a:pt x="235" y="127"/>
                          <a:pt x="193" y="58"/>
                          <a:pt x="138" y="17"/>
                        </a:cubicBezTo>
                        <a:cubicBezTo>
                          <a:pt x="120" y="5"/>
                          <a:pt x="101" y="0"/>
                          <a:pt x="8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1" name="Google Shape;1491;p82"/>
                  <p:cNvSpPr/>
                  <p:nvPr/>
                </p:nvSpPr>
                <p:spPr>
                  <a:xfrm>
                    <a:off x="-1978631" y="2346270"/>
                    <a:ext cx="16415" cy="18533"/>
                  </a:xfrm>
                  <a:custGeom>
                    <a:rect b="b" l="l" r="r" t="t"/>
                    <a:pathLst>
                      <a:path extrusionOk="0" h="280" w="248">
                        <a:moveTo>
                          <a:pt x="101" y="0"/>
                        </a:moveTo>
                        <a:cubicBezTo>
                          <a:pt x="56" y="0"/>
                          <a:pt x="14" y="38"/>
                          <a:pt x="14" y="92"/>
                        </a:cubicBezTo>
                        <a:cubicBezTo>
                          <a:pt x="0" y="160"/>
                          <a:pt x="41" y="229"/>
                          <a:pt x="110" y="270"/>
                        </a:cubicBezTo>
                        <a:cubicBezTo>
                          <a:pt x="122" y="276"/>
                          <a:pt x="135" y="279"/>
                          <a:pt x="147" y="279"/>
                        </a:cubicBezTo>
                        <a:cubicBezTo>
                          <a:pt x="192" y="279"/>
                          <a:pt x="234" y="244"/>
                          <a:pt x="234" y="202"/>
                        </a:cubicBezTo>
                        <a:cubicBezTo>
                          <a:pt x="248" y="119"/>
                          <a:pt x="206" y="50"/>
                          <a:pt x="138" y="9"/>
                        </a:cubicBezTo>
                        <a:cubicBezTo>
                          <a:pt x="126" y="3"/>
                          <a:pt x="113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2" name="Google Shape;1492;p82"/>
                  <p:cNvSpPr/>
                  <p:nvPr/>
                </p:nvSpPr>
                <p:spPr>
                  <a:xfrm>
                    <a:off x="-2003254" y="2333561"/>
                    <a:ext cx="15555" cy="18997"/>
                  </a:xfrm>
                  <a:custGeom>
                    <a:rect b="b" l="l" r="r" t="t"/>
                    <a:pathLst>
                      <a:path extrusionOk="0" h="287" w="235">
                        <a:moveTo>
                          <a:pt x="101" y="0"/>
                        </a:moveTo>
                        <a:cubicBezTo>
                          <a:pt x="53" y="0"/>
                          <a:pt x="4" y="37"/>
                          <a:pt x="15" y="91"/>
                        </a:cubicBezTo>
                        <a:cubicBezTo>
                          <a:pt x="1" y="160"/>
                          <a:pt x="42" y="229"/>
                          <a:pt x="111" y="270"/>
                        </a:cubicBezTo>
                        <a:cubicBezTo>
                          <a:pt x="126" y="281"/>
                          <a:pt x="141" y="286"/>
                          <a:pt x="155" y="286"/>
                        </a:cubicBezTo>
                        <a:cubicBezTo>
                          <a:pt x="193" y="286"/>
                          <a:pt x="225" y="251"/>
                          <a:pt x="235" y="201"/>
                        </a:cubicBezTo>
                        <a:cubicBezTo>
                          <a:pt x="235" y="119"/>
                          <a:pt x="207" y="50"/>
                          <a:pt x="138" y="9"/>
                        </a:cubicBezTo>
                        <a:cubicBezTo>
                          <a:pt x="127" y="3"/>
                          <a:pt x="114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3" name="Google Shape;1493;p82"/>
                  <p:cNvSpPr/>
                  <p:nvPr/>
                </p:nvSpPr>
                <p:spPr>
                  <a:xfrm>
                    <a:off x="-2027811" y="2320786"/>
                    <a:ext cx="15555" cy="19394"/>
                  </a:xfrm>
                  <a:custGeom>
                    <a:rect b="b" l="l" r="r" t="t"/>
                    <a:pathLst>
                      <a:path extrusionOk="0" h="293" w="235">
                        <a:moveTo>
                          <a:pt x="96" y="1"/>
                        </a:moveTo>
                        <a:cubicBezTo>
                          <a:pt x="48" y="1"/>
                          <a:pt x="12" y="38"/>
                          <a:pt x="1" y="92"/>
                        </a:cubicBezTo>
                        <a:cubicBezTo>
                          <a:pt x="1" y="160"/>
                          <a:pt x="28" y="243"/>
                          <a:pt x="97" y="284"/>
                        </a:cubicBezTo>
                        <a:cubicBezTo>
                          <a:pt x="109" y="290"/>
                          <a:pt x="122" y="293"/>
                          <a:pt x="135" y="293"/>
                        </a:cubicBezTo>
                        <a:cubicBezTo>
                          <a:pt x="183" y="293"/>
                          <a:pt x="232" y="256"/>
                          <a:pt x="221" y="202"/>
                        </a:cubicBezTo>
                        <a:cubicBezTo>
                          <a:pt x="234" y="119"/>
                          <a:pt x="193" y="50"/>
                          <a:pt x="138" y="9"/>
                        </a:cubicBezTo>
                        <a:cubicBezTo>
                          <a:pt x="124" y="3"/>
                          <a:pt x="109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4" name="Google Shape;1494;p82"/>
                  <p:cNvSpPr/>
                  <p:nvPr/>
                </p:nvSpPr>
                <p:spPr>
                  <a:xfrm>
                    <a:off x="-2053295" y="2308077"/>
                    <a:ext cx="16481" cy="18864"/>
                  </a:xfrm>
                  <a:custGeom>
                    <a:rect b="b" l="l" r="r" t="t"/>
                    <a:pathLst>
                      <a:path extrusionOk="0" h="285" w="249">
                        <a:moveTo>
                          <a:pt x="103" y="0"/>
                        </a:moveTo>
                        <a:cubicBezTo>
                          <a:pt x="62" y="0"/>
                          <a:pt x="25" y="37"/>
                          <a:pt x="15" y="91"/>
                        </a:cubicBezTo>
                        <a:cubicBezTo>
                          <a:pt x="1" y="160"/>
                          <a:pt x="42" y="229"/>
                          <a:pt x="111" y="270"/>
                        </a:cubicBezTo>
                        <a:cubicBezTo>
                          <a:pt x="124" y="280"/>
                          <a:pt x="138" y="284"/>
                          <a:pt x="152" y="284"/>
                        </a:cubicBezTo>
                        <a:cubicBezTo>
                          <a:pt x="195" y="284"/>
                          <a:pt x="235" y="243"/>
                          <a:pt x="235" y="201"/>
                        </a:cubicBezTo>
                        <a:cubicBezTo>
                          <a:pt x="248" y="119"/>
                          <a:pt x="207" y="50"/>
                          <a:pt x="138" y="9"/>
                        </a:cubicBezTo>
                        <a:cubicBezTo>
                          <a:pt x="127" y="3"/>
                          <a:pt x="115" y="0"/>
                          <a:pt x="10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5" name="Google Shape;1495;p82"/>
                  <p:cNvSpPr/>
                  <p:nvPr/>
                </p:nvSpPr>
                <p:spPr>
                  <a:xfrm>
                    <a:off x="-2077852" y="2295302"/>
                    <a:ext cx="15555" cy="19526"/>
                  </a:xfrm>
                  <a:custGeom>
                    <a:rect b="b" l="l" r="r" t="t"/>
                    <a:pathLst>
                      <a:path extrusionOk="0" h="295" w="235">
                        <a:moveTo>
                          <a:pt x="96" y="1"/>
                        </a:moveTo>
                        <a:cubicBezTo>
                          <a:pt x="48" y="1"/>
                          <a:pt x="14" y="38"/>
                          <a:pt x="14" y="92"/>
                        </a:cubicBezTo>
                        <a:cubicBezTo>
                          <a:pt x="1" y="174"/>
                          <a:pt x="42" y="243"/>
                          <a:pt x="111" y="284"/>
                        </a:cubicBezTo>
                        <a:cubicBezTo>
                          <a:pt x="124" y="291"/>
                          <a:pt x="138" y="295"/>
                          <a:pt x="151" y="295"/>
                        </a:cubicBezTo>
                        <a:cubicBezTo>
                          <a:pt x="191" y="295"/>
                          <a:pt x="224" y="264"/>
                          <a:pt x="234" y="202"/>
                        </a:cubicBezTo>
                        <a:cubicBezTo>
                          <a:pt x="234" y="133"/>
                          <a:pt x="207" y="51"/>
                          <a:pt x="138" y="9"/>
                        </a:cubicBezTo>
                        <a:cubicBezTo>
                          <a:pt x="123" y="3"/>
                          <a:pt x="109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6" name="Google Shape;1496;p82"/>
                  <p:cNvSpPr/>
                  <p:nvPr/>
                </p:nvSpPr>
                <p:spPr>
                  <a:xfrm>
                    <a:off x="-2102409" y="2282990"/>
                    <a:ext cx="15555" cy="19526"/>
                  </a:xfrm>
                  <a:custGeom>
                    <a:rect b="b" l="l" r="r" t="t"/>
                    <a:pathLst>
                      <a:path extrusionOk="0" h="295" w="235">
                        <a:moveTo>
                          <a:pt x="80" y="0"/>
                        </a:moveTo>
                        <a:cubicBezTo>
                          <a:pt x="42" y="0"/>
                          <a:pt x="11" y="35"/>
                          <a:pt x="1" y="85"/>
                        </a:cubicBezTo>
                        <a:cubicBezTo>
                          <a:pt x="1" y="168"/>
                          <a:pt x="28" y="237"/>
                          <a:pt x="97" y="278"/>
                        </a:cubicBezTo>
                        <a:cubicBezTo>
                          <a:pt x="116" y="289"/>
                          <a:pt x="134" y="294"/>
                          <a:pt x="150" y="294"/>
                        </a:cubicBezTo>
                        <a:cubicBezTo>
                          <a:pt x="192" y="294"/>
                          <a:pt x="220" y="259"/>
                          <a:pt x="220" y="209"/>
                        </a:cubicBezTo>
                        <a:cubicBezTo>
                          <a:pt x="234" y="127"/>
                          <a:pt x="193" y="44"/>
                          <a:pt x="124" y="17"/>
                        </a:cubicBezTo>
                        <a:cubicBezTo>
                          <a:pt x="109" y="5"/>
                          <a:pt x="94" y="0"/>
                          <a:pt x="8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7" name="Google Shape;1497;p82"/>
                  <p:cNvSpPr/>
                  <p:nvPr/>
                </p:nvSpPr>
                <p:spPr>
                  <a:xfrm>
                    <a:off x="-2127893" y="2270215"/>
                    <a:ext cx="16481" cy="20056"/>
                  </a:xfrm>
                  <a:custGeom>
                    <a:rect b="b" l="l" r="r" t="t"/>
                    <a:pathLst>
                      <a:path extrusionOk="0" h="303" w="249">
                        <a:moveTo>
                          <a:pt x="95" y="1"/>
                        </a:moveTo>
                        <a:cubicBezTo>
                          <a:pt x="57" y="1"/>
                          <a:pt x="24" y="39"/>
                          <a:pt x="14" y="100"/>
                        </a:cubicBezTo>
                        <a:cubicBezTo>
                          <a:pt x="1" y="168"/>
                          <a:pt x="42" y="251"/>
                          <a:pt x="111" y="292"/>
                        </a:cubicBezTo>
                        <a:cubicBezTo>
                          <a:pt x="124" y="299"/>
                          <a:pt x="139" y="302"/>
                          <a:pt x="153" y="302"/>
                        </a:cubicBezTo>
                        <a:cubicBezTo>
                          <a:pt x="196" y="302"/>
                          <a:pt x="234" y="271"/>
                          <a:pt x="234" y="210"/>
                        </a:cubicBezTo>
                        <a:cubicBezTo>
                          <a:pt x="248" y="127"/>
                          <a:pt x="207" y="58"/>
                          <a:pt x="138" y="17"/>
                        </a:cubicBezTo>
                        <a:cubicBezTo>
                          <a:pt x="123" y="6"/>
                          <a:pt x="109" y="1"/>
                          <a:pt x="9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8" name="Google Shape;1498;p82"/>
                  <p:cNvSpPr/>
                  <p:nvPr/>
                </p:nvSpPr>
                <p:spPr>
                  <a:xfrm>
                    <a:off x="-2152450" y="2257904"/>
                    <a:ext cx="15555" cy="19592"/>
                  </a:xfrm>
                  <a:custGeom>
                    <a:rect b="b" l="l" r="r" t="t"/>
                    <a:pathLst>
                      <a:path extrusionOk="0" h="296" w="235">
                        <a:moveTo>
                          <a:pt x="95" y="0"/>
                        </a:moveTo>
                        <a:cubicBezTo>
                          <a:pt x="53" y="0"/>
                          <a:pt x="14" y="31"/>
                          <a:pt x="14" y="93"/>
                        </a:cubicBezTo>
                        <a:cubicBezTo>
                          <a:pt x="0" y="162"/>
                          <a:pt x="42" y="244"/>
                          <a:pt x="110" y="286"/>
                        </a:cubicBezTo>
                        <a:cubicBezTo>
                          <a:pt x="124" y="292"/>
                          <a:pt x="138" y="296"/>
                          <a:pt x="151" y="296"/>
                        </a:cubicBezTo>
                        <a:cubicBezTo>
                          <a:pt x="190" y="296"/>
                          <a:pt x="224" y="265"/>
                          <a:pt x="234" y="203"/>
                        </a:cubicBezTo>
                        <a:cubicBezTo>
                          <a:pt x="234" y="121"/>
                          <a:pt x="207" y="52"/>
                          <a:pt x="138" y="11"/>
                        </a:cubicBezTo>
                        <a:cubicBezTo>
                          <a:pt x="124" y="4"/>
                          <a:pt x="110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9" name="Google Shape;1499;p82"/>
                  <p:cNvSpPr/>
                  <p:nvPr/>
                </p:nvSpPr>
                <p:spPr>
                  <a:xfrm>
                    <a:off x="-2177008" y="2245129"/>
                    <a:ext cx="16415" cy="19658"/>
                  </a:xfrm>
                  <a:custGeom>
                    <a:rect b="b" l="l" r="r" t="t"/>
                    <a:pathLst>
                      <a:path extrusionOk="0" h="297" w="248">
                        <a:moveTo>
                          <a:pt x="89" y="1"/>
                        </a:moveTo>
                        <a:cubicBezTo>
                          <a:pt x="45" y="1"/>
                          <a:pt x="14" y="32"/>
                          <a:pt x="14" y="94"/>
                        </a:cubicBezTo>
                        <a:cubicBezTo>
                          <a:pt x="0" y="176"/>
                          <a:pt x="42" y="245"/>
                          <a:pt x="110" y="286"/>
                        </a:cubicBezTo>
                        <a:cubicBezTo>
                          <a:pt x="124" y="293"/>
                          <a:pt x="139" y="296"/>
                          <a:pt x="153" y="296"/>
                        </a:cubicBezTo>
                        <a:cubicBezTo>
                          <a:pt x="195" y="296"/>
                          <a:pt x="234" y="266"/>
                          <a:pt x="234" y="204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1" y="4"/>
                          <a:pt x="104" y="1"/>
                          <a:pt x="8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0" name="Google Shape;1500;p82"/>
                  <p:cNvSpPr/>
                  <p:nvPr/>
                </p:nvSpPr>
                <p:spPr>
                  <a:xfrm>
                    <a:off x="-2202491" y="2232552"/>
                    <a:ext cx="16415" cy="19857"/>
                  </a:xfrm>
                  <a:custGeom>
                    <a:rect b="b" l="l" r="r" t="t"/>
                    <a:pathLst>
                      <a:path extrusionOk="0" h="300" w="248">
                        <a:moveTo>
                          <a:pt x="103" y="0"/>
                        </a:moveTo>
                        <a:cubicBezTo>
                          <a:pt x="61" y="0"/>
                          <a:pt x="25" y="37"/>
                          <a:pt x="14" y="91"/>
                        </a:cubicBezTo>
                        <a:cubicBezTo>
                          <a:pt x="0" y="174"/>
                          <a:pt x="42" y="242"/>
                          <a:pt x="110" y="284"/>
                        </a:cubicBezTo>
                        <a:cubicBezTo>
                          <a:pt x="125" y="295"/>
                          <a:pt x="141" y="300"/>
                          <a:pt x="156" y="300"/>
                        </a:cubicBezTo>
                        <a:cubicBezTo>
                          <a:pt x="197" y="300"/>
                          <a:pt x="234" y="262"/>
                          <a:pt x="234" y="201"/>
                        </a:cubicBezTo>
                        <a:cubicBezTo>
                          <a:pt x="248" y="132"/>
                          <a:pt x="207" y="50"/>
                          <a:pt x="138" y="9"/>
                        </a:cubicBezTo>
                        <a:cubicBezTo>
                          <a:pt x="126" y="3"/>
                          <a:pt x="114" y="0"/>
                          <a:pt x="10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1" name="Google Shape;1501;p82"/>
                  <p:cNvSpPr/>
                  <p:nvPr/>
                </p:nvSpPr>
                <p:spPr>
                  <a:xfrm>
                    <a:off x="-2227049" y="2219777"/>
                    <a:ext cx="15488" cy="20453"/>
                  </a:xfrm>
                  <a:custGeom>
                    <a:rect b="b" l="l" r="r" t="t"/>
                    <a:pathLst>
                      <a:path extrusionOk="0" h="309" w="234">
                        <a:moveTo>
                          <a:pt x="101" y="1"/>
                        </a:moveTo>
                        <a:cubicBezTo>
                          <a:pt x="57" y="1"/>
                          <a:pt x="14" y="38"/>
                          <a:pt x="14" y="92"/>
                        </a:cubicBezTo>
                        <a:cubicBezTo>
                          <a:pt x="0" y="174"/>
                          <a:pt x="42" y="257"/>
                          <a:pt x="110" y="298"/>
                        </a:cubicBezTo>
                        <a:cubicBezTo>
                          <a:pt x="124" y="305"/>
                          <a:pt x="137" y="308"/>
                          <a:pt x="150" y="308"/>
                        </a:cubicBezTo>
                        <a:cubicBezTo>
                          <a:pt x="189" y="308"/>
                          <a:pt x="224" y="275"/>
                          <a:pt x="234" y="202"/>
                        </a:cubicBezTo>
                        <a:cubicBezTo>
                          <a:pt x="234" y="133"/>
                          <a:pt x="206" y="51"/>
                          <a:pt x="138" y="9"/>
                        </a:cubicBezTo>
                        <a:cubicBezTo>
                          <a:pt x="126" y="3"/>
                          <a:pt x="114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2" name="Google Shape;1502;p82"/>
                  <p:cNvSpPr/>
                  <p:nvPr/>
                </p:nvSpPr>
                <p:spPr>
                  <a:xfrm>
                    <a:off x="-2251606" y="2207069"/>
                    <a:ext cx="15488" cy="20387"/>
                  </a:xfrm>
                  <a:custGeom>
                    <a:rect b="b" l="l" r="r" t="t"/>
                    <a:pathLst>
                      <a:path extrusionOk="0" h="308" w="234">
                        <a:moveTo>
                          <a:pt x="96" y="0"/>
                        </a:moveTo>
                        <a:cubicBezTo>
                          <a:pt x="47" y="0"/>
                          <a:pt x="11" y="37"/>
                          <a:pt x="0" y="91"/>
                        </a:cubicBezTo>
                        <a:cubicBezTo>
                          <a:pt x="0" y="174"/>
                          <a:pt x="28" y="256"/>
                          <a:pt x="96" y="298"/>
                        </a:cubicBezTo>
                        <a:cubicBezTo>
                          <a:pt x="114" y="304"/>
                          <a:pt x="130" y="308"/>
                          <a:pt x="145" y="308"/>
                        </a:cubicBezTo>
                        <a:cubicBezTo>
                          <a:pt x="190" y="308"/>
                          <a:pt x="223" y="277"/>
                          <a:pt x="234" y="215"/>
                        </a:cubicBezTo>
                        <a:cubicBezTo>
                          <a:pt x="234" y="133"/>
                          <a:pt x="206" y="50"/>
                          <a:pt x="138" y="9"/>
                        </a:cubicBezTo>
                        <a:cubicBezTo>
                          <a:pt x="123" y="3"/>
                          <a:pt x="109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3" name="Google Shape;1503;p82"/>
                  <p:cNvSpPr/>
                  <p:nvPr/>
                </p:nvSpPr>
                <p:spPr>
                  <a:xfrm>
                    <a:off x="-2277090" y="2194294"/>
                    <a:ext cx="16415" cy="20320"/>
                  </a:xfrm>
                  <a:custGeom>
                    <a:rect b="b" l="l" r="r" t="t"/>
                    <a:pathLst>
                      <a:path extrusionOk="0" h="307" w="248">
                        <a:moveTo>
                          <a:pt x="104" y="1"/>
                        </a:moveTo>
                        <a:cubicBezTo>
                          <a:pt x="62" y="1"/>
                          <a:pt x="25" y="40"/>
                          <a:pt x="14" y="106"/>
                        </a:cubicBezTo>
                        <a:cubicBezTo>
                          <a:pt x="0" y="174"/>
                          <a:pt x="41" y="257"/>
                          <a:pt x="110" y="298"/>
                        </a:cubicBezTo>
                        <a:cubicBezTo>
                          <a:pt x="122" y="304"/>
                          <a:pt x="134" y="307"/>
                          <a:pt x="147" y="307"/>
                        </a:cubicBezTo>
                        <a:cubicBezTo>
                          <a:pt x="191" y="307"/>
                          <a:pt x="234" y="270"/>
                          <a:pt x="234" y="216"/>
                        </a:cubicBezTo>
                        <a:cubicBezTo>
                          <a:pt x="248" y="133"/>
                          <a:pt x="206" y="51"/>
                          <a:pt x="138" y="9"/>
                        </a:cubicBezTo>
                        <a:cubicBezTo>
                          <a:pt x="126" y="4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4" name="Google Shape;1504;p82"/>
                  <p:cNvSpPr/>
                  <p:nvPr/>
                </p:nvSpPr>
                <p:spPr>
                  <a:xfrm>
                    <a:off x="-2301647" y="2181982"/>
                    <a:ext cx="15488" cy="20916"/>
                  </a:xfrm>
                  <a:custGeom>
                    <a:rect b="b" l="l" r="r" t="t"/>
                    <a:pathLst>
                      <a:path extrusionOk="0" h="316" w="234">
                        <a:moveTo>
                          <a:pt x="92" y="1"/>
                        </a:moveTo>
                        <a:cubicBezTo>
                          <a:pt x="51" y="1"/>
                          <a:pt x="14" y="39"/>
                          <a:pt x="14" y="99"/>
                        </a:cubicBezTo>
                        <a:cubicBezTo>
                          <a:pt x="0" y="182"/>
                          <a:pt x="28" y="250"/>
                          <a:pt x="96" y="305"/>
                        </a:cubicBezTo>
                        <a:cubicBezTo>
                          <a:pt x="113" y="312"/>
                          <a:pt x="129" y="316"/>
                          <a:pt x="143" y="316"/>
                        </a:cubicBezTo>
                        <a:cubicBezTo>
                          <a:pt x="189" y="316"/>
                          <a:pt x="223" y="282"/>
                          <a:pt x="234" y="209"/>
                        </a:cubicBezTo>
                        <a:cubicBezTo>
                          <a:pt x="234" y="127"/>
                          <a:pt x="206" y="58"/>
                          <a:pt x="138" y="17"/>
                        </a:cubicBezTo>
                        <a:cubicBezTo>
                          <a:pt x="123" y="6"/>
                          <a:pt x="107" y="1"/>
                          <a:pt x="9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5" name="Google Shape;1505;p82"/>
                  <p:cNvSpPr/>
                  <p:nvPr/>
                </p:nvSpPr>
                <p:spPr>
                  <a:xfrm>
                    <a:off x="-2326270" y="2169273"/>
                    <a:ext cx="15555" cy="20916"/>
                  </a:xfrm>
                  <a:custGeom>
                    <a:rect b="b" l="l" r="r" t="t"/>
                    <a:pathLst>
                      <a:path extrusionOk="0" h="316" w="235">
                        <a:moveTo>
                          <a:pt x="87" y="0"/>
                        </a:moveTo>
                        <a:cubicBezTo>
                          <a:pt x="43" y="0"/>
                          <a:pt x="11" y="38"/>
                          <a:pt x="1" y="99"/>
                        </a:cubicBezTo>
                        <a:cubicBezTo>
                          <a:pt x="1" y="181"/>
                          <a:pt x="28" y="250"/>
                          <a:pt x="97" y="305"/>
                        </a:cubicBezTo>
                        <a:cubicBezTo>
                          <a:pt x="114" y="312"/>
                          <a:pt x="130" y="315"/>
                          <a:pt x="144" y="315"/>
                        </a:cubicBezTo>
                        <a:cubicBezTo>
                          <a:pt x="190" y="315"/>
                          <a:pt x="224" y="282"/>
                          <a:pt x="235" y="209"/>
                        </a:cubicBezTo>
                        <a:cubicBezTo>
                          <a:pt x="235" y="126"/>
                          <a:pt x="207" y="58"/>
                          <a:pt x="138" y="16"/>
                        </a:cubicBezTo>
                        <a:cubicBezTo>
                          <a:pt x="120" y="5"/>
                          <a:pt x="103" y="0"/>
                          <a:pt x="8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6" name="Google Shape;1506;p82"/>
                  <p:cNvSpPr/>
                  <p:nvPr/>
                </p:nvSpPr>
                <p:spPr>
                  <a:xfrm>
                    <a:off x="-2351754" y="2156498"/>
                    <a:ext cx="16481" cy="20784"/>
                  </a:xfrm>
                  <a:custGeom>
                    <a:rect b="b" l="l" r="r" t="t"/>
                    <a:pathLst>
                      <a:path extrusionOk="0" h="314" w="249">
                        <a:moveTo>
                          <a:pt x="95" y="1"/>
                        </a:moveTo>
                        <a:cubicBezTo>
                          <a:pt x="57" y="1"/>
                          <a:pt x="25" y="39"/>
                          <a:pt x="15" y="99"/>
                        </a:cubicBezTo>
                        <a:cubicBezTo>
                          <a:pt x="1" y="182"/>
                          <a:pt x="42" y="264"/>
                          <a:pt x="111" y="306"/>
                        </a:cubicBezTo>
                        <a:cubicBezTo>
                          <a:pt x="122" y="311"/>
                          <a:pt x="135" y="314"/>
                          <a:pt x="146" y="314"/>
                        </a:cubicBezTo>
                        <a:cubicBezTo>
                          <a:pt x="192" y="314"/>
                          <a:pt x="235" y="275"/>
                          <a:pt x="235" y="209"/>
                        </a:cubicBezTo>
                        <a:cubicBezTo>
                          <a:pt x="248" y="127"/>
                          <a:pt x="207" y="58"/>
                          <a:pt x="138" y="17"/>
                        </a:cubicBezTo>
                        <a:cubicBezTo>
                          <a:pt x="124" y="6"/>
                          <a:pt x="109" y="1"/>
                          <a:pt x="9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7" name="Google Shape;1507;p82"/>
                  <p:cNvSpPr/>
                  <p:nvPr/>
                </p:nvSpPr>
                <p:spPr>
                  <a:xfrm>
                    <a:off x="-2376311" y="2144186"/>
                    <a:ext cx="16481" cy="20387"/>
                  </a:xfrm>
                  <a:custGeom>
                    <a:rect b="b" l="l" r="r" t="t"/>
                    <a:pathLst>
                      <a:path extrusionOk="0" h="308" w="249">
                        <a:moveTo>
                          <a:pt x="98" y="0"/>
                        </a:moveTo>
                        <a:cubicBezTo>
                          <a:pt x="58" y="0"/>
                          <a:pt x="25" y="31"/>
                          <a:pt x="15" y="93"/>
                        </a:cubicBezTo>
                        <a:cubicBezTo>
                          <a:pt x="1" y="175"/>
                          <a:pt x="42" y="258"/>
                          <a:pt x="111" y="299"/>
                        </a:cubicBezTo>
                        <a:cubicBezTo>
                          <a:pt x="122" y="305"/>
                          <a:pt x="134" y="308"/>
                          <a:pt x="145" y="308"/>
                        </a:cubicBezTo>
                        <a:cubicBezTo>
                          <a:pt x="187" y="308"/>
                          <a:pt x="224" y="268"/>
                          <a:pt x="235" y="203"/>
                        </a:cubicBezTo>
                        <a:cubicBezTo>
                          <a:pt x="248" y="134"/>
                          <a:pt x="207" y="52"/>
                          <a:pt x="138" y="10"/>
                        </a:cubicBezTo>
                        <a:cubicBezTo>
                          <a:pt x="125" y="4"/>
                          <a:pt x="111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8" name="Google Shape;1508;p82"/>
                  <p:cNvSpPr/>
                  <p:nvPr/>
                </p:nvSpPr>
                <p:spPr>
                  <a:xfrm>
                    <a:off x="-2400868" y="2131544"/>
                    <a:ext cx="15555" cy="20784"/>
                  </a:xfrm>
                  <a:custGeom>
                    <a:rect b="b" l="l" r="r" t="t"/>
                    <a:pathLst>
                      <a:path extrusionOk="0" h="314" w="235">
                        <a:moveTo>
                          <a:pt x="97" y="0"/>
                        </a:moveTo>
                        <a:cubicBezTo>
                          <a:pt x="49" y="0"/>
                          <a:pt x="14" y="40"/>
                          <a:pt x="14" y="105"/>
                        </a:cubicBezTo>
                        <a:cubicBezTo>
                          <a:pt x="1" y="174"/>
                          <a:pt x="28" y="256"/>
                          <a:pt x="97" y="298"/>
                        </a:cubicBezTo>
                        <a:cubicBezTo>
                          <a:pt x="115" y="309"/>
                          <a:pt x="133" y="314"/>
                          <a:pt x="149" y="314"/>
                        </a:cubicBezTo>
                        <a:cubicBezTo>
                          <a:pt x="192" y="314"/>
                          <a:pt x="224" y="276"/>
                          <a:pt x="234" y="215"/>
                        </a:cubicBezTo>
                        <a:cubicBezTo>
                          <a:pt x="234" y="133"/>
                          <a:pt x="207" y="50"/>
                          <a:pt x="138" y="9"/>
                        </a:cubicBezTo>
                        <a:cubicBezTo>
                          <a:pt x="124" y="3"/>
                          <a:pt x="110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9" name="Google Shape;1509;p82"/>
                  <p:cNvSpPr/>
                  <p:nvPr/>
                </p:nvSpPr>
                <p:spPr>
                  <a:xfrm>
                    <a:off x="-2426352" y="2118769"/>
                    <a:ext cx="16481" cy="21247"/>
                  </a:xfrm>
                  <a:custGeom>
                    <a:rect b="b" l="l" r="r" t="t"/>
                    <a:pathLst>
                      <a:path extrusionOk="0" h="321" w="249">
                        <a:moveTo>
                          <a:pt x="104" y="1"/>
                        </a:moveTo>
                        <a:cubicBezTo>
                          <a:pt x="62" y="1"/>
                          <a:pt x="25" y="40"/>
                          <a:pt x="15" y="106"/>
                        </a:cubicBezTo>
                        <a:cubicBezTo>
                          <a:pt x="1" y="188"/>
                          <a:pt x="42" y="257"/>
                          <a:pt x="111" y="312"/>
                        </a:cubicBezTo>
                        <a:cubicBezTo>
                          <a:pt x="122" y="318"/>
                          <a:pt x="134" y="320"/>
                          <a:pt x="146" y="320"/>
                        </a:cubicBezTo>
                        <a:cubicBezTo>
                          <a:pt x="191" y="320"/>
                          <a:pt x="234" y="281"/>
                          <a:pt x="234" y="216"/>
                        </a:cubicBezTo>
                        <a:cubicBezTo>
                          <a:pt x="248" y="133"/>
                          <a:pt x="207" y="51"/>
                          <a:pt x="138" y="9"/>
                        </a:cubicBezTo>
                        <a:cubicBezTo>
                          <a:pt x="127" y="4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0" name="Google Shape;1510;p82"/>
                  <p:cNvSpPr/>
                  <p:nvPr/>
                </p:nvSpPr>
                <p:spPr>
                  <a:xfrm>
                    <a:off x="-1682952" y="2528628"/>
                    <a:ext cx="14628" cy="17342"/>
                  </a:xfrm>
                  <a:custGeom>
                    <a:rect b="b" l="l" r="r" t="t"/>
                    <a:pathLst>
                      <a:path extrusionOk="0" h="262" w="221">
                        <a:moveTo>
                          <a:pt x="76" y="0"/>
                        </a:moveTo>
                        <a:cubicBezTo>
                          <a:pt x="36" y="0"/>
                          <a:pt x="1" y="33"/>
                          <a:pt x="1" y="72"/>
                        </a:cubicBezTo>
                        <a:cubicBezTo>
                          <a:pt x="1" y="141"/>
                          <a:pt x="28" y="210"/>
                          <a:pt x="97" y="251"/>
                        </a:cubicBezTo>
                        <a:cubicBezTo>
                          <a:pt x="111" y="258"/>
                          <a:pt x="126" y="261"/>
                          <a:pt x="141" y="261"/>
                        </a:cubicBezTo>
                        <a:cubicBezTo>
                          <a:pt x="183" y="261"/>
                          <a:pt x="221" y="233"/>
                          <a:pt x="221" y="182"/>
                        </a:cubicBezTo>
                        <a:cubicBezTo>
                          <a:pt x="221" y="113"/>
                          <a:pt x="193" y="45"/>
                          <a:pt x="124" y="17"/>
                        </a:cubicBezTo>
                        <a:cubicBezTo>
                          <a:pt x="109" y="5"/>
                          <a:pt x="92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1" name="Google Shape;1511;p82"/>
                  <p:cNvSpPr/>
                  <p:nvPr/>
                </p:nvSpPr>
                <p:spPr>
                  <a:xfrm>
                    <a:off x="-1708436" y="2516316"/>
                    <a:ext cx="15555" cy="17276"/>
                  </a:xfrm>
                  <a:custGeom>
                    <a:rect b="b" l="l" r="r" t="t"/>
                    <a:pathLst>
                      <a:path extrusionOk="0" h="261" w="235">
                        <a:moveTo>
                          <a:pt x="94" y="0"/>
                        </a:moveTo>
                        <a:cubicBezTo>
                          <a:pt x="52" y="0"/>
                          <a:pt x="15" y="28"/>
                          <a:pt x="15" y="79"/>
                        </a:cubicBezTo>
                        <a:cubicBezTo>
                          <a:pt x="1" y="148"/>
                          <a:pt x="42" y="217"/>
                          <a:pt x="111" y="244"/>
                        </a:cubicBezTo>
                        <a:cubicBezTo>
                          <a:pt x="122" y="256"/>
                          <a:pt x="137" y="261"/>
                          <a:pt x="152" y="261"/>
                        </a:cubicBezTo>
                        <a:cubicBezTo>
                          <a:pt x="191" y="261"/>
                          <a:pt x="235" y="225"/>
                          <a:pt x="235" y="176"/>
                        </a:cubicBezTo>
                        <a:cubicBezTo>
                          <a:pt x="235" y="107"/>
                          <a:pt x="193" y="38"/>
                          <a:pt x="138" y="11"/>
                        </a:cubicBezTo>
                        <a:cubicBezTo>
                          <a:pt x="124" y="4"/>
                          <a:pt x="109" y="0"/>
                          <a:pt x="9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2" name="Google Shape;1512;p82"/>
                  <p:cNvSpPr/>
                  <p:nvPr/>
                </p:nvSpPr>
                <p:spPr>
                  <a:xfrm>
                    <a:off x="-1732993" y="2503541"/>
                    <a:ext cx="15555" cy="17739"/>
                  </a:xfrm>
                  <a:custGeom>
                    <a:rect b="b" l="l" r="r" t="t"/>
                    <a:pathLst>
                      <a:path extrusionOk="0" h="268" w="235">
                        <a:moveTo>
                          <a:pt x="92" y="1"/>
                        </a:moveTo>
                        <a:cubicBezTo>
                          <a:pt x="47" y="1"/>
                          <a:pt x="4" y="29"/>
                          <a:pt x="14" y="80"/>
                        </a:cubicBezTo>
                        <a:cubicBezTo>
                          <a:pt x="1" y="149"/>
                          <a:pt x="42" y="217"/>
                          <a:pt x="97" y="259"/>
                        </a:cubicBezTo>
                        <a:cubicBezTo>
                          <a:pt x="109" y="265"/>
                          <a:pt x="122" y="267"/>
                          <a:pt x="134" y="267"/>
                        </a:cubicBezTo>
                        <a:cubicBezTo>
                          <a:pt x="179" y="267"/>
                          <a:pt x="224" y="233"/>
                          <a:pt x="234" y="190"/>
                        </a:cubicBezTo>
                        <a:cubicBezTo>
                          <a:pt x="234" y="121"/>
                          <a:pt x="193" y="52"/>
                          <a:pt x="138" y="11"/>
                        </a:cubicBezTo>
                        <a:cubicBezTo>
                          <a:pt x="124" y="4"/>
                          <a:pt x="108" y="1"/>
                          <a:pt x="9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3" name="Google Shape;1513;p82"/>
                  <p:cNvSpPr/>
                  <p:nvPr/>
                </p:nvSpPr>
                <p:spPr>
                  <a:xfrm>
                    <a:off x="-1757550" y="2491362"/>
                    <a:ext cx="14628" cy="17673"/>
                  </a:xfrm>
                  <a:custGeom>
                    <a:rect b="b" l="l" r="r" t="t"/>
                    <a:pathLst>
                      <a:path extrusionOk="0" h="267" w="221">
                        <a:moveTo>
                          <a:pt x="77" y="0"/>
                        </a:moveTo>
                        <a:cubicBezTo>
                          <a:pt x="37" y="0"/>
                          <a:pt x="0" y="35"/>
                          <a:pt x="0" y="85"/>
                        </a:cubicBezTo>
                        <a:cubicBezTo>
                          <a:pt x="0" y="154"/>
                          <a:pt x="28" y="223"/>
                          <a:pt x="97" y="250"/>
                        </a:cubicBezTo>
                        <a:cubicBezTo>
                          <a:pt x="112" y="262"/>
                          <a:pt x="128" y="267"/>
                          <a:pt x="144" y="267"/>
                        </a:cubicBezTo>
                        <a:cubicBezTo>
                          <a:pt x="184" y="267"/>
                          <a:pt x="220" y="231"/>
                          <a:pt x="220" y="181"/>
                        </a:cubicBezTo>
                        <a:cubicBezTo>
                          <a:pt x="220" y="113"/>
                          <a:pt x="179" y="44"/>
                          <a:pt x="124" y="17"/>
                        </a:cubicBezTo>
                        <a:cubicBezTo>
                          <a:pt x="109" y="5"/>
                          <a:pt x="93" y="0"/>
                          <a:pt x="7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4" name="Google Shape;1514;p82"/>
                  <p:cNvSpPr/>
                  <p:nvPr/>
                </p:nvSpPr>
                <p:spPr>
                  <a:xfrm>
                    <a:off x="-1783034" y="2478984"/>
                    <a:ext cx="15555" cy="17739"/>
                  </a:xfrm>
                  <a:custGeom>
                    <a:rect b="b" l="l" r="r" t="t"/>
                    <a:pathLst>
                      <a:path extrusionOk="0" h="268" w="235">
                        <a:moveTo>
                          <a:pt x="92" y="1"/>
                        </a:moveTo>
                        <a:cubicBezTo>
                          <a:pt x="47" y="1"/>
                          <a:pt x="4" y="29"/>
                          <a:pt x="14" y="80"/>
                        </a:cubicBezTo>
                        <a:cubicBezTo>
                          <a:pt x="1" y="149"/>
                          <a:pt x="42" y="217"/>
                          <a:pt x="111" y="258"/>
                        </a:cubicBezTo>
                        <a:cubicBezTo>
                          <a:pt x="120" y="265"/>
                          <a:pt x="131" y="267"/>
                          <a:pt x="142" y="267"/>
                        </a:cubicBezTo>
                        <a:cubicBezTo>
                          <a:pt x="184" y="267"/>
                          <a:pt x="234" y="233"/>
                          <a:pt x="234" y="190"/>
                        </a:cubicBezTo>
                        <a:cubicBezTo>
                          <a:pt x="234" y="107"/>
                          <a:pt x="193" y="39"/>
                          <a:pt x="138" y="11"/>
                        </a:cubicBezTo>
                        <a:cubicBezTo>
                          <a:pt x="124" y="4"/>
                          <a:pt x="108" y="1"/>
                          <a:pt x="9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5" name="Google Shape;1515;p82"/>
                  <p:cNvSpPr/>
                  <p:nvPr/>
                </p:nvSpPr>
                <p:spPr>
                  <a:xfrm>
                    <a:off x="-1807591" y="2466739"/>
                    <a:ext cx="14628" cy="17342"/>
                  </a:xfrm>
                  <a:custGeom>
                    <a:rect b="b" l="l" r="r" t="t"/>
                    <a:pathLst>
                      <a:path extrusionOk="0" h="262" w="221">
                        <a:moveTo>
                          <a:pt x="77" y="1"/>
                        </a:moveTo>
                        <a:cubicBezTo>
                          <a:pt x="37" y="1"/>
                          <a:pt x="0" y="36"/>
                          <a:pt x="0" y="86"/>
                        </a:cubicBezTo>
                        <a:cubicBezTo>
                          <a:pt x="0" y="155"/>
                          <a:pt x="42" y="224"/>
                          <a:pt x="97" y="251"/>
                        </a:cubicBezTo>
                        <a:cubicBezTo>
                          <a:pt x="111" y="258"/>
                          <a:pt x="126" y="262"/>
                          <a:pt x="141" y="262"/>
                        </a:cubicBezTo>
                        <a:cubicBezTo>
                          <a:pt x="183" y="262"/>
                          <a:pt x="220" y="233"/>
                          <a:pt x="220" y="182"/>
                        </a:cubicBezTo>
                        <a:cubicBezTo>
                          <a:pt x="220" y="114"/>
                          <a:pt x="193" y="45"/>
                          <a:pt x="124" y="17"/>
                        </a:cubicBezTo>
                        <a:cubicBezTo>
                          <a:pt x="109" y="6"/>
                          <a:pt x="93" y="1"/>
                          <a:pt x="7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6" name="Google Shape;1516;p82"/>
                  <p:cNvSpPr/>
                  <p:nvPr/>
                </p:nvSpPr>
                <p:spPr>
                  <a:xfrm>
                    <a:off x="-1833075" y="2454030"/>
                    <a:ext cx="15555" cy="18070"/>
                  </a:xfrm>
                  <a:custGeom>
                    <a:rect b="b" l="l" r="r" t="t"/>
                    <a:pathLst>
                      <a:path extrusionOk="0" h="273" w="235">
                        <a:moveTo>
                          <a:pt x="91" y="0"/>
                        </a:moveTo>
                        <a:cubicBezTo>
                          <a:pt x="50" y="0"/>
                          <a:pt x="14" y="36"/>
                          <a:pt x="14" y="86"/>
                        </a:cubicBezTo>
                        <a:cubicBezTo>
                          <a:pt x="1" y="154"/>
                          <a:pt x="42" y="223"/>
                          <a:pt x="111" y="264"/>
                        </a:cubicBezTo>
                        <a:cubicBezTo>
                          <a:pt x="122" y="270"/>
                          <a:pt x="135" y="273"/>
                          <a:pt x="147" y="273"/>
                        </a:cubicBezTo>
                        <a:cubicBezTo>
                          <a:pt x="192" y="273"/>
                          <a:pt x="234" y="236"/>
                          <a:pt x="234" y="182"/>
                        </a:cubicBezTo>
                        <a:cubicBezTo>
                          <a:pt x="234" y="113"/>
                          <a:pt x="193" y="44"/>
                          <a:pt x="138" y="17"/>
                        </a:cubicBezTo>
                        <a:cubicBezTo>
                          <a:pt x="123" y="6"/>
                          <a:pt x="107" y="0"/>
                          <a:pt x="9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7" name="Google Shape;1517;p82"/>
                  <p:cNvSpPr/>
                  <p:nvPr/>
                </p:nvSpPr>
                <p:spPr>
                  <a:xfrm>
                    <a:off x="-1858559" y="2442579"/>
                    <a:ext cx="15555" cy="17739"/>
                  </a:xfrm>
                  <a:custGeom>
                    <a:rect b="b" l="l" r="r" t="t"/>
                    <a:pathLst>
                      <a:path extrusionOk="0" h="268" w="235">
                        <a:moveTo>
                          <a:pt x="93" y="0"/>
                        </a:moveTo>
                        <a:cubicBezTo>
                          <a:pt x="51" y="0"/>
                          <a:pt x="14" y="26"/>
                          <a:pt x="14" y="66"/>
                        </a:cubicBezTo>
                        <a:cubicBezTo>
                          <a:pt x="1" y="149"/>
                          <a:pt x="42" y="217"/>
                          <a:pt x="111" y="259"/>
                        </a:cubicBezTo>
                        <a:cubicBezTo>
                          <a:pt x="122" y="265"/>
                          <a:pt x="135" y="267"/>
                          <a:pt x="147" y="267"/>
                        </a:cubicBezTo>
                        <a:cubicBezTo>
                          <a:pt x="192" y="267"/>
                          <a:pt x="234" y="230"/>
                          <a:pt x="234" y="176"/>
                        </a:cubicBezTo>
                        <a:cubicBezTo>
                          <a:pt x="234" y="107"/>
                          <a:pt x="207" y="39"/>
                          <a:pt x="138" y="11"/>
                        </a:cubicBezTo>
                        <a:cubicBezTo>
                          <a:pt x="123" y="4"/>
                          <a:pt x="108" y="0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8" name="Google Shape;1518;p82"/>
                  <p:cNvSpPr/>
                  <p:nvPr/>
                </p:nvSpPr>
                <p:spPr>
                  <a:xfrm>
                    <a:off x="-1882189" y="2429473"/>
                    <a:ext cx="15488" cy="18202"/>
                  </a:xfrm>
                  <a:custGeom>
                    <a:rect b="b" l="l" r="r" t="t"/>
                    <a:pathLst>
                      <a:path extrusionOk="0" h="275" w="234">
                        <a:moveTo>
                          <a:pt x="77" y="0"/>
                        </a:moveTo>
                        <a:cubicBezTo>
                          <a:pt x="36" y="0"/>
                          <a:pt x="0" y="36"/>
                          <a:pt x="0" y="85"/>
                        </a:cubicBezTo>
                        <a:cubicBezTo>
                          <a:pt x="0" y="154"/>
                          <a:pt x="28" y="223"/>
                          <a:pt x="96" y="264"/>
                        </a:cubicBezTo>
                        <a:cubicBezTo>
                          <a:pt x="111" y="271"/>
                          <a:pt x="126" y="275"/>
                          <a:pt x="140" y="275"/>
                        </a:cubicBezTo>
                        <a:cubicBezTo>
                          <a:pt x="182" y="275"/>
                          <a:pt x="220" y="246"/>
                          <a:pt x="220" y="195"/>
                        </a:cubicBezTo>
                        <a:cubicBezTo>
                          <a:pt x="234" y="113"/>
                          <a:pt x="193" y="44"/>
                          <a:pt x="124" y="17"/>
                        </a:cubicBezTo>
                        <a:cubicBezTo>
                          <a:pt x="109" y="5"/>
                          <a:pt x="93" y="0"/>
                          <a:pt x="7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9" name="Google Shape;1519;p82"/>
                  <p:cNvSpPr/>
                  <p:nvPr/>
                </p:nvSpPr>
                <p:spPr>
                  <a:xfrm>
                    <a:off x="-1907673" y="2417227"/>
                    <a:ext cx="15555" cy="18533"/>
                  </a:xfrm>
                  <a:custGeom>
                    <a:rect b="b" l="l" r="r" t="t"/>
                    <a:pathLst>
                      <a:path extrusionOk="0" h="280" w="235">
                        <a:moveTo>
                          <a:pt x="101" y="1"/>
                        </a:moveTo>
                        <a:cubicBezTo>
                          <a:pt x="56" y="1"/>
                          <a:pt x="14" y="35"/>
                          <a:pt x="14" y="78"/>
                        </a:cubicBezTo>
                        <a:cubicBezTo>
                          <a:pt x="0" y="161"/>
                          <a:pt x="42" y="229"/>
                          <a:pt x="110" y="270"/>
                        </a:cubicBezTo>
                        <a:cubicBezTo>
                          <a:pt x="122" y="276"/>
                          <a:pt x="134" y="279"/>
                          <a:pt x="147" y="279"/>
                        </a:cubicBezTo>
                        <a:cubicBezTo>
                          <a:pt x="192" y="279"/>
                          <a:pt x="234" y="242"/>
                          <a:pt x="234" y="188"/>
                        </a:cubicBezTo>
                        <a:cubicBezTo>
                          <a:pt x="234" y="119"/>
                          <a:pt x="207" y="51"/>
                          <a:pt x="138" y="9"/>
                        </a:cubicBezTo>
                        <a:cubicBezTo>
                          <a:pt x="126" y="3"/>
                          <a:pt x="113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0" name="Google Shape;1520;p82"/>
                  <p:cNvSpPr/>
                  <p:nvPr/>
                </p:nvSpPr>
                <p:spPr>
                  <a:xfrm>
                    <a:off x="-1932230" y="2404518"/>
                    <a:ext cx="15488" cy="18997"/>
                  </a:xfrm>
                  <a:custGeom>
                    <a:rect b="b" l="l" r="r" t="t"/>
                    <a:pathLst>
                      <a:path extrusionOk="0" h="287" w="234">
                        <a:moveTo>
                          <a:pt x="94" y="0"/>
                        </a:moveTo>
                        <a:cubicBezTo>
                          <a:pt x="43" y="0"/>
                          <a:pt x="0" y="37"/>
                          <a:pt x="0" y="91"/>
                        </a:cubicBezTo>
                        <a:cubicBezTo>
                          <a:pt x="0" y="160"/>
                          <a:pt x="41" y="229"/>
                          <a:pt x="96" y="270"/>
                        </a:cubicBezTo>
                        <a:cubicBezTo>
                          <a:pt x="112" y="281"/>
                          <a:pt x="129" y="286"/>
                          <a:pt x="145" y="286"/>
                        </a:cubicBezTo>
                        <a:cubicBezTo>
                          <a:pt x="189" y="286"/>
                          <a:pt x="230" y="251"/>
                          <a:pt x="220" y="201"/>
                        </a:cubicBezTo>
                        <a:cubicBezTo>
                          <a:pt x="234" y="119"/>
                          <a:pt x="193" y="50"/>
                          <a:pt x="138" y="9"/>
                        </a:cubicBezTo>
                        <a:cubicBezTo>
                          <a:pt x="123" y="3"/>
                          <a:pt x="108" y="0"/>
                          <a:pt x="9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1" name="Google Shape;1521;p82"/>
                  <p:cNvSpPr/>
                  <p:nvPr/>
                </p:nvSpPr>
                <p:spPr>
                  <a:xfrm>
                    <a:off x="-1957714" y="2392538"/>
                    <a:ext cx="15488" cy="18599"/>
                  </a:xfrm>
                  <a:custGeom>
                    <a:rect b="b" l="l" r="r" t="t"/>
                    <a:pathLst>
                      <a:path extrusionOk="0" h="281" w="234">
                        <a:moveTo>
                          <a:pt x="96" y="1"/>
                        </a:moveTo>
                        <a:cubicBezTo>
                          <a:pt x="57" y="1"/>
                          <a:pt x="24" y="29"/>
                          <a:pt x="14" y="80"/>
                        </a:cubicBezTo>
                        <a:cubicBezTo>
                          <a:pt x="0" y="162"/>
                          <a:pt x="41" y="231"/>
                          <a:pt x="110" y="272"/>
                        </a:cubicBezTo>
                        <a:cubicBezTo>
                          <a:pt x="122" y="278"/>
                          <a:pt x="134" y="281"/>
                          <a:pt x="147" y="281"/>
                        </a:cubicBezTo>
                        <a:cubicBezTo>
                          <a:pt x="191" y="281"/>
                          <a:pt x="234" y="244"/>
                          <a:pt x="234" y="190"/>
                        </a:cubicBezTo>
                        <a:cubicBezTo>
                          <a:pt x="234" y="121"/>
                          <a:pt x="206" y="52"/>
                          <a:pt x="138" y="11"/>
                        </a:cubicBezTo>
                        <a:cubicBezTo>
                          <a:pt x="124" y="4"/>
                          <a:pt x="109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2" name="Google Shape;1522;p82"/>
                  <p:cNvSpPr/>
                  <p:nvPr/>
                </p:nvSpPr>
                <p:spPr>
                  <a:xfrm>
                    <a:off x="-1982271" y="2379961"/>
                    <a:ext cx="15488" cy="18864"/>
                  </a:xfrm>
                  <a:custGeom>
                    <a:rect b="b" l="l" r="r" t="t"/>
                    <a:pathLst>
                      <a:path extrusionOk="0" h="285" w="234">
                        <a:moveTo>
                          <a:pt x="100" y="0"/>
                        </a:moveTo>
                        <a:cubicBezTo>
                          <a:pt x="52" y="0"/>
                          <a:pt x="3" y="37"/>
                          <a:pt x="14" y="91"/>
                        </a:cubicBezTo>
                        <a:cubicBezTo>
                          <a:pt x="0" y="160"/>
                          <a:pt x="41" y="229"/>
                          <a:pt x="110" y="270"/>
                        </a:cubicBezTo>
                        <a:cubicBezTo>
                          <a:pt x="123" y="280"/>
                          <a:pt x="138" y="284"/>
                          <a:pt x="152" y="284"/>
                        </a:cubicBezTo>
                        <a:cubicBezTo>
                          <a:pt x="195" y="284"/>
                          <a:pt x="234" y="243"/>
                          <a:pt x="234" y="201"/>
                        </a:cubicBezTo>
                        <a:cubicBezTo>
                          <a:pt x="234" y="119"/>
                          <a:pt x="206" y="50"/>
                          <a:pt x="138" y="9"/>
                        </a:cubicBezTo>
                        <a:cubicBezTo>
                          <a:pt x="126" y="3"/>
                          <a:pt x="113" y="0"/>
                          <a:pt x="1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3" name="Google Shape;1523;p82"/>
                  <p:cNvSpPr/>
                  <p:nvPr/>
                </p:nvSpPr>
                <p:spPr>
                  <a:xfrm>
                    <a:off x="-2006895" y="2367583"/>
                    <a:ext cx="15555" cy="18997"/>
                  </a:xfrm>
                  <a:custGeom>
                    <a:rect b="b" l="l" r="r" t="t"/>
                    <a:pathLst>
                      <a:path extrusionOk="0" h="287" w="235">
                        <a:moveTo>
                          <a:pt x="82" y="1"/>
                        </a:moveTo>
                        <a:cubicBezTo>
                          <a:pt x="48" y="1"/>
                          <a:pt x="21" y="36"/>
                          <a:pt x="1" y="86"/>
                        </a:cubicBezTo>
                        <a:cubicBezTo>
                          <a:pt x="1" y="168"/>
                          <a:pt x="28" y="237"/>
                          <a:pt x="97" y="278"/>
                        </a:cubicBezTo>
                        <a:cubicBezTo>
                          <a:pt x="109" y="284"/>
                          <a:pt x="122" y="287"/>
                          <a:pt x="135" y="287"/>
                        </a:cubicBezTo>
                        <a:cubicBezTo>
                          <a:pt x="183" y="287"/>
                          <a:pt x="232" y="250"/>
                          <a:pt x="221" y="196"/>
                        </a:cubicBezTo>
                        <a:cubicBezTo>
                          <a:pt x="235" y="127"/>
                          <a:pt x="193" y="44"/>
                          <a:pt x="125" y="17"/>
                        </a:cubicBezTo>
                        <a:cubicBezTo>
                          <a:pt x="110" y="6"/>
                          <a:pt x="95" y="1"/>
                          <a:pt x="8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4" name="Google Shape;1524;p82"/>
                  <p:cNvSpPr/>
                  <p:nvPr/>
                </p:nvSpPr>
                <p:spPr>
                  <a:xfrm>
                    <a:off x="-2032312" y="2355272"/>
                    <a:ext cx="16415" cy="18732"/>
                  </a:xfrm>
                  <a:custGeom>
                    <a:rect b="b" l="l" r="r" t="t"/>
                    <a:pathLst>
                      <a:path extrusionOk="0" h="283" w="248">
                        <a:moveTo>
                          <a:pt x="97" y="0"/>
                        </a:moveTo>
                        <a:cubicBezTo>
                          <a:pt x="58" y="0"/>
                          <a:pt x="24" y="31"/>
                          <a:pt x="14" y="93"/>
                        </a:cubicBezTo>
                        <a:cubicBezTo>
                          <a:pt x="0" y="162"/>
                          <a:pt x="41" y="230"/>
                          <a:pt x="110" y="272"/>
                        </a:cubicBezTo>
                        <a:cubicBezTo>
                          <a:pt x="124" y="279"/>
                          <a:pt x="138" y="282"/>
                          <a:pt x="152" y="282"/>
                        </a:cubicBezTo>
                        <a:cubicBezTo>
                          <a:pt x="191" y="282"/>
                          <a:pt x="224" y="254"/>
                          <a:pt x="234" y="203"/>
                        </a:cubicBezTo>
                        <a:cubicBezTo>
                          <a:pt x="247" y="121"/>
                          <a:pt x="206" y="52"/>
                          <a:pt x="138" y="11"/>
                        </a:cubicBezTo>
                        <a:cubicBezTo>
                          <a:pt x="124" y="4"/>
                          <a:pt x="110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5" name="Google Shape;1525;p82"/>
                  <p:cNvSpPr/>
                  <p:nvPr/>
                </p:nvSpPr>
                <p:spPr>
                  <a:xfrm>
                    <a:off x="-2056936" y="2342629"/>
                    <a:ext cx="15555" cy="19394"/>
                  </a:xfrm>
                  <a:custGeom>
                    <a:rect b="b" l="l" r="r" t="t"/>
                    <a:pathLst>
                      <a:path extrusionOk="0" h="293" w="235">
                        <a:moveTo>
                          <a:pt x="95" y="0"/>
                        </a:moveTo>
                        <a:cubicBezTo>
                          <a:pt x="44" y="0"/>
                          <a:pt x="4" y="38"/>
                          <a:pt x="15" y="92"/>
                        </a:cubicBezTo>
                        <a:cubicBezTo>
                          <a:pt x="1" y="174"/>
                          <a:pt x="42" y="243"/>
                          <a:pt x="97" y="284"/>
                        </a:cubicBezTo>
                        <a:cubicBezTo>
                          <a:pt x="112" y="290"/>
                          <a:pt x="126" y="293"/>
                          <a:pt x="140" y="293"/>
                        </a:cubicBezTo>
                        <a:cubicBezTo>
                          <a:pt x="192" y="293"/>
                          <a:pt x="235" y="256"/>
                          <a:pt x="235" y="202"/>
                        </a:cubicBezTo>
                        <a:cubicBezTo>
                          <a:pt x="235" y="119"/>
                          <a:pt x="193" y="50"/>
                          <a:pt x="138" y="9"/>
                        </a:cubicBezTo>
                        <a:cubicBezTo>
                          <a:pt x="124" y="3"/>
                          <a:pt x="109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6" name="Google Shape;1526;p82"/>
                  <p:cNvSpPr/>
                  <p:nvPr/>
                </p:nvSpPr>
                <p:spPr>
                  <a:xfrm>
                    <a:off x="-2081493" y="2330715"/>
                    <a:ext cx="15555" cy="19129"/>
                  </a:xfrm>
                  <a:custGeom>
                    <a:rect b="b" l="l" r="r" t="t"/>
                    <a:pathLst>
                      <a:path extrusionOk="0" h="289" w="235">
                        <a:moveTo>
                          <a:pt x="84" y="0"/>
                        </a:moveTo>
                        <a:cubicBezTo>
                          <a:pt x="45" y="0"/>
                          <a:pt x="11" y="31"/>
                          <a:pt x="1" y="93"/>
                        </a:cubicBezTo>
                        <a:cubicBezTo>
                          <a:pt x="1" y="162"/>
                          <a:pt x="28" y="230"/>
                          <a:pt x="97" y="272"/>
                        </a:cubicBezTo>
                        <a:cubicBezTo>
                          <a:pt x="116" y="283"/>
                          <a:pt x="134" y="288"/>
                          <a:pt x="150" y="288"/>
                        </a:cubicBezTo>
                        <a:cubicBezTo>
                          <a:pt x="192" y="288"/>
                          <a:pt x="221" y="253"/>
                          <a:pt x="221" y="203"/>
                        </a:cubicBezTo>
                        <a:cubicBezTo>
                          <a:pt x="234" y="120"/>
                          <a:pt x="193" y="52"/>
                          <a:pt x="124" y="10"/>
                        </a:cubicBezTo>
                        <a:cubicBezTo>
                          <a:pt x="111" y="4"/>
                          <a:pt x="97" y="0"/>
                          <a:pt x="8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7" name="Google Shape;1527;p82"/>
                  <p:cNvSpPr/>
                  <p:nvPr/>
                </p:nvSpPr>
                <p:spPr>
                  <a:xfrm>
                    <a:off x="-2106977" y="2317940"/>
                    <a:ext cx="16481" cy="19658"/>
                  </a:xfrm>
                  <a:custGeom>
                    <a:rect b="b" l="l" r="r" t="t"/>
                    <a:pathLst>
                      <a:path extrusionOk="0" h="297" w="249">
                        <a:moveTo>
                          <a:pt x="98" y="1"/>
                        </a:moveTo>
                        <a:cubicBezTo>
                          <a:pt x="58" y="1"/>
                          <a:pt x="25" y="32"/>
                          <a:pt x="15" y="93"/>
                        </a:cubicBezTo>
                        <a:cubicBezTo>
                          <a:pt x="1" y="162"/>
                          <a:pt x="42" y="245"/>
                          <a:pt x="111" y="286"/>
                        </a:cubicBezTo>
                        <a:cubicBezTo>
                          <a:pt x="125" y="293"/>
                          <a:pt x="138" y="296"/>
                          <a:pt x="151" y="296"/>
                        </a:cubicBezTo>
                        <a:cubicBezTo>
                          <a:pt x="191" y="296"/>
                          <a:pt x="224" y="265"/>
                          <a:pt x="235" y="203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5" y="4"/>
                          <a:pt x="111" y="1"/>
                          <a:pt x="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8" name="Google Shape;1528;p82"/>
                  <p:cNvSpPr/>
                  <p:nvPr/>
                </p:nvSpPr>
                <p:spPr>
                  <a:xfrm>
                    <a:off x="-2131534" y="2305297"/>
                    <a:ext cx="16481" cy="19923"/>
                  </a:xfrm>
                  <a:custGeom>
                    <a:rect b="b" l="l" r="r" t="t"/>
                    <a:pathLst>
                      <a:path extrusionOk="0" h="301" w="249">
                        <a:moveTo>
                          <a:pt x="96" y="1"/>
                        </a:moveTo>
                        <a:cubicBezTo>
                          <a:pt x="48" y="1"/>
                          <a:pt x="14" y="38"/>
                          <a:pt x="14" y="92"/>
                        </a:cubicBezTo>
                        <a:cubicBezTo>
                          <a:pt x="1" y="174"/>
                          <a:pt x="42" y="243"/>
                          <a:pt x="111" y="284"/>
                        </a:cubicBezTo>
                        <a:cubicBezTo>
                          <a:pt x="125" y="295"/>
                          <a:pt x="141" y="301"/>
                          <a:pt x="156" y="301"/>
                        </a:cubicBezTo>
                        <a:cubicBezTo>
                          <a:pt x="198" y="301"/>
                          <a:pt x="234" y="262"/>
                          <a:pt x="234" y="202"/>
                        </a:cubicBezTo>
                        <a:cubicBezTo>
                          <a:pt x="248" y="133"/>
                          <a:pt x="207" y="51"/>
                          <a:pt x="138" y="9"/>
                        </a:cubicBezTo>
                        <a:cubicBezTo>
                          <a:pt x="123" y="4"/>
                          <a:pt x="109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9" name="Google Shape;1529;p82"/>
                  <p:cNvSpPr/>
                  <p:nvPr/>
                </p:nvSpPr>
                <p:spPr>
                  <a:xfrm>
                    <a:off x="-2157018" y="2293382"/>
                    <a:ext cx="16481" cy="19658"/>
                  </a:xfrm>
                  <a:custGeom>
                    <a:rect b="b" l="l" r="r" t="t"/>
                    <a:pathLst>
                      <a:path extrusionOk="0" h="297" w="249">
                        <a:moveTo>
                          <a:pt x="98" y="0"/>
                        </a:moveTo>
                        <a:cubicBezTo>
                          <a:pt x="58" y="0"/>
                          <a:pt x="25" y="31"/>
                          <a:pt x="15" y="93"/>
                        </a:cubicBezTo>
                        <a:cubicBezTo>
                          <a:pt x="1" y="162"/>
                          <a:pt x="42" y="244"/>
                          <a:pt x="111" y="286"/>
                        </a:cubicBezTo>
                        <a:cubicBezTo>
                          <a:pt x="124" y="293"/>
                          <a:pt x="139" y="296"/>
                          <a:pt x="153" y="296"/>
                        </a:cubicBezTo>
                        <a:cubicBezTo>
                          <a:pt x="196" y="296"/>
                          <a:pt x="234" y="265"/>
                          <a:pt x="234" y="203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4" y="4"/>
                          <a:pt x="111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0" name="Google Shape;1530;p82"/>
                  <p:cNvSpPr/>
                  <p:nvPr/>
                </p:nvSpPr>
                <p:spPr>
                  <a:xfrm>
                    <a:off x="-2181575" y="2280740"/>
                    <a:ext cx="15555" cy="19526"/>
                  </a:xfrm>
                  <a:custGeom>
                    <a:rect b="b" l="l" r="r" t="t"/>
                    <a:pathLst>
                      <a:path extrusionOk="0" h="295" w="235">
                        <a:moveTo>
                          <a:pt x="102" y="1"/>
                        </a:moveTo>
                        <a:cubicBezTo>
                          <a:pt x="57" y="1"/>
                          <a:pt x="14" y="38"/>
                          <a:pt x="14" y="92"/>
                        </a:cubicBezTo>
                        <a:cubicBezTo>
                          <a:pt x="1" y="174"/>
                          <a:pt x="42" y="243"/>
                          <a:pt x="111" y="284"/>
                        </a:cubicBezTo>
                        <a:cubicBezTo>
                          <a:pt x="124" y="291"/>
                          <a:pt x="138" y="295"/>
                          <a:pt x="151" y="295"/>
                        </a:cubicBezTo>
                        <a:cubicBezTo>
                          <a:pt x="190" y="295"/>
                          <a:pt x="224" y="264"/>
                          <a:pt x="234" y="202"/>
                        </a:cubicBezTo>
                        <a:cubicBezTo>
                          <a:pt x="234" y="133"/>
                          <a:pt x="207" y="51"/>
                          <a:pt x="138" y="9"/>
                        </a:cubicBezTo>
                        <a:cubicBezTo>
                          <a:pt x="126" y="3"/>
                          <a:pt x="114" y="1"/>
                          <a:pt x="1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1" name="Google Shape;1531;p82"/>
                  <p:cNvSpPr/>
                  <p:nvPr/>
                </p:nvSpPr>
                <p:spPr>
                  <a:xfrm>
                    <a:off x="-2206132" y="2268428"/>
                    <a:ext cx="15555" cy="19989"/>
                  </a:xfrm>
                  <a:custGeom>
                    <a:rect b="b" l="l" r="r" t="t"/>
                    <a:pathLst>
                      <a:path extrusionOk="0" h="302" w="235">
                        <a:moveTo>
                          <a:pt x="86" y="0"/>
                        </a:moveTo>
                        <a:cubicBezTo>
                          <a:pt x="43" y="0"/>
                          <a:pt x="11" y="39"/>
                          <a:pt x="0" y="99"/>
                        </a:cubicBezTo>
                        <a:cubicBezTo>
                          <a:pt x="0" y="168"/>
                          <a:pt x="28" y="250"/>
                          <a:pt x="97" y="292"/>
                        </a:cubicBezTo>
                        <a:cubicBezTo>
                          <a:pt x="114" y="298"/>
                          <a:pt x="130" y="302"/>
                          <a:pt x="145" y="302"/>
                        </a:cubicBezTo>
                        <a:cubicBezTo>
                          <a:pt x="190" y="302"/>
                          <a:pt x="224" y="271"/>
                          <a:pt x="234" y="209"/>
                        </a:cubicBezTo>
                        <a:cubicBezTo>
                          <a:pt x="234" y="127"/>
                          <a:pt x="193" y="58"/>
                          <a:pt x="138" y="17"/>
                        </a:cubicBezTo>
                        <a:cubicBezTo>
                          <a:pt x="119" y="6"/>
                          <a:pt x="102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2" name="Google Shape;1532;p82"/>
                  <p:cNvSpPr/>
                  <p:nvPr/>
                </p:nvSpPr>
                <p:spPr>
                  <a:xfrm>
                    <a:off x="-2231616" y="2256050"/>
                    <a:ext cx="16415" cy="20056"/>
                  </a:xfrm>
                  <a:custGeom>
                    <a:rect b="b" l="l" r="r" t="t"/>
                    <a:pathLst>
                      <a:path extrusionOk="0" h="303" w="248">
                        <a:moveTo>
                          <a:pt x="97" y="1"/>
                        </a:moveTo>
                        <a:cubicBezTo>
                          <a:pt x="58" y="1"/>
                          <a:pt x="25" y="32"/>
                          <a:pt x="14" y="94"/>
                        </a:cubicBezTo>
                        <a:cubicBezTo>
                          <a:pt x="1" y="176"/>
                          <a:pt x="42" y="245"/>
                          <a:pt x="111" y="286"/>
                        </a:cubicBezTo>
                        <a:cubicBezTo>
                          <a:pt x="125" y="297"/>
                          <a:pt x="141" y="302"/>
                          <a:pt x="156" y="302"/>
                        </a:cubicBezTo>
                        <a:cubicBezTo>
                          <a:pt x="197" y="302"/>
                          <a:pt x="234" y="264"/>
                          <a:pt x="234" y="204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4" y="4"/>
                          <a:pt x="111" y="1"/>
                          <a:pt x="9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3" name="Google Shape;1533;p82"/>
                  <p:cNvSpPr/>
                  <p:nvPr/>
                </p:nvSpPr>
                <p:spPr>
                  <a:xfrm>
                    <a:off x="-2256173" y="2243540"/>
                    <a:ext cx="15555" cy="20254"/>
                  </a:xfrm>
                  <a:custGeom>
                    <a:rect b="b" l="l" r="r" t="t"/>
                    <a:pathLst>
                      <a:path extrusionOk="0" h="306" w="235">
                        <a:moveTo>
                          <a:pt x="107" y="1"/>
                        </a:moveTo>
                        <a:cubicBezTo>
                          <a:pt x="60" y="1"/>
                          <a:pt x="14" y="48"/>
                          <a:pt x="14" y="104"/>
                        </a:cubicBezTo>
                        <a:cubicBezTo>
                          <a:pt x="0" y="173"/>
                          <a:pt x="42" y="255"/>
                          <a:pt x="97" y="296"/>
                        </a:cubicBezTo>
                        <a:cubicBezTo>
                          <a:pt x="111" y="302"/>
                          <a:pt x="125" y="305"/>
                          <a:pt x="139" y="305"/>
                        </a:cubicBezTo>
                        <a:cubicBezTo>
                          <a:pt x="187" y="305"/>
                          <a:pt x="223" y="268"/>
                          <a:pt x="234" y="214"/>
                        </a:cubicBezTo>
                        <a:cubicBezTo>
                          <a:pt x="234" y="131"/>
                          <a:pt x="207" y="49"/>
                          <a:pt x="138" y="8"/>
                        </a:cubicBezTo>
                        <a:cubicBezTo>
                          <a:pt x="128" y="3"/>
                          <a:pt x="118" y="1"/>
                          <a:pt x="10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4" name="Google Shape;1534;p82"/>
                  <p:cNvSpPr/>
                  <p:nvPr/>
                </p:nvSpPr>
                <p:spPr>
                  <a:xfrm>
                    <a:off x="-2280730" y="2231096"/>
                    <a:ext cx="15488" cy="20850"/>
                  </a:xfrm>
                  <a:custGeom>
                    <a:rect b="b" l="l" r="r" t="t"/>
                    <a:pathLst>
                      <a:path extrusionOk="0" h="315" w="234">
                        <a:moveTo>
                          <a:pt x="86" y="1"/>
                        </a:moveTo>
                        <a:cubicBezTo>
                          <a:pt x="42" y="1"/>
                          <a:pt x="10" y="39"/>
                          <a:pt x="0" y="100"/>
                        </a:cubicBezTo>
                        <a:cubicBezTo>
                          <a:pt x="0" y="182"/>
                          <a:pt x="28" y="251"/>
                          <a:pt x="96" y="306"/>
                        </a:cubicBezTo>
                        <a:cubicBezTo>
                          <a:pt x="111" y="311"/>
                          <a:pt x="125" y="314"/>
                          <a:pt x="137" y="314"/>
                        </a:cubicBezTo>
                        <a:cubicBezTo>
                          <a:pt x="186" y="314"/>
                          <a:pt x="220" y="275"/>
                          <a:pt x="220" y="209"/>
                        </a:cubicBezTo>
                        <a:cubicBezTo>
                          <a:pt x="234" y="127"/>
                          <a:pt x="193" y="58"/>
                          <a:pt x="138" y="17"/>
                        </a:cubicBezTo>
                        <a:cubicBezTo>
                          <a:pt x="119" y="6"/>
                          <a:pt x="102" y="1"/>
                          <a:pt x="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5" name="Google Shape;1535;p82"/>
                  <p:cNvSpPr/>
                  <p:nvPr/>
                </p:nvSpPr>
                <p:spPr>
                  <a:xfrm>
                    <a:off x="-2306214" y="2218917"/>
                    <a:ext cx="16415" cy="20254"/>
                  </a:xfrm>
                  <a:custGeom>
                    <a:rect b="b" l="l" r="r" t="t"/>
                    <a:pathLst>
                      <a:path extrusionOk="0" h="306" w="248">
                        <a:moveTo>
                          <a:pt x="104" y="0"/>
                        </a:moveTo>
                        <a:cubicBezTo>
                          <a:pt x="62" y="0"/>
                          <a:pt x="25" y="40"/>
                          <a:pt x="14" y="105"/>
                        </a:cubicBezTo>
                        <a:cubicBezTo>
                          <a:pt x="0" y="174"/>
                          <a:pt x="42" y="256"/>
                          <a:pt x="110" y="297"/>
                        </a:cubicBezTo>
                        <a:cubicBezTo>
                          <a:pt x="122" y="303"/>
                          <a:pt x="134" y="306"/>
                          <a:pt x="145" y="306"/>
                        </a:cubicBezTo>
                        <a:cubicBezTo>
                          <a:pt x="187" y="306"/>
                          <a:pt x="223" y="269"/>
                          <a:pt x="234" y="215"/>
                        </a:cubicBezTo>
                        <a:cubicBezTo>
                          <a:pt x="248" y="132"/>
                          <a:pt x="207" y="50"/>
                          <a:pt x="138" y="9"/>
                        </a:cubicBezTo>
                        <a:cubicBezTo>
                          <a:pt x="126" y="3"/>
                          <a:pt x="115" y="0"/>
                          <a:pt x="10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6" name="Google Shape;1536;p82"/>
                  <p:cNvSpPr/>
                  <p:nvPr/>
                </p:nvSpPr>
                <p:spPr>
                  <a:xfrm>
                    <a:off x="-2330771" y="2206142"/>
                    <a:ext cx="15488" cy="21247"/>
                  </a:xfrm>
                  <a:custGeom>
                    <a:rect b="b" l="l" r="r" t="t"/>
                    <a:pathLst>
                      <a:path extrusionOk="0" h="321" w="234">
                        <a:moveTo>
                          <a:pt x="102" y="1"/>
                        </a:moveTo>
                        <a:cubicBezTo>
                          <a:pt x="57" y="1"/>
                          <a:pt x="14" y="40"/>
                          <a:pt x="14" y="105"/>
                        </a:cubicBezTo>
                        <a:cubicBezTo>
                          <a:pt x="0" y="188"/>
                          <a:pt x="28" y="257"/>
                          <a:pt x="96" y="312"/>
                        </a:cubicBezTo>
                        <a:cubicBezTo>
                          <a:pt x="111" y="317"/>
                          <a:pt x="124" y="320"/>
                          <a:pt x="137" y="320"/>
                        </a:cubicBezTo>
                        <a:cubicBezTo>
                          <a:pt x="186" y="320"/>
                          <a:pt x="223" y="281"/>
                          <a:pt x="234" y="215"/>
                        </a:cubicBezTo>
                        <a:cubicBezTo>
                          <a:pt x="234" y="133"/>
                          <a:pt x="206" y="64"/>
                          <a:pt x="138" y="9"/>
                        </a:cubicBezTo>
                        <a:cubicBezTo>
                          <a:pt x="126" y="3"/>
                          <a:pt x="114" y="1"/>
                          <a:pt x="1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7" name="Google Shape;1537;p82"/>
                  <p:cNvSpPr/>
                  <p:nvPr/>
                </p:nvSpPr>
                <p:spPr>
                  <a:xfrm>
                    <a:off x="-2356255" y="2194294"/>
                    <a:ext cx="16415" cy="20320"/>
                  </a:xfrm>
                  <a:custGeom>
                    <a:rect b="b" l="l" r="r" t="t"/>
                    <a:pathLst>
                      <a:path extrusionOk="0" h="307" w="248">
                        <a:moveTo>
                          <a:pt x="104" y="1"/>
                        </a:moveTo>
                        <a:cubicBezTo>
                          <a:pt x="62" y="1"/>
                          <a:pt x="25" y="40"/>
                          <a:pt x="14" y="106"/>
                        </a:cubicBezTo>
                        <a:cubicBezTo>
                          <a:pt x="0" y="174"/>
                          <a:pt x="41" y="257"/>
                          <a:pt x="110" y="298"/>
                        </a:cubicBezTo>
                        <a:cubicBezTo>
                          <a:pt x="125" y="304"/>
                          <a:pt x="138" y="307"/>
                          <a:pt x="151" y="307"/>
                        </a:cubicBezTo>
                        <a:cubicBezTo>
                          <a:pt x="200" y="307"/>
                          <a:pt x="234" y="267"/>
                          <a:pt x="234" y="202"/>
                        </a:cubicBezTo>
                        <a:cubicBezTo>
                          <a:pt x="248" y="133"/>
                          <a:pt x="206" y="51"/>
                          <a:pt x="138" y="9"/>
                        </a:cubicBezTo>
                        <a:cubicBezTo>
                          <a:pt x="126" y="4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8" name="Google Shape;1538;p82"/>
                  <p:cNvSpPr/>
                  <p:nvPr/>
                </p:nvSpPr>
                <p:spPr>
                  <a:xfrm>
                    <a:off x="-2380812" y="2181585"/>
                    <a:ext cx="16415" cy="21181"/>
                  </a:xfrm>
                  <a:custGeom>
                    <a:rect b="b" l="l" r="r" t="t"/>
                    <a:pathLst>
                      <a:path extrusionOk="0" h="320" w="248">
                        <a:moveTo>
                          <a:pt x="104" y="0"/>
                        </a:moveTo>
                        <a:cubicBezTo>
                          <a:pt x="61" y="0"/>
                          <a:pt x="25" y="40"/>
                          <a:pt x="14" y="105"/>
                        </a:cubicBezTo>
                        <a:cubicBezTo>
                          <a:pt x="0" y="188"/>
                          <a:pt x="41" y="256"/>
                          <a:pt x="110" y="311"/>
                        </a:cubicBezTo>
                        <a:cubicBezTo>
                          <a:pt x="122" y="317"/>
                          <a:pt x="133" y="320"/>
                          <a:pt x="144" y="320"/>
                        </a:cubicBezTo>
                        <a:cubicBezTo>
                          <a:pt x="186" y="320"/>
                          <a:pt x="223" y="280"/>
                          <a:pt x="234" y="215"/>
                        </a:cubicBezTo>
                        <a:cubicBezTo>
                          <a:pt x="248" y="133"/>
                          <a:pt x="206" y="64"/>
                          <a:pt x="138" y="9"/>
                        </a:cubicBezTo>
                        <a:cubicBezTo>
                          <a:pt x="126" y="3"/>
                          <a:pt x="115" y="0"/>
                          <a:pt x="10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9" name="Google Shape;1539;p82"/>
                  <p:cNvSpPr/>
                  <p:nvPr/>
                </p:nvSpPr>
                <p:spPr>
                  <a:xfrm>
                    <a:off x="-2405435" y="2169273"/>
                    <a:ext cx="15555" cy="20784"/>
                  </a:xfrm>
                  <a:custGeom>
                    <a:rect b="b" l="l" r="r" t="t"/>
                    <a:pathLst>
                      <a:path extrusionOk="0" h="314" w="235">
                        <a:moveTo>
                          <a:pt x="87" y="0"/>
                        </a:moveTo>
                        <a:cubicBezTo>
                          <a:pt x="44" y="0"/>
                          <a:pt x="15" y="38"/>
                          <a:pt x="15" y="99"/>
                        </a:cubicBezTo>
                        <a:cubicBezTo>
                          <a:pt x="1" y="181"/>
                          <a:pt x="28" y="264"/>
                          <a:pt x="97" y="305"/>
                        </a:cubicBezTo>
                        <a:cubicBezTo>
                          <a:pt x="112" y="311"/>
                          <a:pt x="125" y="313"/>
                          <a:pt x="138" y="313"/>
                        </a:cubicBezTo>
                        <a:cubicBezTo>
                          <a:pt x="187" y="313"/>
                          <a:pt x="224" y="274"/>
                          <a:pt x="235" y="209"/>
                        </a:cubicBezTo>
                        <a:cubicBezTo>
                          <a:pt x="235" y="140"/>
                          <a:pt x="207" y="58"/>
                          <a:pt x="138" y="16"/>
                        </a:cubicBezTo>
                        <a:cubicBezTo>
                          <a:pt x="120" y="5"/>
                          <a:pt x="103" y="0"/>
                          <a:pt x="8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0" name="Google Shape;1540;p82"/>
                  <p:cNvSpPr/>
                  <p:nvPr/>
                </p:nvSpPr>
                <p:spPr>
                  <a:xfrm>
                    <a:off x="-2430853" y="2157028"/>
                    <a:ext cx="16415" cy="21181"/>
                  </a:xfrm>
                  <a:custGeom>
                    <a:rect b="b" l="l" r="r" t="t"/>
                    <a:pathLst>
                      <a:path extrusionOk="0" h="320" w="248">
                        <a:moveTo>
                          <a:pt x="110" y="0"/>
                        </a:moveTo>
                        <a:cubicBezTo>
                          <a:pt x="61" y="0"/>
                          <a:pt x="25" y="40"/>
                          <a:pt x="14" y="105"/>
                        </a:cubicBezTo>
                        <a:cubicBezTo>
                          <a:pt x="0" y="188"/>
                          <a:pt x="41" y="256"/>
                          <a:pt x="110" y="311"/>
                        </a:cubicBezTo>
                        <a:cubicBezTo>
                          <a:pt x="121" y="317"/>
                          <a:pt x="134" y="320"/>
                          <a:pt x="145" y="320"/>
                        </a:cubicBezTo>
                        <a:cubicBezTo>
                          <a:pt x="191" y="320"/>
                          <a:pt x="234" y="280"/>
                          <a:pt x="234" y="215"/>
                        </a:cubicBezTo>
                        <a:cubicBezTo>
                          <a:pt x="247" y="133"/>
                          <a:pt x="206" y="50"/>
                          <a:pt x="151" y="9"/>
                        </a:cubicBezTo>
                        <a:cubicBezTo>
                          <a:pt x="137" y="3"/>
                          <a:pt x="123" y="0"/>
                          <a:pt x="11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1" name="Google Shape;1541;p82"/>
                  <p:cNvSpPr/>
                  <p:nvPr/>
                </p:nvSpPr>
                <p:spPr>
                  <a:xfrm>
                    <a:off x="-1687519" y="2559142"/>
                    <a:ext cx="15555" cy="17607"/>
                  </a:xfrm>
                  <a:custGeom>
                    <a:rect b="b" l="l" r="r" t="t"/>
                    <a:pathLst>
                      <a:path extrusionOk="0" h="266" w="235">
                        <a:moveTo>
                          <a:pt x="101" y="1"/>
                        </a:moveTo>
                        <a:cubicBezTo>
                          <a:pt x="57" y="1"/>
                          <a:pt x="15" y="36"/>
                          <a:pt x="15" y="78"/>
                        </a:cubicBezTo>
                        <a:cubicBezTo>
                          <a:pt x="1" y="147"/>
                          <a:pt x="42" y="216"/>
                          <a:pt x="111" y="257"/>
                        </a:cubicBezTo>
                        <a:cubicBezTo>
                          <a:pt x="120" y="263"/>
                          <a:pt x="130" y="266"/>
                          <a:pt x="141" y="266"/>
                        </a:cubicBezTo>
                        <a:cubicBezTo>
                          <a:pt x="180" y="266"/>
                          <a:pt x="224" y="231"/>
                          <a:pt x="235" y="188"/>
                        </a:cubicBezTo>
                        <a:cubicBezTo>
                          <a:pt x="235" y="120"/>
                          <a:pt x="193" y="51"/>
                          <a:pt x="138" y="10"/>
                        </a:cubicBezTo>
                        <a:cubicBezTo>
                          <a:pt x="126" y="4"/>
                          <a:pt x="114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2" name="Google Shape;1542;p82"/>
                  <p:cNvSpPr/>
                  <p:nvPr/>
                </p:nvSpPr>
                <p:spPr>
                  <a:xfrm>
                    <a:off x="-1712076" y="2547228"/>
                    <a:ext cx="15555" cy="17739"/>
                  </a:xfrm>
                  <a:custGeom>
                    <a:rect b="b" l="l" r="r" t="t"/>
                    <a:pathLst>
                      <a:path extrusionOk="0" h="268" w="235">
                        <a:moveTo>
                          <a:pt x="94" y="1"/>
                        </a:moveTo>
                        <a:cubicBezTo>
                          <a:pt x="51" y="1"/>
                          <a:pt x="11" y="29"/>
                          <a:pt x="1" y="80"/>
                        </a:cubicBezTo>
                        <a:cubicBezTo>
                          <a:pt x="1" y="149"/>
                          <a:pt x="42" y="217"/>
                          <a:pt x="97" y="258"/>
                        </a:cubicBezTo>
                        <a:cubicBezTo>
                          <a:pt x="109" y="265"/>
                          <a:pt x="122" y="267"/>
                          <a:pt x="136" y="267"/>
                        </a:cubicBezTo>
                        <a:cubicBezTo>
                          <a:pt x="184" y="267"/>
                          <a:pt x="235" y="233"/>
                          <a:pt x="235" y="190"/>
                        </a:cubicBezTo>
                        <a:cubicBezTo>
                          <a:pt x="235" y="107"/>
                          <a:pt x="193" y="52"/>
                          <a:pt x="138" y="11"/>
                        </a:cubicBezTo>
                        <a:cubicBezTo>
                          <a:pt x="124" y="4"/>
                          <a:pt x="109" y="1"/>
                          <a:pt x="9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3" name="Google Shape;1543;p82"/>
                  <p:cNvSpPr/>
                  <p:nvPr/>
                </p:nvSpPr>
                <p:spPr>
                  <a:xfrm>
                    <a:off x="-1736633" y="2534982"/>
                    <a:ext cx="15555" cy="17739"/>
                  </a:xfrm>
                  <a:custGeom>
                    <a:rect b="b" l="l" r="r" t="t"/>
                    <a:pathLst>
                      <a:path extrusionOk="0" h="268" w="235">
                        <a:moveTo>
                          <a:pt x="78" y="1"/>
                        </a:moveTo>
                        <a:cubicBezTo>
                          <a:pt x="37" y="1"/>
                          <a:pt x="1" y="36"/>
                          <a:pt x="1" y="86"/>
                        </a:cubicBezTo>
                        <a:cubicBezTo>
                          <a:pt x="1" y="155"/>
                          <a:pt x="42" y="224"/>
                          <a:pt x="97" y="251"/>
                        </a:cubicBezTo>
                        <a:cubicBezTo>
                          <a:pt x="112" y="262"/>
                          <a:pt x="128" y="267"/>
                          <a:pt x="144" y="267"/>
                        </a:cubicBezTo>
                        <a:cubicBezTo>
                          <a:pt x="185" y="267"/>
                          <a:pt x="221" y="232"/>
                          <a:pt x="221" y="182"/>
                        </a:cubicBezTo>
                        <a:cubicBezTo>
                          <a:pt x="234" y="114"/>
                          <a:pt x="193" y="45"/>
                          <a:pt x="124" y="17"/>
                        </a:cubicBezTo>
                        <a:cubicBezTo>
                          <a:pt x="109" y="6"/>
                          <a:pt x="93" y="1"/>
                          <a:pt x="7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4" name="Google Shape;1544;p82"/>
                  <p:cNvSpPr/>
                  <p:nvPr/>
                </p:nvSpPr>
                <p:spPr>
                  <a:xfrm>
                    <a:off x="-1762117" y="2522803"/>
                    <a:ext cx="15555" cy="17607"/>
                  </a:xfrm>
                  <a:custGeom>
                    <a:rect b="b" l="l" r="r" t="t"/>
                    <a:pathLst>
                      <a:path extrusionOk="0" h="266" w="235">
                        <a:moveTo>
                          <a:pt x="101" y="0"/>
                        </a:moveTo>
                        <a:cubicBezTo>
                          <a:pt x="56" y="0"/>
                          <a:pt x="15" y="35"/>
                          <a:pt x="15" y="78"/>
                        </a:cubicBezTo>
                        <a:cubicBezTo>
                          <a:pt x="1" y="146"/>
                          <a:pt x="42" y="215"/>
                          <a:pt x="111" y="256"/>
                        </a:cubicBezTo>
                        <a:cubicBezTo>
                          <a:pt x="123" y="262"/>
                          <a:pt x="136" y="265"/>
                          <a:pt x="148" y="265"/>
                        </a:cubicBezTo>
                        <a:cubicBezTo>
                          <a:pt x="193" y="265"/>
                          <a:pt x="234" y="231"/>
                          <a:pt x="234" y="188"/>
                        </a:cubicBezTo>
                        <a:cubicBezTo>
                          <a:pt x="234" y="119"/>
                          <a:pt x="193" y="50"/>
                          <a:pt x="138" y="9"/>
                        </a:cubicBezTo>
                        <a:cubicBezTo>
                          <a:pt x="126" y="3"/>
                          <a:pt x="113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5" name="Google Shape;1545;p82"/>
                  <p:cNvSpPr/>
                  <p:nvPr/>
                </p:nvSpPr>
                <p:spPr>
                  <a:xfrm>
                    <a:off x="-1786674" y="2510822"/>
                    <a:ext cx="15555" cy="17739"/>
                  </a:xfrm>
                  <a:custGeom>
                    <a:rect b="b" l="l" r="r" t="t"/>
                    <a:pathLst>
                      <a:path extrusionOk="0" h="268" w="235">
                        <a:moveTo>
                          <a:pt x="92" y="1"/>
                        </a:moveTo>
                        <a:cubicBezTo>
                          <a:pt x="46" y="1"/>
                          <a:pt x="1" y="29"/>
                          <a:pt x="1" y="80"/>
                        </a:cubicBezTo>
                        <a:cubicBezTo>
                          <a:pt x="1" y="149"/>
                          <a:pt x="42" y="217"/>
                          <a:pt x="97" y="259"/>
                        </a:cubicBezTo>
                        <a:cubicBezTo>
                          <a:pt x="109" y="265"/>
                          <a:pt x="122" y="267"/>
                          <a:pt x="134" y="267"/>
                        </a:cubicBezTo>
                        <a:cubicBezTo>
                          <a:pt x="179" y="267"/>
                          <a:pt x="224" y="233"/>
                          <a:pt x="234" y="190"/>
                        </a:cubicBezTo>
                        <a:cubicBezTo>
                          <a:pt x="234" y="107"/>
                          <a:pt x="193" y="39"/>
                          <a:pt x="138" y="11"/>
                        </a:cubicBezTo>
                        <a:cubicBezTo>
                          <a:pt x="124" y="4"/>
                          <a:pt x="108" y="1"/>
                          <a:pt x="9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6" name="Google Shape;1546;p82"/>
                  <p:cNvSpPr/>
                  <p:nvPr/>
                </p:nvSpPr>
                <p:spPr>
                  <a:xfrm>
                    <a:off x="-1811232" y="2498643"/>
                    <a:ext cx="14628" cy="17673"/>
                  </a:xfrm>
                  <a:custGeom>
                    <a:rect b="b" l="l" r="r" t="t"/>
                    <a:pathLst>
                      <a:path extrusionOk="0" h="267" w="221">
                        <a:moveTo>
                          <a:pt x="77" y="0"/>
                        </a:moveTo>
                        <a:cubicBezTo>
                          <a:pt x="37" y="0"/>
                          <a:pt x="0" y="35"/>
                          <a:pt x="0" y="85"/>
                        </a:cubicBezTo>
                        <a:cubicBezTo>
                          <a:pt x="0" y="154"/>
                          <a:pt x="28" y="223"/>
                          <a:pt x="97" y="250"/>
                        </a:cubicBezTo>
                        <a:cubicBezTo>
                          <a:pt x="112" y="262"/>
                          <a:pt x="128" y="267"/>
                          <a:pt x="143" y="267"/>
                        </a:cubicBezTo>
                        <a:cubicBezTo>
                          <a:pt x="184" y="267"/>
                          <a:pt x="220" y="231"/>
                          <a:pt x="220" y="181"/>
                        </a:cubicBezTo>
                        <a:cubicBezTo>
                          <a:pt x="220" y="113"/>
                          <a:pt x="193" y="44"/>
                          <a:pt x="124" y="16"/>
                        </a:cubicBezTo>
                        <a:cubicBezTo>
                          <a:pt x="109" y="5"/>
                          <a:pt x="93" y="0"/>
                          <a:pt x="7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7" name="Google Shape;1547;p82"/>
                  <p:cNvSpPr/>
                  <p:nvPr/>
                </p:nvSpPr>
                <p:spPr>
                  <a:xfrm>
                    <a:off x="-1836715" y="2486000"/>
                    <a:ext cx="15555" cy="18070"/>
                  </a:xfrm>
                  <a:custGeom>
                    <a:rect b="b" l="l" r="r" t="t"/>
                    <a:pathLst>
                      <a:path extrusionOk="0" h="273" w="235">
                        <a:moveTo>
                          <a:pt x="90" y="1"/>
                        </a:moveTo>
                        <a:cubicBezTo>
                          <a:pt x="41" y="1"/>
                          <a:pt x="4" y="45"/>
                          <a:pt x="14" y="98"/>
                        </a:cubicBezTo>
                        <a:cubicBezTo>
                          <a:pt x="1" y="166"/>
                          <a:pt x="42" y="235"/>
                          <a:pt x="111" y="262"/>
                        </a:cubicBezTo>
                        <a:cubicBezTo>
                          <a:pt x="125" y="270"/>
                          <a:pt x="140" y="273"/>
                          <a:pt x="154" y="273"/>
                        </a:cubicBezTo>
                        <a:cubicBezTo>
                          <a:pt x="196" y="273"/>
                          <a:pt x="234" y="245"/>
                          <a:pt x="234" y="194"/>
                        </a:cubicBezTo>
                        <a:cubicBezTo>
                          <a:pt x="234" y="125"/>
                          <a:pt x="193" y="43"/>
                          <a:pt x="138" y="15"/>
                        </a:cubicBezTo>
                        <a:cubicBezTo>
                          <a:pt x="122" y="5"/>
                          <a:pt x="105" y="1"/>
                          <a:pt x="9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8" name="Google Shape;1548;p82"/>
                  <p:cNvSpPr/>
                  <p:nvPr/>
                </p:nvSpPr>
                <p:spPr>
                  <a:xfrm>
                    <a:off x="-1861273" y="2474549"/>
                    <a:ext cx="15555" cy="17607"/>
                  </a:xfrm>
                  <a:custGeom>
                    <a:rect b="b" l="l" r="r" t="t"/>
                    <a:pathLst>
                      <a:path extrusionOk="0" h="266" w="235">
                        <a:moveTo>
                          <a:pt x="87" y="1"/>
                        </a:moveTo>
                        <a:cubicBezTo>
                          <a:pt x="42" y="1"/>
                          <a:pt x="0" y="35"/>
                          <a:pt x="0" y="78"/>
                        </a:cubicBezTo>
                        <a:cubicBezTo>
                          <a:pt x="0" y="147"/>
                          <a:pt x="42" y="216"/>
                          <a:pt x="97" y="257"/>
                        </a:cubicBezTo>
                        <a:cubicBezTo>
                          <a:pt x="109" y="263"/>
                          <a:pt x="121" y="266"/>
                          <a:pt x="134" y="266"/>
                        </a:cubicBezTo>
                        <a:cubicBezTo>
                          <a:pt x="178" y="266"/>
                          <a:pt x="220" y="231"/>
                          <a:pt x="220" y="188"/>
                        </a:cubicBezTo>
                        <a:cubicBezTo>
                          <a:pt x="234" y="106"/>
                          <a:pt x="193" y="51"/>
                          <a:pt x="124" y="9"/>
                        </a:cubicBezTo>
                        <a:cubicBezTo>
                          <a:pt x="112" y="3"/>
                          <a:pt x="99" y="1"/>
                          <a:pt x="8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9" name="Google Shape;1549;p82"/>
                  <p:cNvSpPr/>
                  <p:nvPr/>
                </p:nvSpPr>
                <p:spPr>
                  <a:xfrm>
                    <a:off x="-1886756" y="2462237"/>
                    <a:ext cx="15555" cy="18070"/>
                  </a:xfrm>
                  <a:custGeom>
                    <a:rect b="b" l="l" r="r" t="t"/>
                    <a:pathLst>
                      <a:path extrusionOk="0" h="273" w="235">
                        <a:moveTo>
                          <a:pt x="91" y="0"/>
                        </a:moveTo>
                        <a:cubicBezTo>
                          <a:pt x="50" y="0"/>
                          <a:pt x="14" y="36"/>
                          <a:pt x="14" y="85"/>
                        </a:cubicBezTo>
                        <a:cubicBezTo>
                          <a:pt x="0" y="154"/>
                          <a:pt x="42" y="223"/>
                          <a:pt x="110" y="264"/>
                        </a:cubicBezTo>
                        <a:cubicBezTo>
                          <a:pt x="123" y="270"/>
                          <a:pt x="135" y="273"/>
                          <a:pt x="148" y="273"/>
                        </a:cubicBezTo>
                        <a:cubicBezTo>
                          <a:pt x="192" y="273"/>
                          <a:pt x="234" y="238"/>
                          <a:pt x="234" y="195"/>
                        </a:cubicBezTo>
                        <a:cubicBezTo>
                          <a:pt x="234" y="113"/>
                          <a:pt x="207" y="44"/>
                          <a:pt x="138" y="17"/>
                        </a:cubicBezTo>
                        <a:cubicBezTo>
                          <a:pt x="123" y="5"/>
                          <a:pt x="107" y="0"/>
                          <a:pt x="9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0" name="Google Shape;1550;p82"/>
                  <p:cNvSpPr/>
                  <p:nvPr/>
                </p:nvSpPr>
                <p:spPr>
                  <a:xfrm>
                    <a:off x="-1911314" y="2449992"/>
                    <a:ext cx="15555" cy="18533"/>
                  </a:xfrm>
                  <a:custGeom>
                    <a:rect b="b" l="l" r="r" t="t"/>
                    <a:pathLst>
                      <a:path extrusionOk="0" h="280" w="235">
                        <a:moveTo>
                          <a:pt x="100" y="1"/>
                        </a:moveTo>
                        <a:cubicBezTo>
                          <a:pt x="51" y="1"/>
                          <a:pt x="0" y="38"/>
                          <a:pt x="0" y="92"/>
                        </a:cubicBezTo>
                        <a:cubicBezTo>
                          <a:pt x="0" y="160"/>
                          <a:pt x="42" y="229"/>
                          <a:pt x="97" y="270"/>
                        </a:cubicBezTo>
                        <a:cubicBezTo>
                          <a:pt x="109" y="276"/>
                          <a:pt x="122" y="279"/>
                          <a:pt x="136" y="279"/>
                        </a:cubicBezTo>
                        <a:cubicBezTo>
                          <a:pt x="184" y="279"/>
                          <a:pt x="234" y="245"/>
                          <a:pt x="234" y="202"/>
                        </a:cubicBezTo>
                        <a:cubicBezTo>
                          <a:pt x="234" y="119"/>
                          <a:pt x="193" y="50"/>
                          <a:pt x="138" y="9"/>
                        </a:cubicBezTo>
                        <a:cubicBezTo>
                          <a:pt x="126" y="3"/>
                          <a:pt x="113" y="1"/>
                          <a:pt x="10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1" name="Google Shape;1551;p82"/>
                  <p:cNvSpPr/>
                  <p:nvPr/>
                </p:nvSpPr>
                <p:spPr>
                  <a:xfrm>
                    <a:off x="-1936797" y="2438144"/>
                    <a:ext cx="16415" cy="18533"/>
                  </a:xfrm>
                  <a:custGeom>
                    <a:rect b="b" l="l" r="r" t="t"/>
                    <a:pathLst>
                      <a:path extrusionOk="0" h="280" w="248">
                        <a:moveTo>
                          <a:pt x="101" y="1"/>
                        </a:moveTo>
                        <a:cubicBezTo>
                          <a:pt x="56" y="1"/>
                          <a:pt x="14" y="35"/>
                          <a:pt x="14" y="78"/>
                        </a:cubicBezTo>
                        <a:cubicBezTo>
                          <a:pt x="0" y="161"/>
                          <a:pt x="42" y="229"/>
                          <a:pt x="110" y="271"/>
                        </a:cubicBezTo>
                        <a:cubicBezTo>
                          <a:pt x="122" y="277"/>
                          <a:pt x="135" y="279"/>
                          <a:pt x="147" y="279"/>
                        </a:cubicBezTo>
                        <a:cubicBezTo>
                          <a:pt x="192" y="279"/>
                          <a:pt x="234" y="242"/>
                          <a:pt x="234" y="188"/>
                        </a:cubicBezTo>
                        <a:cubicBezTo>
                          <a:pt x="248" y="119"/>
                          <a:pt x="207" y="51"/>
                          <a:pt x="138" y="9"/>
                        </a:cubicBezTo>
                        <a:cubicBezTo>
                          <a:pt x="126" y="3"/>
                          <a:pt x="113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2" name="Google Shape;1552;p82"/>
                  <p:cNvSpPr/>
                  <p:nvPr/>
                </p:nvSpPr>
                <p:spPr>
                  <a:xfrm>
                    <a:off x="-1961355" y="2425832"/>
                    <a:ext cx="15488" cy="18997"/>
                  </a:xfrm>
                  <a:custGeom>
                    <a:rect b="b" l="l" r="r" t="t"/>
                    <a:pathLst>
                      <a:path extrusionOk="0" h="287" w="234">
                        <a:moveTo>
                          <a:pt x="89" y="0"/>
                        </a:moveTo>
                        <a:cubicBezTo>
                          <a:pt x="45" y="0"/>
                          <a:pt x="4" y="36"/>
                          <a:pt x="14" y="85"/>
                        </a:cubicBezTo>
                        <a:cubicBezTo>
                          <a:pt x="0" y="168"/>
                          <a:pt x="42" y="237"/>
                          <a:pt x="110" y="278"/>
                        </a:cubicBezTo>
                        <a:cubicBezTo>
                          <a:pt x="122" y="284"/>
                          <a:pt x="134" y="287"/>
                          <a:pt x="147" y="287"/>
                        </a:cubicBezTo>
                        <a:cubicBezTo>
                          <a:pt x="191" y="287"/>
                          <a:pt x="234" y="250"/>
                          <a:pt x="234" y="195"/>
                        </a:cubicBezTo>
                        <a:cubicBezTo>
                          <a:pt x="234" y="127"/>
                          <a:pt x="206" y="44"/>
                          <a:pt x="138" y="17"/>
                        </a:cubicBezTo>
                        <a:cubicBezTo>
                          <a:pt x="123" y="5"/>
                          <a:pt x="105" y="0"/>
                          <a:pt x="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3" name="Google Shape;1553;p82"/>
                  <p:cNvSpPr/>
                  <p:nvPr/>
                </p:nvSpPr>
                <p:spPr>
                  <a:xfrm>
                    <a:off x="-1985912" y="2413587"/>
                    <a:ext cx="15488" cy="18864"/>
                  </a:xfrm>
                  <a:custGeom>
                    <a:rect b="b" l="l" r="r" t="t"/>
                    <a:pathLst>
                      <a:path extrusionOk="0" h="285" w="234">
                        <a:moveTo>
                          <a:pt x="87" y="1"/>
                        </a:moveTo>
                        <a:cubicBezTo>
                          <a:pt x="43" y="1"/>
                          <a:pt x="0" y="38"/>
                          <a:pt x="0" y="92"/>
                        </a:cubicBezTo>
                        <a:cubicBezTo>
                          <a:pt x="0" y="161"/>
                          <a:pt x="28" y="243"/>
                          <a:pt x="96" y="270"/>
                        </a:cubicBezTo>
                        <a:cubicBezTo>
                          <a:pt x="110" y="281"/>
                          <a:pt x="125" y="285"/>
                          <a:pt x="140" y="285"/>
                        </a:cubicBezTo>
                        <a:cubicBezTo>
                          <a:pt x="186" y="285"/>
                          <a:pt x="230" y="243"/>
                          <a:pt x="220" y="202"/>
                        </a:cubicBezTo>
                        <a:cubicBezTo>
                          <a:pt x="234" y="119"/>
                          <a:pt x="193" y="51"/>
                          <a:pt x="124" y="9"/>
                        </a:cubicBezTo>
                        <a:cubicBezTo>
                          <a:pt x="112" y="3"/>
                          <a:pt x="100" y="1"/>
                          <a:pt x="8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4" name="Google Shape;1554;p82"/>
                  <p:cNvSpPr/>
                  <p:nvPr/>
                </p:nvSpPr>
                <p:spPr>
                  <a:xfrm>
                    <a:off x="-2011396" y="2401672"/>
                    <a:ext cx="15488" cy="18599"/>
                  </a:xfrm>
                  <a:custGeom>
                    <a:rect b="b" l="l" r="r" t="t"/>
                    <a:pathLst>
                      <a:path extrusionOk="0" h="281" w="234">
                        <a:moveTo>
                          <a:pt x="97" y="0"/>
                        </a:moveTo>
                        <a:cubicBezTo>
                          <a:pt x="58" y="0"/>
                          <a:pt x="24" y="31"/>
                          <a:pt x="14" y="93"/>
                        </a:cubicBezTo>
                        <a:cubicBezTo>
                          <a:pt x="0" y="162"/>
                          <a:pt x="41" y="231"/>
                          <a:pt x="110" y="272"/>
                        </a:cubicBezTo>
                        <a:cubicBezTo>
                          <a:pt x="122" y="278"/>
                          <a:pt x="134" y="280"/>
                          <a:pt x="147" y="280"/>
                        </a:cubicBezTo>
                        <a:cubicBezTo>
                          <a:pt x="191" y="280"/>
                          <a:pt x="234" y="243"/>
                          <a:pt x="234" y="189"/>
                        </a:cubicBezTo>
                        <a:cubicBezTo>
                          <a:pt x="234" y="121"/>
                          <a:pt x="206" y="52"/>
                          <a:pt x="138" y="11"/>
                        </a:cubicBezTo>
                        <a:cubicBezTo>
                          <a:pt x="124" y="4"/>
                          <a:pt x="110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5" name="Google Shape;1555;p82"/>
                  <p:cNvSpPr/>
                  <p:nvPr/>
                </p:nvSpPr>
                <p:spPr>
                  <a:xfrm>
                    <a:off x="-2035953" y="2389427"/>
                    <a:ext cx="15488" cy="18997"/>
                  </a:xfrm>
                  <a:custGeom>
                    <a:rect b="b" l="l" r="r" t="t"/>
                    <a:pathLst>
                      <a:path extrusionOk="0" h="287" w="234">
                        <a:moveTo>
                          <a:pt x="85" y="0"/>
                        </a:moveTo>
                        <a:cubicBezTo>
                          <a:pt x="43" y="0"/>
                          <a:pt x="14" y="36"/>
                          <a:pt x="14" y="86"/>
                        </a:cubicBezTo>
                        <a:cubicBezTo>
                          <a:pt x="0" y="168"/>
                          <a:pt x="41" y="237"/>
                          <a:pt x="96" y="278"/>
                        </a:cubicBezTo>
                        <a:cubicBezTo>
                          <a:pt x="111" y="284"/>
                          <a:pt x="126" y="287"/>
                          <a:pt x="140" y="287"/>
                        </a:cubicBezTo>
                        <a:cubicBezTo>
                          <a:pt x="191" y="287"/>
                          <a:pt x="234" y="250"/>
                          <a:pt x="234" y="196"/>
                        </a:cubicBezTo>
                        <a:cubicBezTo>
                          <a:pt x="234" y="127"/>
                          <a:pt x="193" y="44"/>
                          <a:pt x="138" y="17"/>
                        </a:cubicBezTo>
                        <a:cubicBezTo>
                          <a:pt x="119" y="6"/>
                          <a:pt x="101" y="0"/>
                          <a:pt x="8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6" name="Google Shape;1556;p82"/>
                  <p:cNvSpPr/>
                  <p:nvPr/>
                </p:nvSpPr>
                <p:spPr>
                  <a:xfrm>
                    <a:off x="-2061437" y="2377181"/>
                    <a:ext cx="16415" cy="19526"/>
                  </a:xfrm>
                  <a:custGeom>
                    <a:rect b="b" l="l" r="r" t="t"/>
                    <a:pathLst>
                      <a:path extrusionOk="0" h="295" w="248">
                        <a:moveTo>
                          <a:pt x="103" y="1"/>
                        </a:moveTo>
                        <a:cubicBezTo>
                          <a:pt x="61" y="1"/>
                          <a:pt x="25" y="38"/>
                          <a:pt x="14" y="92"/>
                        </a:cubicBezTo>
                        <a:cubicBezTo>
                          <a:pt x="0" y="174"/>
                          <a:pt x="41" y="243"/>
                          <a:pt x="110" y="284"/>
                        </a:cubicBezTo>
                        <a:cubicBezTo>
                          <a:pt x="124" y="291"/>
                          <a:pt x="138" y="295"/>
                          <a:pt x="153" y="295"/>
                        </a:cubicBezTo>
                        <a:cubicBezTo>
                          <a:pt x="195" y="295"/>
                          <a:pt x="234" y="264"/>
                          <a:pt x="234" y="202"/>
                        </a:cubicBezTo>
                        <a:cubicBezTo>
                          <a:pt x="248" y="119"/>
                          <a:pt x="206" y="51"/>
                          <a:pt x="138" y="9"/>
                        </a:cubicBezTo>
                        <a:cubicBezTo>
                          <a:pt x="126" y="4"/>
                          <a:pt x="114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7" name="Google Shape;1557;p82"/>
                  <p:cNvSpPr/>
                  <p:nvPr/>
                </p:nvSpPr>
                <p:spPr>
                  <a:xfrm>
                    <a:off x="-2086060" y="2365267"/>
                    <a:ext cx="16481" cy="19394"/>
                  </a:xfrm>
                  <a:custGeom>
                    <a:rect b="b" l="l" r="r" t="t"/>
                    <a:pathLst>
                      <a:path extrusionOk="0" h="293" w="249">
                        <a:moveTo>
                          <a:pt x="96" y="0"/>
                        </a:moveTo>
                        <a:cubicBezTo>
                          <a:pt x="53" y="0"/>
                          <a:pt x="15" y="31"/>
                          <a:pt x="15" y="93"/>
                        </a:cubicBezTo>
                        <a:cubicBezTo>
                          <a:pt x="1" y="162"/>
                          <a:pt x="42" y="244"/>
                          <a:pt x="111" y="286"/>
                        </a:cubicBezTo>
                        <a:cubicBezTo>
                          <a:pt x="121" y="291"/>
                          <a:pt x="132" y="293"/>
                          <a:pt x="142" y="293"/>
                        </a:cubicBezTo>
                        <a:cubicBezTo>
                          <a:pt x="189" y="293"/>
                          <a:pt x="235" y="248"/>
                          <a:pt x="235" y="203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5" y="4"/>
                          <a:pt x="110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8" name="Google Shape;1558;p82"/>
                  <p:cNvSpPr/>
                  <p:nvPr/>
                </p:nvSpPr>
                <p:spPr>
                  <a:xfrm>
                    <a:off x="-2110617" y="2353021"/>
                    <a:ext cx="15555" cy="19129"/>
                  </a:xfrm>
                  <a:custGeom>
                    <a:rect b="b" l="l" r="r" t="t"/>
                    <a:pathLst>
                      <a:path extrusionOk="0" h="289" w="235">
                        <a:moveTo>
                          <a:pt x="87" y="1"/>
                        </a:moveTo>
                        <a:cubicBezTo>
                          <a:pt x="43" y="1"/>
                          <a:pt x="11" y="39"/>
                          <a:pt x="1" y="100"/>
                        </a:cubicBezTo>
                        <a:cubicBezTo>
                          <a:pt x="1" y="168"/>
                          <a:pt x="28" y="237"/>
                          <a:pt x="97" y="278"/>
                        </a:cubicBezTo>
                        <a:cubicBezTo>
                          <a:pt x="114" y="285"/>
                          <a:pt x="131" y="289"/>
                          <a:pt x="145" y="289"/>
                        </a:cubicBezTo>
                        <a:cubicBezTo>
                          <a:pt x="190" y="289"/>
                          <a:pt x="221" y="258"/>
                          <a:pt x="221" y="196"/>
                        </a:cubicBezTo>
                        <a:cubicBezTo>
                          <a:pt x="235" y="127"/>
                          <a:pt x="193" y="45"/>
                          <a:pt x="138" y="17"/>
                        </a:cubicBezTo>
                        <a:cubicBezTo>
                          <a:pt x="120" y="6"/>
                          <a:pt x="102" y="1"/>
                          <a:pt x="8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9" name="Google Shape;1559;p82"/>
                  <p:cNvSpPr/>
                  <p:nvPr/>
                </p:nvSpPr>
                <p:spPr>
                  <a:xfrm>
                    <a:off x="-2136101" y="2340776"/>
                    <a:ext cx="16481" cy="19526"/>
                  </a:xfrm>
                  <a:custGeom>
                    <a:rect b="b" l="l" r="r" t="t"/>
                    <a:pathLst>
                      <a:path extrusionOk="0" h="295" w="249">
                        <a:moveTo>
                          <a:pt x="104" y="1"/>
                        </a:moveTo>
                        <a:cubicBezTo>
                          <a:pt x="62" y="1"/>
                          <a:pt x="25" y="38"/>
                          <a:pt x="15" y="92"/>
                        </a:cubicBezTo>
                        <a:cubicBezTo>
                          <a:pt x="1" y="175"/>
                          <a:pt x="42" y="243"/>
                          <a:pt x="111" y="285"/>
                        </a:cubicBezTo>
                        <a:cubicBezTo>
                          <a:pt x="125" y="291"/>
                          <a:pt x="138" y="295"/>
                          <a:pt x="151" y="295"/>
                        </a:cubicBezTo>
                        <a:cubicBezTo>
                          <a:pt x="191" y="295"/>
                          <a:pt x="224" y="264"/>
                          <a:pt x="235" y="202"/>
                        </a:cubicBezTo>
                        <a:cubicBezTo>
                          <a:pt x="248" y="120"/>
                          <a:pt x="207" y="51"/>
                          <a:pt x="138" y="10"/>
                        </a:cubicBezTo>
                        <a:cubicBezTo>
                          <a:pt x="127" y="4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0" name="Google Shape;1560;p82"/>
                  <p:cNvSpPr/>
                  <p:nvPr/>
                </p:nvSpPr>
                <p:spPr>
                  <a:xfrm>
                    <a:off x="-2160658" y="2328861"/>
                    <a:ext cx="16481" cy="19526"/>
                  </a:xfrm>
                  <a:custGeom>
                    <a:rect b="b" l="l" r="r" t="t"/>
                    <a:pathLst>
                      <a:path extrusionOk="0" h="295" w="249">
                        <a:moveTo>
                          <a:pt x="90" y="1"/>
                        </a:moveTo>
                        <a:cubicBezTo>
                          <a:pt x="45" y="1"/>
                          <a:pt x="15" y="32"/>
                          <a:pt x="15" y="93"/>
                        </a:cubicBezTo>
                        <a:cubicBezTo>
                          <a:pt x="1" y="176"/>
                          <a:pt x="42" y="245"/>
                          <a:pt x="111" y="286"/>
                        </a:cubicBezTo>
                        <a:cubicBezTo>
                          <a:pt x="125" y="292"/>
                          <a:pt x="139" y="294"/>
                          <a:pt x="153" y="294"/>
                        </a:cubicBezTo>
                        <a:cubicBezTo>
                          <a:pt x="200" y="294"/>
                          <a:pt x="234" y="257"/>
                          <a:pt x="234" y="203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1" y="4"/>
                          <a:pt x="105" y="1"/>
                          <a:pt x="9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1" name="Google Shape;1561;p82"/>
                  <p:cNvSpPr/>
                  <p:nvPr/>
                </p:nvSpPr>
                <p:spPr>
                  <a:xfrm>
                    <a:off x="-2186142" y="2316682"/>
                    <a:ext cx="16481" cy="19857"/>
                  </a:xfrm>
                  <a:custGeom>
                    <a:rect b="b" l="l" r="r" t="t"/>
                    <a:pathLst>
                      <a:path extrusionOk="0" h="300" w="249">
                        <a:moveTo>
                          <a:pt x="95" y="0"/>
                        </a:moveTo>
                        <a:cubicBezTo>
                          <a:pt x="57" y="0"/>
                          <a:pt x="25" y="38"/>
                          <a:pt x="15" y="99"/>
                        </a:cubicBezTo>
                        <a:cubicBezTo>
                          <a:pt x="1" y="167"/>
                          <a:pt x="42" y="250"/>
                          <a:pt x="111" y="291"/>
                        </a:cubicBezTo>
                        <a:cubicBezTo>
                          <a:pt x="126" y="297"/>
                          <a:pt x="140" y="300"/>
                          <a:pt x="153" y="300"/>
                        </a:cubicBezTo>
                        <a:cubicBezTo>
                          <a:pt x="201" y="300"/>
                          <a:pt x="235" y="263"/>
                          <a:pt x="235" y="209"/>
                        </a:cubicBezTo>
                        <a:cubicBezTo>
                          <a:pt x="248" y="126"/>
                          <a:pt x="207" y="44"/>
                          <a:pt x="138" y="16"/>
                        </a:cubicBezTo>
                        <a:cubicBezTo>
                          <a:pt x="124" y="5"/>
                          <a:pt x="109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2" name="Google Shape;1562;p82"/>
                  <p:cNvSpPr/>
                  <p:nvPr/>
                </p:nvSpPr>
                <p:spPr>
                  <a:xfrm>
                    <a:off x="-2210699" y="2304436"/>
                    <a:ext cx="15555" cy="20387"/>
                  </a:xfrm>
                  <a:custGeom>
                    <a:rect b="b" l="l" r="r" t="t"/>
                    <a:pathLst>
                      <a:path extrusionOk="0" h="308" w="235">
                        <a:moveTo>
                          <a:pt x="102" y="0"/>
                        </a:moveTo>
                        <a:cubicBezTo>
                          <a:pt x="57" y="0"/>
                          <a:pt x="14" y="37"/>
                          <a:pt x="14" y="91"/>
                        </a:cubicBezTo>
                        <a:cubicBezTo>
                          <a:pt x="1" y="174"/>
                          <a:pt x="42" y="256"/>
                          <a:pt x="97" y="297"/>
                        </a:cubicBezTo>
                        <a:cubicBezTo>
                          <a:pt x="114" y="304"/>
                          <a:pt x="129" y="308"/>
                          <a:pt x="144" y="308"/>
                        </a:cubicBezTo>
                        <a:cubicBezTo>
                          <a:pt x="190" y="308"/>
                          <a:pt x="224" y="274"/>
                          <a:pt x="234" y="201"/>
                        </a:cubicBezTo>
                        <a:cubicBezTo>
                          <a:pt x="234" y="132"/>
                          <a:pt x="207" y="50"/>
                          <a:pt x="138" y="9"/>
                        </a:cubicBezTo>
                        <a:cubicBezTo>
                          <a:pt x="126" y="3"/>
                          <a:pt x="114" y="0"/>
                          <a:pt x="10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3" name="Google Shape;1563;p82"/>
                  <p:cNvSpPr/>
                  <p:nvPr/>
                </p:nvSpPr>
                <p:spPr>
                  <a:xfrm>
                    <a:off x="-2235256" y="2292588"/>
                    <a:ext cx="15555" cy="19526"/>
                  </a:xfrm>
                  <a:custGeom>
                    <a:rect b="b" l="l" r="r" t="t"/>
                    <a:pathLst>
                      <a:path extrusionOk="0" h="295" w="235">
                        <a:moveTo>
                          <a:pt x="96" y="0"/>
                        </a:moveTo>
                        <a:cubicBezTo>
                          <a:pt x="48" y="0"/>
                          <a:pt x="11" y="37"/>
                          <a:pt x="1" y="92"/>
                        </a:cubicBezTo>
                        <a:cubicBezTo>
                          <a:pt x="1" y="174"/>
                          <a:pt x="28" y="243"/>
                          <a:pt x="97" y="284"/>
                        </a:cubicBezTo>
                        <a:cubicBezTo>
                          <a:pt x="114" y="291"/>
                          <a:pt x="130" y="294"/>
                          <a:pt x="145" y="294"/>
                        </a:cubicBezTo>
                        <a:cubicBezTo>
                          <a:pt x="190" y="294"/>
                          <a:pt x="224" y="263"/>
                          <a:pt x="234" y="201"/>
                        </a:cubicBezTo>
                        <a:cubicBezTo>
                          <a:pt x="234" y="119"/>
                          <a:pt x="193" y="50"/>
                          <a:pt x="138" y="9"/>
                        </a:cubicBezTo>
                        <a:cubicBezTo>
                          <a:pt x="123" y="3"/>
                          <a:pt x="109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4" name="Google Shape;1564;p82"/>
                  <p:cNvSpPr/>
                  <p:nvPr/>
                </p:nvSpPr>
                <p:spPr>
                  <a:xfrm>
                    <a:off x="-2260740" y="2280277"/>
                    <a:ext cx="16481" cy="19989"/>
                  </a:xfrm>
                  <a:custGeom>
                    <a:rect b="b" l="l" r="r" t="t"/>
                    <a:pathLst>
                      <a:path extrusionOk="0" h="302" w="249">
                        <a:moveTo>
                          <a:pt x="95" y="0"/>
                        </a:moveTo>
                        <a:cubicBezTo>
                          <a:pt x="57" y="0"/>
                          <a:pt x="24" y="38"/>
                          <a:pt x="14" y="99"/>
                        </a:cubicBezTo>
                        <a:cubicBezTo>
                          <a:pt x="1" y="181"/>
                          <a:pt x="42" y="250"/>
                          <a:pt x="111" y="291"/>
                        </a:cubicBezTo>
                        <a:cubicBezTo>
                          <a:pt x="124" y="298"/>
                          <a:pt x="139" y="302"/>
                          <a:pt x="153" y="302"/>
                        </a:cubicBezTo>
                        <a:cubicBezTo>
                          <a:pt x="196" y="302"/>
                          <a:pt x="234" y="271"/>
                          <a:pt x="234" y="209"/>
                        </a:cubicBezTo>
                        <a:cubicBezTo>
                          <a:pt x="248" y="126"/>
                          <a:pt x="207" y="44"/>
                          <a:pt x="138" y="16"/>
                        </a:cubicBezTo>
                        <a:cubicBezTo>
                          <a:pt x="123" y="5"/>
                          <a:pt x="109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5" name="Google Shape;1565;p82"/>
                  <p:cNvSpPr/>
                  <p:nvPr/>
                </p:nvSpPr>
                <p:spPr>
                  <a:xfrm>
                    <a:off x="-2285297" y="2268031"/>
                    <a:ext cx="15555" cy="20320"/>
                  </a:xfrm>
                  <a:custGeom>
                    <a:rect b="b" l="l" r="r" t="t"/>
                    <a:pathLst>
                      <a:path extrusionOk="0" h="307" w="235">
                        <a:moveTo>
                          <a:pt x="97" y="0"/>
                        </a:moveTo>
                        <a:cubicBezTo>
                          <a:pt x="49" y="0"/>
                          <a:pt x="14" y="40"/>
                          <a:pt x="14" y="105"/>
                        </a:cubicBezTo>
                        <a:cubicBezTo>
                          <a:pt x="0" y="174"/>
                          <a:pt x="42" y="256"/>
                          <a:pt x="97" y="298"/>
                        </a:cubicBezTo>
                        <a:cubicBezTo>
                          <a:pt x="111" y="303"/>
                          <a:pt x="125" y="306"/>
                          <a:pt x="138" y="306"/>
                        </a:cubicBezTo>
                        <a:cubicBezTo>
                          <a:pt x="187" y="306"/>
                          <a:pt x="223" y="267"/>
                          <a:pt x="234" y="201"/>
                        </a:cubicBezTo>
                        <a:cubicBezTo>
                          <a:pt x="234" y="133"/>
                          <a:pt x="207" y="50"/>
                          <a:pt x="138" y="9"/>
                        </a:cubicBezTo>
                        <a:cubicBezTo>
                          <a:pt x="124" y="3"/>
                          <a:pt x="110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6" name="Google Shape;1566;p82"/>
                  <p:cNvSpPr/>
                  <p:nvPr/>
                </p:nvSpPr>
                <p:spPr>
                  <a:xfrm>
                    <a:off x="-2310781" y="2256050"/>
                    <a:ext cx="16481" cy="20453"/>
                  </a:xfrm>
                  <a:custGeom>
                    <a:rect b="b" l="l" r="r" t="t"/>
                    <a:pathLst>
                      <a:path extrusionOk="0" h="309" w="249">
                        <a:moveTo>
                          <a:pt x="103" y="1"/>
                        </a:moveTo>
                        <a:cubicBezTo>
                          <a:pt x="58" y="1"/>
                          <a:pt x="25" y="32"/>
                          <a:pt x="14" y="94"/>
                        </a:cubicBezTo>
                        <a:cubicBezTo>
                          <a:pt x="1" y="176"/>
                          <a:pt x="42" y="259"/>
                          <a:pt x="111" y="300"/>
                        </a:cubicBezTo>
                        <a:cubicBezTo>
                          <a:pt x="125" y="306"/>
                          <a:pt x="139" y="308"/>
                          <a:pt x="151" y="308"/>
                        </a:cubicBezTo>
                        <a:cubicBezTo>
                          <a:pt x="200" y="308"/>
                          <a:pt x="234" y="269"/>
                          <a:pt x="234" y="204"/>
                        </a:cubicBezTo>
                        <a:cubicBezTo>
                          <a:pt x="248" y="135"/>
                          <a:pt x="207" y="52"/>
                          <a:pt x="152" y="11"/>
                        </a:cubicBezTo>
                        <a:cubicBezTo>
                          <a:pt x="135" y="4"/>
                          <a:pt x="118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7" name="Google Shape;1567;p82"/>
                  <p:cNvSpPr/>
                  <p:nvPr/>
                </p:nvSpPr>
                <p:spPr>
                  <a:xfrm>
                    <a:off x="-2335338" y="2243540"/>
                    <a:ext cx="16415" cy="21115"/>
                  </a:xfrm>
                  <a:custGeom>
                    <a:rect b="b" l="l" r="r" t="t"/>
                    <a:pathLst>
                      <a:path extrusionOk="0" h="319" w="248">
                        <a:moveTo>
                          <a:pt x="108" y="1"/>
                        </a:moveTo>
                        <a:cubicBezTo>
                          <a:pt x="64" y="1"/>
                          <a:pt x="25" y="48"/>
                          <a:pt x="14" y="104"/>
                        </a:cubicBezTo>
                        <a:cubicBezTo>
                          <a:pt x="0" y="186"/>
                          <a:pt x="42" y="255"/>
                          <a:pt x="110" y="310"/>
                        </a:cubicBezTo>
                        <a:cubicBezTo>
                          <a:pt x="122" y="316"/>
                          <a:pt x="133" y="319"/>
                          <a:pt x="144" y="319"/>
                        </a:cubicBezTo>
                        <a:cubicBezTo>
                          <a:pt x="187" y="319"/>
                          <a:pt x="223" y="279"/>
                          <a:pt x="234" y="214"/>
                        </a:cubicBezTo>
                        <a:cubicBezTo>
                          <a:pt x="248" y="131"/>
                          <a:pt x="207" y="63"/>
                          <a:pt x="138" y="8"/>
                        </a:cubicBezTo>
                        <a:cubicBezTo>
                          <a:pt x="128" y="3"/>
                          <a:pt x="118" y="1"/>
                          <a:pt x="10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8" name="Google Shape;1568;p82"/>
                  <p:cNvSpPr/>
                  <p:nvPr/>
                </p:nvSpPr>
                <p:spPr>
                  <a:xfrm>
                    <a:off x="-2359896" y="2231626"/>
                    <a:ext cx="15488" cy="20320"/>
                  </a:xfrm>
                  <a:custGeom>
                    <a:rect b="b" l="l" r="r" t="t"/>
                    <a:pathLst>
                      <a:path extrusionOk="0" h="307" w="234">
                        <a:moveTo>
                          <a:pt x="97" y="1"/>
                        </a:moveTo>
                        <a:cubicBezTo>
                          <a:pt x="48" y="1"/>
                          <a:pt x="11" y="40"/>
                          <a:pt x="0" y="105"/>
                        </a:cubicBezTo>
                        <a:cubicBezTo>
                          <a:pt x="0" y="188"/>
                          <a:pt x="28" y="256"/>
                          <a:pt x="96" y="298"/>
                        </a:cubicBezTo>
                        <a:cubicBezTo>
                          <a:pt x="111" y="304"/>
                          <a:pt x="125" y="306"/>
                          <a:pt x="138" y="306"/>
                        </a:cubicBezTo>
                        <a:cubicBezTo>
                          <a:pt x="187" y="306"/>
                          <a:pt x="223" y="269"/>
                          <a:pt x="234" y="215"/>
                        </a:cubicBezTo>
                        <a:cubicBezTo>
                          <a:pt x="234" y="133"/>
                          <a:pt x="206" y="50"/>
                          <a:pt x="138" y="9"/>
                        </a:cubicBezTo>
                        <a:cubicBezTo>
                          <a:pt x="123" y="3"/>
                          <a:pt x="110" y="1"/>
                          <a:pt x="9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9" name="Google Shape;1569;p82"/>
                  <p:cNvSpPr/>
                  <p:nvPr/>
                </p:nvSpPr>
                <p:spPr>
                  <a:xfrm>
                    <a:off x="-2385379" y="2219777"/>
                    <a:ext cx="16415" cy="20320"/>
                  </a:xfrm>
                  <a:custGeom>
                    <a:rect b="b" l="l" r="r" t="t"/>
                    <a:pathLst>
                      <a:path extrusionOk="0" h="307" w="248">
                        <a:moveTo>
                          <a:pt x="104" y="1"/>
                        </a:moveTo>
                        <a:cubicBezTo>
                          <a:pt x="62" y="1"/>
                          <a:pt x="25" y="40"/>
                          <a:pt x="14" y="106"/>
                        </a:cubicBezTo>
                        <a:cubicBezTo>
                          <a:pt x="0" y="174"/>
                          <a:pt x="42" y="257"/>
                          <a:pt x="110" y="298"/>
                        </a:cubicBezTo>
                        <a:cubicBezTo>
                          <a:pt x="122" y="304"/>
                          <a:pt x="134" y="306"/>
                          <a:pt x="146" y="306"/>
                        </a:cubicBezTo>
                        <a:cubicBezTo>
                          <a:pt x="191" y="306"/>
                          <a:pt x="234" y="267"/>
                          <a:pt x="234" y="202"/>
                        </a:cubicBezTo>
                        <a:cubicBezTo>
                          <a:pt x="248" y="133"/>
                          <a:pt x="207" y="51"/>
                          <a:pt x="138" y="9"/>
                        </a:cubicBezTo>
                        <a:cubicBezTo>
                          <a:pt x="126" y="4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0" name="Google Shape;1570;p82"/>
                  <p:cNvSpPr/>
                  <p:nvPr/>
                </p:nvSpPr>
                <p:spPr>
                  <a:xfrm>
                    <a:off x="-2409937" y="2207069"/>
                    <a:ext cx="15488" cy="21181"/>
                  </a:xfrm>
                  <a:custGeom>
                    <a:rect b="b" l="l" r="r" t="t"/>
                    <a:pathLst>
                      <a:path extrusionOk="0" h="320" w="234">
                        <a:moveTo>
                          <a:pt x="102" y="0"/>
                        </a:moveTo>
                        <a:cubicBezTo>
                          <a:pt x="57" y="0"/>
                          <a:pt x="14" y="40"/>
                          <a:pt x="14" y="105"/>
                        </a:cubicBezTo>
                        <a:cubicBezTo>
                          <a:pt x="0" y="188"/>
                          <a:pt x="41" y="270"/>
                          <a:pt x="96" y="311"/>
                        </a:cubicBezTo>
                        <a:cubicBezTo>
                          <a:pt x="111" y="317"/>
                          <a:pt x="125" y="320"/>
                          <a:pt x="137" y="320"/>
                        </a:cubicBezTo>
                        <a:cubicBezTo>
                          <a:pt x="186" y="320"/>
                          <a:pt x="223" y="280"/>
                          <a:pt x="234" y="215"/>
                        </a:cubicBezTo>
                        <a:cubicBezTo>
                          <a:pt x="234" y="133"/>
                          <a:pt x="206" y="64"/>
                          <a:pt x="138" y="9"/>
                        </a:cubicBezTo>
                        <a:cubicBezTo>
                          <a:pt x="126" y="3"/>
                          <a:pt x="114" y="0"/>
                          <a:pt x="10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1" name="Google Shape;1571;p82"/>
                  <p:cNvSpPr/>
                  <p:nvPr/>
                </p:nvSpPr>
                <p:spPr>
                  <a:xfrm>
                    <a:off x="-2435420" y="2195220"/>
                    <a:ext cx="16415" cy="21247"/>
                  </a:xfrm>
                  <a:custGeom>
                    <a:rect b="b" l="l" r="r" t="t"/>
                    <a:pathLst>
                      <a:path extrusionOk="0" h="321" w="248">
                        <a:moveTo>
                          <a:pt x="111" y="1"/>
                        </a:moveTo>
                        <a:cubicBezTo>
                          <a:pt x="62" y="1"/>
                          <a:pt x="25" y="40"/>
                          <a:pt x="14" y="105"/>
                        </a:cubicBezTo>
                        <a:cubicBezTo>
                          <a:pt x="0" y="188"/>
                          <a:pt x="42" y="257"/>
                          <a:pt x="110" y="312"/>
                        </a:cubicBezTo>
                        <a:cubicBezTo>
                          <a:pt x="125" y="317"/>
                          <a:pt x="138" y="320"/>
                          <a:pt x="151" y="320"/>
                        </a:cubicBezTo>
                        <a:cubicBezTo>
                          <a:pt x="200" y="320"/>
                          <a:pt x="234" y="281"/>
                          <a:pt x="234" y="215"/>
                        </a:cubicBezTo>
                        <a:cubicBezTo>
                          <a:pt x="248" y="133"/>
                          <a:pt x="207" y="50"/>
                          <a:pt x="152" y="9"/>
                        </a:cubicBezTo>
                        <a:cubicBezTo>
                          <a:pt x="137" y="3"/>
                          <a:pt x="123" y="1"/>
                          <a:pt x="11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72" name="Google Shape;1572;p82"/>
              <p:cNvGrpSpPr/>
              <p:nvPr/>
            </p:nvGrpSpPr>
            <p:grpSpPr>
              <a:xfrm>
                <a:off x="-2985011" y="1929196"/>
                <a:ext cx="543301" cy="275748"/>
                <a:chOff x="-2985011" y="1929196"/>
                <a:chExt cx="543301" cy="275748"/>
              </a:xfrm>
            </p:grpSpPr>
            <p:sp>
              <p:nvSpPr>
                <p:cNvPr id="1573" name="Google Shape;1573;p82"/>
                <p:cNvSpPr/>
                <p:nvPr/>
              </p:nvSpPr>
              <p:spPr>
                <a:xfrm>
                  <a:off x="-2627443" y="1936477"/>
                  <a:ext cx="38324" cy="35544"/>
                </a:xfrm>
                <a:custGeom>
                  <a:rect b="b" l="l" r="r" t="t"/>
                  <a:pathLst>
                    <a:path extrusionOk="0" h="537" w="579">
                      <a:moveTo>
                        <a:pt x="179" y="0"/>
                      </a:moveTo>
                      <a:lnTo>
                        <a:pt x="1" y="537"/>
                      </a:lnTo>
                      <a:lnTo>
                        <a:pt x="578" y="482"/>
                      </a:lnTo>
                      <a:lnTo>
                        <a:pt x="537" y="248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4" name="Google Shape;1574;p82"/>
                <p:cNvSpPr/>
                <p:nvPr/>
              </p:nvSpPr>
              <p:spPr>
                <a:xfrm>
                  <a:off x="-2985011" y="1929196"/>
                  <a:ext cx="509597" cy="252118"/>
                </a:xfrm>
                <a:custGeom>
                  <a:rect b="b" l="l" r="r" t="t"/>
                  <a:pathLst>
                    <a:path extrusionOk="0" h="3809" w="7699">
                      <a:moveTo>
                        <a:pt x="2571" y="0"/>
                      </a:moveTo>
                      <a:lnTo>
                        <a:pt x="2557" y="385"/>
                      </a:lnTo>
                      <a:lnTo>
                        <a:pt x="124" y="289"/>
                      </a:lnTo>
                      <a:lnTo>
                        <a:pt x="0" y="3533"/>
                      </a:lnTo>
                      <a:lnTo>
                        <a:pt x="7575" y="3808"/>
                      </a:lnTo>
                      <a:lnTo>
                        <a:pt x="7698" y="564"/>
                      </a:lnTo>
                      <a:lnTo>
                        <a:pt x="5568" y="495"/>
                      </a:lnTo>
                      <a:lnTo>
                        <a:pt x="5581" y="110"/>
                      </a:lnTo>
                      <a:lnTo>
                        <a:pt x="257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5" name="Google Shape;1575;p82"/>
                <p:cNvSpPr/>
                <p:nvPr/>
              </p:nvSpPr>
              <p:spPr>
                <a:xfrm>
                  <a:off x="-2483674" y="1966528"/>
                  <a:ext cx="41964" cy="238416"/>
                </a:xfrm>
                <a:custGeom>
                  <a:rect b="b" l="l" r="r" t="t"/>
                  <a:pathLst>
                    <a:path extrusionOk="0" h="3602" w="634">
                      <a:moveTo>
                        <a:pt x="124" y="0"/>
                      </a:moveTo>
                      <a:lnTo>
                        <a:pt x="1" y="3244"/>
                      </a:lnTo>
                      <a:lnTo>
                        <a:pt x="633" y="3602"/>
                      </a:lnTo>
                      <a:lnTo>
                        <a:pt x="606" y="715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76" name="Google Shape;1576;p82"/>
                <p:cNvGrpSpPr/>
                <p:nvPr/>
              </p:nvGrpSpPr>
              <p:grpSpPr>
                <a:xfrm>
                  <a:off x="-2548939" y="2142995"/>
                  <a:ext cx="58976" cy="17540"/>
                  <a:chOff x="-2548939" y="2142995"/>
                  <a:chExt cx="58976" cy="17540"/>
                </a:xfrm>
              </p:grpSpPr>
              <p:sp>
                <p:nvSpPr>
                  <p:cNvPr id="1577" name="Google Shape;1577;p82"/>
                  <p:cNvSpPr/>
                  <p:nvPr/>
                </p:nvSpPr>
                <p:spPr>
                  <a:xfrm>
                    <a:off x="-2509158" y="2143922"/>
                    <a:ext cx="19195" cy="16614"/>
                  </a:xfrm>
                  <a:custGeom>
                    <a:rect b="b" l="l" r="r" t="t"/>
                    <a:pathLst>
                      <a:path extrusionOk="0" h="251" w="290">
                        <a:moveTo>
                          <a:pt x="138" y="1"/>
                        </a:moveTo>
                        <a:cubicBezTo>
                          <a:pt x="70" y="1"/>
                          <a:pt x="15" y="56"/>
                          <a:pt x="1" y="124"/>
                        </a:cubicBezTo>
                        <a:cubicBezTo>
                          <a:pt x="1" y="201"/>
                          <a:pt x="61" y="251"/>
                          <a:pt x="125" y="251"/>
                        </a:cubicBezTo>
                        <a:cubicBezTo>
                          <a:pt x="153" y="251"/>
                          <a:pt x="182" y="241"/>
                          <a:pt x="207" y="221"/>
                        </a:cubicBezTo>
                        <a:cubicBezTo>
                          <a:pt x="290" y="138"/>
                          <a:pt x="248" y="1"/>
                          <a:pt x="13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8" name="Google Shape;1578;p82"/>
                  <p:cNvSpPr/>
                  <p:nvPr/>
                </p:nvSpPr>
                <p:spPr>
                  <a:xfrm>
                    <a:off x="-2548939" y="2142995"/>
                    <a:ext cx="18930" cy="16481"/>
                  </a:xfrm>
                  <a:custGeom>
                    <a:rect b="b" l="l" r="r" t="t"/>
                    <a:pathLst>
                      <a:path extrusionOk="0" h="249" w="286">
                        <a:moveTo>
                          <a:pt x="134" y="1"/>
                        </a:moveTo>
                        <a:cubicBezTo>
                          <a:pt x="66" y="1"/>
                          <a:pt x="11" y="42"/>
                          <a:pt x="11" y="111"/>
                        </a:cubicBezTo>
                        <a:cubicBezTo>
                          <a:pt x="1" y="190"/>
                          <a:pt x="63" y="248"/>
                          <a:pt x="129" y="248"/>
                        </a:cubicBezTo>
                        <a:cubicBezTo>
                          <a:pt x="154" y="248"/>
                          <a:pt x="180" y="240"/>
                          <a:pt x="203" y="221"/>
                        </a:cubicBezTo>
                        <a:cubicBezTo>
                          <a:pt x="286" y="138"/>
                          <a:pt x="244" y="1"/>
                          <a:pt x="13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79" name="Google Shape;1579;p82"/>
                <p:cNvGrpSpPr/>
                <p:nvPr/>
              </p:nvGrpSpPr>
              <p:grpSpPr>
                <a:xfrm>
                  <a:off x="-2804837" y="1939191"/>
                  <a:ext cx="174746" cy="39185"/>
                  <a:chOff x="-2804837" y="1939191"/>
                  <a:chExt cx="174746" cy="39185"/>
                </a:xfrm>
              </p:grpSpPr>
              <p:sp>
                <p:nvSpPr>
                  <p:cNvPr id="1580" name="Google Shape;1580;p82"/>
                  <p:cNvSpPr/>
                  <p:nvPr/>
                </p:nvSpPr>
                <p:spPr>
                  <a:xfrm>
                    <a:off x="-2650147" y="1945545"/>
                    <a:ext cx="20056" cy="32830"/>
                  </a:xfrm>
                  <a:custGeom>
                    <a:rect b="b" l="l" r="r" t="t"/>
                    <a:pathLst>
                      <a:path extrusionOk="0" h="496" w="303">
                        <a:moveTo>
                          <a:pt x="14" y="1"/>
                        </a:moveTo>
                        <a:lnTo>
                          <a:pt x="0" y="496"/>
                        </a:lnTo>
                        <a:lnTo>
                          <a:pt x="289" y="496"/>
                        </a:lnTo>
                        <a:lnTo>
                          <a:pt x="303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1" name="Google Shape;1581;p82"/>
                  <p:cNvSpPr/>
                  <p:nvPr/>
                </p:nvSpPr>
                <p:spPr>
                  <a:xfrm>
                    <a:off x="-2681124" y="1943758"/>
                    <a:ext cx="20122" cy="33757"/>
                  </a:xfrm>
                  <a:custGeom>
                    <a:rect b="b" l="l" r="r" t="t"/>
                    <a:pathLst>
                      <a:path extrusionOk="0" h="510" w="304">
                        <a:moveTo>
                          <a:pt x="14" y="0"/>
                        </a:moveTo>
                        <a:lnTo>
                          <a:pt x="1" y="495"/>
                        </a:lnTo>
                        <a:lnTo>
                          <a:pt x="289" y="509"/>
                        </a:lnTo>
                        <a:lnTo>
                          <a:pt x="303" y="14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2" name="Google Shape;1582;p82"/>
                  <p:cNvSpPr/>
                  <p:nvPr/>
                </p:nvSpPr>
                <p:spPr>
                  <a:xfrm>
                    <a:off x="-2773925" y="1941044"/>
                    <a:ext cx="20056" cy="32830"/>
                  </a:xfrm>
                  <a:custGeom>
                    <a:rect b="b" l="l" r="r" t="t"/>
                    <a:pathLst>
                      <a:path extrusionOk="0" h="496" w="303">
                        <a:moveTo>
                          <a:pt x="28" y="0"/>
                        </a:moveTo>
                        <a:lnTo>
                          <a:pt x="1" y="495"/>
                        </a:lnTo>
                        <a:lnTo>
                          <a:pt x="289" y="495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3" name="Google Shape;1583;p82"/>
                  <p:cNvSpPr/>
                  <p:nvPr/>
                </p:nvSpPr>
                <p:spPr>
                  <a:xfrm>
                    <a:off x="-2804837" y="1939191"/>
                    <a:ext cx="20056" cy="33757"/>
                  </a:xfrm>
                  <a:custGeom>
                    <a:rect b="b" l="l" r="r" t="t"/>
                    <a:pathLst>
                      <a:path extrusionOk="0" h="510" w="303">
                        <a:moveTo>
                          <a:pt x="14" y="1"/>
                        </a:moveTo>
                        <a:lnTo>
                          <a:pt x="0" y="496"/>
                        </a:lnTo>
                        <a:lnTo>
                          <a:pt x="289" y="509"/>
                        </a:lnTo>
                        <a:lnTo>
                          <a:pt x="303" y="14"/>
                        </a:lnTo>
                        <a:lnTo>
                          <a:pt x="14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4" name="Google Shape;1584;p82"/>
                  <p:cNvSpPr/>
                  <p:nvPr/>
                </p:nvSpPr>
                <p:spPr>
                  <a:xfrm>
                    <a:off x="-2743014" y="1941905"/>
                    <a:ext cx="51032" cy="34684"/>
                  </a:xfrm>
                  <a:custGeom>
                    <a:rect b="b" l="l" r="r" t="t"/>
                    <a:pathLst>
                      <a:path extrusionOk="0" h="524" w="771">
                        <a:moveTo>
                          <a:pt x="15" y="1"/>
                        </a:moveTo>
                        <a:lnTo>
                          <a:pt x="1" y="496"/>
                        </a:lnTo>
                        <a:lnTo>
                          <a:pt x="757" y="523"/>
                        </a:lnTo>
                        <a:lnTo>
                          <a:pt x="771" y="28"/>
                        </a:lnTo>
                        <a:lnTo>
                          <a:pt x="15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585" name="Google Shape;1585;p82"/>
            <p:cNvSpPr/>
            <p:nvPr/>
          </p:nvSpPr>
          <p:spPr>
            <a:xfrm>
              <a:off x="-2842169" y="3812680"/>
              <a:ext cx="1018201" cy="215713"/>
            </a:xfrm>
            <a:custGeom>
              <a:rect b="b" l="l" r="r" t="t"/>
              <a:pathLst>
                <a:path extrusionOk="0" h="3259" w="15383">
                  <a:moveTo>
                    <a:pt x="15369" y="1"/>
                  </a:moveTo>
                  <a:cubicBezTo>
                    <a:pt x="12697" y="325"/>
                    <a:pt x="4785" y="1183"/>
                    <a:pt x="1122" y="1183"/>
                  </a:cubicBezTo>
                  <a:cubicBezTo>
                    <a:pt x="752" y="1183"/>
                    <a:pt x="425" y="1174"/>
                    <a:pt x="152" y="1155"/>
                  </a:cubicBezTo>
                  <a:cubicBezTo>
                    <a:pt x="83" y="2571"/>
                    <a:pt x="1" y="3258"/>
                    <a:pt x="1" y="3258"/>
                  </a:cubicBezTo>
                  <a:cubicBezTo>
                    <a:pt x="1" y="3258"/>
                    <a:pt x="10792" y="2681"/>
                    <a:pt x="15383" y="963"/>
                  </a:cubicBezTo>
                  <a:lnTo>
                    <a:pt x="15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6" name="Google Shape;1586;p82"/>
            <p:cNvGrpSpPr/>
            <p:nvPr/>
          </p:nvGrpSpPr>
          <p:grpSpPr>
            <a:xfrm>
              <a:off x="-3259839" y="1952098"/>
              <a:ext cx="1700687" cy="1939102"/>
              <a:chOff x="-3259839" y="1952098"/>
              <a:chExt cx="1700687" cy="1939102"/>
            </a:xfrm>
          </p:grpSpPr>
          <p:sp>
            <p:nvSpPr>
              <p:cNvPr id="1587" name="Google Shape;1587;p82"/>
              <p:cNvSpPr/>
              <p:nvPr/>
            </p:nvSpPr>
            <p:spPr>
              <a:xfrm>
                <a:off x="-3259839" y="1954680"/>
                <a:ext cx="372981" cy="865037"/>
              </a:xfrm>
              <a:custGeom>
                <a:rect b="b" l="l" r="r" t="t"/>
                <a:pathLst>
                  <a:path extrusionOk="0" h="13069" w="5635">
                    <a:moveTo>
                      <a:pt x="1939" y="0"/>
                    </a:moveTo>
                    <a:cubicBezTo>
                      <a:pt x="1059" y="578"/>
                      <a:pt x="386" y="1416"/>
                      <a:pt x="1" y="2392"/>
                    </a:cubicBezTo>
                    <a:cubicBezTo>
                      <a:pt x="1" y="2392"/>
                      <a:pt x="221" y="6736"/>
                      <a:pt x="3657" y="12152"/>
                    </a:cubicBezTo>
                    <a:cubicBezTo>
                      <a:pt x="4073" y="12807"/>
                      <a:pt x="4394" y="13068"/>
                      <a:pt x="4642" y="13068"/>
                    </a:cubicBezTo>
                    <a:cubicBezTo>
                      <a:pt x="5634" y="13068"/>
                      <a:pt x="5458" y="8881"/>
                      <a:pt x="5458" y="8881"/>
                    </a:cubicBezTo>
                    <a:lnTo>
                      <a:pt x="19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82"/>
              <p:cNvSpPr/>
              <p:nvPr/>
            </p:nvSpPr>
            <p:spPr>
              <a:xfrm>
                <a:off x="-3202517" y="1952098"/>
                <a:ext cx="1643365" cy="1939102"/>
              </a:xfrm>
              <a:custGeom>
                <a:rect b="b" l="l" r="r" t="t"/>
                <a:pathLst>
                  <a:path extrusionOk="0" h="29296" w="24828">
                    <a:moveTo>
                      <a:pt x="1544" y="0"/>
                    </a:moveTo>
                    <a:cubicBezTo>
                      <a:pt x="1369" y="0"/>
                      <a:pt x="1212" y="13"/>
                      <a:pt x="1073" y="39"/>
                    </a:cubicBezTo>
                    <a:cubicBezTo>
                      <a:pt x="1073" y="39"/>
                      <a:pt x="1" y="6115"/>
                      <a:pt x="2764" y="12026"/>
                    </a:cubicBezTo>
                    <a:cubicBezTo>
                      <a:pt x="4840" y="16466"/>
                      <a:pt x="5816" y="25085"/>
                      <a:pt x="5596" y="29264"/>
                    </a:cubicBezTo>
                    <a:cubicBezTo>
                      <a:pt x="5882" y="29285"/>
                      <a:pt x="6226" y="29295"/>
                      <a:pt x="6618" y="29295"/>
                    </a:cubicBezTo>
                    <a:cubicBezTo>
                      <a:pt x="10304" y="29295"/>
                      <a:pt x="18155" y="28433"/>
                      <a:pt x="20827" y="28110"/>
                    </a:cubicBezTo>
                    <a:cubicBezTo>
                      <a:pt x="20827" y="28110"/>
                      <a:pt x="20909" y="21662"/>
                      <a:pt x="21143" y="20549"/>
                    </a:cubicBezTo>
                    <a:cubicBezTo>
                      <a:pt x="21446" y="19009"/>
                      <a:pt x="24827" y="16947"/>
                      <a:pt x="24442" y="9799"/>
                    </a:cubicBezTo>
                    <a:cubicBezTo>
                      <a:pt x="24442" y="9799"/>
                      <a:pt x="6394" y="0"/>
                      <a:pt x="15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89" name="Google Shape;1589;p82"/>
              <p:cNvGrpSpPr/>
              <p:nvPr/>
            </p:nvGrpSpPr>
            <p:grpSpPr>
              <a:xfrm>
                <a:off x="-2476393" y="2213092"/>
                <a:ext cx="817204" cy="405887"/>
                <a:chOff x="-2476393" y="2213092"/>
                <a:chExt cx="817204" cy="405887"/>
              </a:xfrm>
            </p:grpSpPr>
            <p:sp>
              <p:nvSpPr>
                <p:cNvPr id="1590" name="Google Shape;1590;p82"/>
                <p:cNvSpPr/>
                <p:nvPr/>
              </p:nvSpPr>
              <p:spPr>
                <a:xfrm>
                  <a:off x="-1678385" y="2593363"/>
                  <a:ext cx="19195" cy="25616"/>
                </a:xfrm>
                <a:custGeom>
                  <a:rect b="b" l="l" r="r" t="t"/>
                  <a:pathLst>
                    <a:path extrusionOk="0" h="387" w="290">
                      <a:moveTo>
                        <a:pt x="136" y="0"/>
                      </a:moveTo>
                      <a:cubicBezTo>
                        <a:pt x="61" y="0"/>
                        <a:pt x="0" y="90"/>
                        <a:pt x="0" y="180"/>
                      </a:cubicBezTo>
                      <a:cubicBezTo>
                        <a:pt x="0" y="290"/>
                        <a:pt x="55" y="373"/>
                        <a:pt x="138" y="386"/>
                      </a:cubicBezTo>
                      <a:cubicBezTo>
                        <a:pt x="207" y="386"/>
                        <a:pt x="275" y="304"/>
                        <a:pt x="275" y="194"/>
                      </a:cubicBezTo>
                      <a:cubicBezTo>
                        <a:pt x="289" y="84"/>
                        <a:pt x="220" y="1"/>
                        <a:pt x="152" y="1"/>
                      </a:cubicBezTo>
                      <a:cubicBezTo>
                        <a:pt x="146" y="0"/>
                        <a:pt x="141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1" name="Google Shape;1591;p82"/>
                <p:cNvSpPr/>
                <p:nvPr/>
              </p:nvSpPr>
              <p:spPr>
                <a:xfrm>
                  <a:off x="-1704795" y="2582442"/>
                  <a:ext cx="19195" cy="24689"/>
                </a:xfrm>
                <a:custGeom>
                  <a:rect b="b" l="l" r="r" t="t"/>
                  <a:pathLst>
                    <a:path extrusionOk="0" h="373" w="290">
                      <a:moveTo>
                        <a:pt x="136" y="0"/>
                      </a:moveTo>
                      <a:cubicBezTo>
                        <a:pt x="63" y="0"/>
                        <a:pt x="14" y="90"/>
                        <a:pt x="1" y="180"/>
                      </a:cubicBezTo>
                      <a:cubicBezTo>
                        <a:pt x="1" y="290"/>
                        <a:pt x="70" y="373"/>
                        <a:pt x="138" y="373"/>
                      </a:cubicBezTo>
                      <a:cubicBezTo>
                        <a:pt x="221" y="373"/>
                        <a:pt x="289" y="290"/>
                        <a:pt x="289" y="194"/>
                      </a:cubicBezTo>
                      <a:cubicBezTo>
                        <a:pt x="289" y="84"/>
                        <a:pt x="234" y="1"/>
                        <a:pt x="152" y="1"/>
                      </a:cubicBezTo>
                      <a:cubicBezTo>
                        <a:pt x="147" y="1"/>
                        <a:pt x="141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2" name="Google Shape;1592;p82"/>
                <p:cNvSpPr/>
                <p:nvPr/>
              </p:nvSpPr>
              <p:spPr>
                <a:xfrm>
                  <a:off x="-1732066" y="2566092"/>
                  <a:ext cx="18268" cy="25549"/>
                </a:xfrm>
                <a:custGeom>
                  <a:rect b="b" l="l" r="r" t="t"/>
                  <a:pathLst>
                    <a:path extrusionOk="0" h="386" w="276">
                      <a:moveTo>
                        <a:pt x="138" y="1"/>
                      </a:moveTo>
                      <a:cubicBezTo>
                        <a:pt x="55" y="1"/>
                        <a:pt x="0" y="83"/>
                        <a:pt x="0" y="193"/>
                      </a:cubicBezTo>
                      <a:cubicBezTo>
                        <a:pt x="0" y="290"/>
                        <a:pt x="55" y="386"/>
                        <a:pt x="124" y="386"/>
                      </a:cubicBezTo>
                      <a:cubicBezTo>
                        <a:pt x="207" y="386"/>
                        <a:pt x="275" y="303"/>
                        <a:pt x="275" y="193"/>
                      </a:cubicBezTo>
                      <a:cubicBezTo>
                        <a:pt x="275" y="97"/>
                        <a:pt x="220" y="1"/>
                        <a:pt x="1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3" name="Google Shape;1593;p82"/>
                <p:cNvSpPr/>
                <p:nvPr/>
              </p:nvSpPr>
              <p:spPr>
                <a:xfrm>
                  <a:off x="-1761191" y="2551596"/>
                  <a:ext cx="19195" cy="25483"/>
                </a:xfrm>
                <a:custGeom>
                  <a:rect b="b" l="l" r="r" t="t"/>
                  <a:pathLst>
                    <a:path extrusionOk="0" h="385" w="290">
                      <a:moveTo>
                        <a:pt x="152" y="0"/>
                      </a:moveTo>
                      <a:cubicBezTo>
                        <a:pt x="69" y="0"/>
                        <a:pt x="1" y="69"/>
                        <a:pt x="1" y="192"/>
                      </a:cubicBezTo>
                      <a:cubicBezTo>
                        <a:pt x="1" y="289"/>
                        <a:pt x="55" y="385"/>
                        <a:pt x="138" y="385"/>
                      </a:cubicBezTo>
                      <a:cubicBezTo>
                        <a:pt x="207" y="385"/>
                        <a:pt x="275" y="302"/>
                        <a:pt x="275" y="192"/>
                      </a:cubicBezTo>
                      <a:cubicBezTo>
                        <a:pt x="289" y="83"/>
                        <a:pt x="220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4" name="Google Shape;1594;p82"/>
                <p:cNvSpPr/>
                <p:nvPr/>
              </p:nvSpPr>
              <p:spPr>
                <a:xfrm>
                  <a:off x="-1792102" y="2536107"/>
                  <a:ext cx="19129" cy="25549"/>
                </a:xfrm>
                <a:custGeom>
                  <a:rect b="b" l="l" r="r" t="t"/>
                  <a:pathLst>
                    <a:path extrusionOk="0" h="386" w="289">
                      <a:moveTo>
                        <a:pt x="151" y="0"/>
                      </a:moveTo>
                      <a:cubicBezTo>
                        <a:pt x="69" y="0"/>
                        <a:pt x="0" y="83"/>
                        <a:pt x="0" y="193"/>
                      </a:cubicBezTo>
                      <a:cubicBezTo>
                        <a:pt x="0" y="289"/>
                        <a:pt x="55" y="385"/>
                        <a:pt x="138" y="385"/>
                      </a:cubicBezTo>
                      <a:cubicBezTo>
                        <a:pt x="220" y="385"/>
                        <a:pt x="275" y="303"/>
                        <a:pt x="289" y="193"/>
                      </a:cubicBezTo>
                      <a:cubicBezTo>
                        <a:pt x="289" y="83"/>
                        <a:pt x="220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5" name="Google Shape;1595;p82"/>
                <p:cNvSpPr/>
                <p:nvPr/>
              </p:nvSpPr>
              <p:spPr>
                <a:xfrm>
                  <a:off x="-1825794" y="2518831"/>
                  <a:ext cx="19195" cy="25549"/>
                </a:xfrm>
                <a:custGeom>
                  <a:rect b="b" l="l" r="r" t="t"/>
                  <a:pathLst>
                    <a:path extrusionOk="0" h="386" w="290">
                      <a:moveTo>
                        <a:pt x="152" y="0"/>
                      </a:moveTo>
                      <a:cubicBezTo>
                        <a:pt x="69" y="0"/>
                        <a:pt x="14" y="83"/>
                        <a:pt x="1" y="179"/>
                      </a:cubicBezTo>
                      <a:cubicBezTo>
                        <a:pt x="1" y="289"/>
                        <a:pt x="69" y="385"/>
                        <a:pt x="138" y="385"/>
                      </a:cubicBezTo>
                      <a:cubicBezTo>
                        <a:pt x="220" y="385"/>
                        <a:pt x="289" y="303"/>
                        <a:pt x="289" y="193"/>
                      </a:cubicBezTo>
                      <a:cubicBezTo>
                        <a:pt x="289" y="83"/>
                        <a:pt x="234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6" name="Google Shape;1596;p82"/>
                <p:cNvSpPr/>
                <p:nvPr/>
              </p:nvSpPr>
              <p:spPr>
                <a:xfrm>
                  <a:off x="-1857632" y="2501489"/>
                  <a:ext cx="18268" cy="25682"/>
                </a:xfrm>
                <a:custGeom>
                  <a:rect b="b" l="l" r="r" t="t"/>
                  <a:pathLst>
                    <a:path extrusionOk="0" h="388" w="276">
                      <a:moveTo>
                        <a:pt x="152" y="1"/>
                      </a:moveTo>
                      <a:cubicBezTo>
                        <a:pt x="69" y="1"/>
                        <a:pt x="14" y="83"/>
                        <a:pt x="0" y="193"/>
                      </a:cubicBezTo>
                      <a:cubicBezTo>
                        <a:pt x="0" y="303"/>
                        <a:pt x="55" y="386"/>
                        <a:pt x="138" y="386"/>
                      </a:cubicBezTo>
                      <a:cubicBezTo>
                        <a:pt x="142" y="387"/>
                        <a:pt x="147" y="387"/>
                        <a:pt x="151" y="387"/>
                      </a:cubicBezTo>
                      <a:cubicBezTo>
                        <a:pt x="215" y="387"/>
                        <a:pt x="275" y="297"/>
                        <a:pt x="275" y="207"/>
                      </a:cubicBezTo>
                      <a:cubicBezTo>
                        <a:pt x="275" y="97"/>
                        <a:pt x="220" y="15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7" name="Google Shape;1597;p82"/>
                <p:cNvSpPr/>
                <p:nvPr/>
              </p:nvSpPr>
              <p:spPr>
                <a:xfrm>
                  <a:off x="-1888610" y="2486993"/>
                  <a:ext cx="18268" cy="25483"/>
                </a:xfrm>
                <a:custGeom>
                  <a:rect b="b" l="l" r="r" t="t"/>
                  <a:pathLst>
                    <a:path extrusionOk="0" h="385" w="276">
                      <a:moveTo>
                        <a:pt x="138" y="0"/>
                      </a:moveTo>
                      <a:cubicBezTo>
                        <a:pt x="70" y="0"/>
                        <a:pt x="1" y="83"/>
                        <a:pt x="1" y="192"/>
                      </a:cubicBezTo>
                      <a:cubicBezTo>
                        <a:pt x="1" y="289"/>
                        <a:pt x="56" y="385"/>
                        <a:pt x="125" y="385"/>
                      </a:cubicBezTo>
                      <a:cubicBezTo>
                        <a:pt x="207" y="385"/>
                        <a:pt x="276" y="302"/>
                        <a:pt x="276" y="192"/>
                      </a:cubicBezTo>
                      <a:cubicBezTo>
                        <a:pt x="276" y="96"/>
                        <a:pt x="221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8" name="Google Shape;1598;p82"/>
                <p:cNvSpPr/>
                <p:nvPr/>
              </p:nvSpPr>
              <p:spPr>
                <a:xfrm>
                  <a:off x="-1920448" y="2471504"/>
                  <a:ext cx="19195" cy="25549"/>
                </a:xfrm>
                <a:custGeom>
                  <a:rect b="b" l="l" r="r" t="t"/>
                  <a:pathLst>
                    <a:path extrusionOk="0" h="386" w="290">
                      <a:moveTo>
                        <a:pt x="152" y="0"/>
                      </a:moveTo>
                      <a:cubicBezTo>
                        <a:pt x="70" y="0"/>
                        <a:pt x="1" y="83"/>
                        <a:pt x="1" y="193"/>
                      </a:cubicBezTo>
                      <a:cubicBezTo>
                        <a:pt x="1" y="303"/>
                        <a:pt x="56" y="385"/>
                        <a:pt x="138" y="385"/>
                      </a:cubicBezTo>
                      <a:cubicBezTo>
                        <a:pt x="221" y="385"/>
                        <a:pt x="276" y="303"/>
                        <a:pt x="290" y="207"/>
                      </a:cubicBezTo>
                      <a:cubicBezTo>
                        <a:pt x="290" y="97"/>
                        <a:pt x="221" y="14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9" name="Google Shape;1599;p82"/>
                <p:cNvSpPr/>
                <p:nvPr/>
              </p:nvSpPr>
              <p:spPr>
                <a:xfrm>
                  <a:off x="-1954073" y="2454228"/>
                  <a:ext cx="19129" cy="25549"/>
                </a:xfrm>
                <a:custGeom>
                  <a:rect b="b" l="l" r="r" t="t"/>
                  <a:pathLst>
                    <a:path extrusionOk="0" h="386" w="289">
                      <a:moveTo>
                        <a:pt x="151" y="0"/>
                      </a:moveTo>
                      <a:cubicBezTo>
                        <a:pt x="69" y="0"/>
                        <a:pt x="14" y="83"/>
                        <a:pt x="0" y="179"/>
                      </a:cubicBezTo>
                      <a:cubicBezTo>
                        <a:pt x="0" y="289"/>
                        <a:pt x="69" y="385"/>
                        <a:pt x="138" y="385"/>
                      </a:cubicBezTo>
                      <a:cubicBezTo>
                        <a:pt x="220" y="385"/>
                        <a:pt x="289" y="303"/>
                        <a:pt x="289" y="193"/>
                      </a:cubicBezTo>
                      <a:cubicBezTo>
                        <a:pt x="289" y="83"/>
                        <a:pt x="234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0" name="Google Shape;1600;p82"/>
                <p:cNvSpPr/>
                <p:nvPr/>
              </p:nvSpPr>
              <p:spPr>
                <a:xfrm>
                  <a:off x="-1985051" y="2438739"/>
                  <a:ext cx="18268" cy="25549"/>
                </a:xfrm>
                <a:custGeom>
                  <a:rect b="b" l="l" r="r" t="t"/>
                  <a:pathLst>
                    <a:path extrusionOk="0" h="386" w="276">
                      <a:moveTo>
                        <a:pt x="138" y="0"/>
                      </a:moveTo>
                      <a:cubicBezTo>
                        <a:pt x="70" y="0"/>
                        <a:pt x="1" y="83"/>
                        <a:pt x="1" y="193"/>
                      </a:cubicBezTo>
                      <a:cubicBezTo>
                        <a:pt x="1" y="289"/>
                        <a:pt x="56" y="385"/>
                        <a:pt x="125" y="385"/>
                      </a:cubicBezTo>
                      <a:cubicBezTo>
                        <a:pt x="207" y="385"/>
                        <a:pt x="276" y="303"/>
                        <a:pt x="276" y="193"/>
                      </a:cubicBezTo>
                      <a:cubicBezTo>
                        <a:pt x="276" y="97"/>
                        <a:pt x="221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1" name="Google Shape;1601;p82"/>
                <p:cNvSpPr/>
                <p:nvPr/>
              </p:nvSpPr>
              <p:spPr>
                <a:xfrm>
                  <a:off x="-2014176" y="2425104"/>
                  <a:ext cx="18268" cy="25549"/>
                </a:xfrm>
                <a:custGeom>
                  <a:rect b="b" l="l" r="r" t="t"/>
                  <a:pathLst>
                    <a:path extrusionOk="0" h="386" w="276">
                      <a:moveTo>
                        <a:pt x="138" y="0"/>
                      </a:moveTo>
                      <a:cubicBezTo>
                        <a:pt x="70" y="0"/>
                        <a:pt x="1" y="83"/>
                        <a:pt x="1" y="193"/>
                      </a:cubicBezTo>
                      <a:cubicBezTo>
                        <a:pt x="1" y="303"/>
                        <a:pt x="56" y="385"/>
                        <a:pt x="138" y="385"/>
                      </a:cubicBezTo>
                      <a:cubicBezTo>
                        <a:pt x="207" y="385"/>
                        <a:pt x="276" y="303"/>
                        <a:pt x="276" y="193"/>
                      </a:cubicBezTo>
                      <a:cubicBezTo>
                        <a:pt x="276" y="96"/>
                        <a:pt x="221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2" name="Google Shape;1602;p82"/>
                <p:cNvSpPr/>
                <p:nvPr/>
              </p:nvSpPr>
              <p:spPr>
                <a:xfrm>
                  <a:off x="-2045087" y="2409615"/>
                  <a:ext cx="19195" cy="25549"/>
                </a:xfrm>
                <a:custGeom>
                  <a:rect b="b" l="l" r="r" t="t"/>
                  <a:pathLst>
                    <a:path extrusionOk="0" h="386" w="290">
                      <a:moveTo>
                        <a:pt x="152" y="1"/>
                      </a:moveTo>
                      <a:cubicBezTo>
                        <a:pt x="69" y="1"/>
                        <a:pt x="1" y="83"/>
                        <a:pt x="1" y="193"/>
                      </a:cubicBezTo>
                      <a:cubicBezTo>
                        <a:pt x="1" y="303"/>
                        <a:pt x="56" y="385"/>
                        <a:pt x="138" y="385"/>
                      </a:cubicBezTo>
                      <a:cubicBezTo>
                        <a:pt x="207" y="385"/>
                        <a:pt x="276" y="303"/>
                        <a:pt x="276" y="207"/>
                      </a:cubicBezTo>
                      <a:cubicBezTo>
                        <a:pt x="289" y="97"/>
                        <a:pt x="221" y="14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3" name="Google Shape;1603;p82"/>
                <p:cNvSpPr/>
                <p:nvPr/>
              </p:nvSpPr>
              <p:spPr>
                <a:xfrm>
                  <a:off x="-2076925" y="2394126"/>
                  <a:ext cx="19195" cy="25549"/>
                </a:xfrm>
                <a:custGeom>
                  <a:rect b="b" l="l" r="r" t="t"/>
                  <a:pathLst>
                    <a:path extrusionOk="0" h="386" w="290">
                      <a:moveTo>
                        <a:pt x="152" y="1"/>
                      </a:moveTo>
                      <a:cubicBezTo>
                        <a:pt x="69" y="1"/>
                        <a:pt x="14" y="83"/>
                        <a:pt x="0" y="193"/>
                      </a:cubicBezTo>
                      <a:cubicBezTo>
                        <a:pt x="0" y="290"/>
                        <a:pt x="69" y="386"/>
                        <a:pt x="138" y="386"/>
                      </a:cubicBezTo>
                      <a:cubicBezTo>
                        <a:pt x="220" y="386"/>
                        <a:pt x="289" y="303"/>
                        <a:pt x="289" y="193"/>
                      </a:cubicBezTo>
                      <a:cubicBezTo>
                        <a:pt x="289" y="83"/>
                        <a:pt x="234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4" name="Google Shape;1604;p82"/>
                <p:cNvSpPr/>
                <p:nvPr/>
              </p:nvSpPr>
              <p:spPr>
                <a:xfrm>
                  <a:off x="-2109690" y="2375924"/>
                  <a:ext cx="19195" cy="25549"/>
                </a:xfrm>
                <a:custGeom>
                  <a:rect b="b" l="l" r="r" t="t"/>
                  <a:pathLst>
                    <a:path extrusionOk="0" h="386" w="290">
                      <a:moveTo>
                        <a:pt x="152" y="1"/>
                      </a:moveTo>
                      <a:cubicBezTo>
                        <a:pt x="69" y="1"/>
                        <a:pt x="1" y="97"/>
                        <a:pt x="1" y="193"/>
                      </a:cubicBezTo>
                      <a:cubicBezTo>
                        <a:pt x="1" y="290"/>
                        <a:pt x="56" y="386"/>
                        <a:pt x="138" y="386"/>
                      </a:cubicBezTo>
                      <a:cubicBezTo>
                        <a:pt x="221" y="386"/>
                        <a:pt x="276" y="303"/>
                        <a:pt x="289" y="193"/>
                      </a:cubicBezTo>
                      <a:cubicBezTo>
                        <a:pt x="289" y="83"/>
                        <a:pt x="221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5" name="Google Shape;1605;p82"/>
                <p:cNvSpPr/>
                <p:nvPr/>
              </p:nvSpPr>
              <p:spPr>
                <a:xfrm>
                  <a:off x="-2141529" y="2360501"/>
                  <a:ext cx="18268" cy="25549"/>
                </a:xfrm>
                <a:custGeom>
                  <a:rect b="b" l="l" r="r" t="t"/>
                  <a:pathLst>
                    <a:path extrusionOk="0" h="386" w="276">
                      <a:moveTo>
                        <a:pt x="138" y="0"/>
                      </a:moveTo>
                      <a:cubicBezTo>
                        <a:pt x="69" y="0"/>
                        <a:pt x="0" y="83"/>
                        <a:pt x="0" y="193"/>
                      </a:cubicBezTo>
                      <a:cubicBezTo>
                        <a:pt x="0" y="303"/>
                        <a:pt x="55" y="385"/>
                        <a:pt x="124" y="385"/>
                      </a:cubicBezTo>
                      <a:cubicBezTo>
                        <a:pt x="207" y="385"/>
                        <a:pt x="275" y="303"/>
                        <a:pt x="275" y="193"/>
                      </a:cubicBezTo>
                      <a:cubicBezTo>
                        <a:pt x="275" y="97"/>
                        <a:pt x="220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6" name="Google Shape;1606;p82"/>
                <p:cNvSpPr/>
                <p:nvPr/>
              </p:nvSpPr>
              <p:spPr>
                <a:xfrm>
                  <a:off x="-2175220" y="2345012"/>
                  <a:ext cx="19195" cy="25549"/>
                </a:xfrm>
                <a:custGeom>
                  <a:rect b="b" l="l" r="r" t="t"/>
                  <a:pathLst>
                    <a:path extrusionOk="0" h="386" w="290">
                      <a:moveTo>
                        <a:pt x="152" y="1"/>
                      </a:moveTo>
                      <a:cubicBezTo>
                        <a:pt x="70" y="1"/>
                        <a:pt x="15" y="83"/>
                        <a:pt x="1" y="193"/>
                      </a:cubicBezTo>
                      <a:cubicBezTo>
                        <a:pt x="1" y="289"/>
                        <a:pt x="70" y="385"/>
                        <a:pt x="138" y="385"/>
                      </a:cubicBezTo>
                      <a:cubicBezTo>
                        <a:pt x="221" y="385"/>
                        <a:pt x="290" y="303"/>
                        <a:pt x="290" y="193"/>
                      </a:cubicBezTo>
                      <a:cubicBezTo>
                        <a:pt x="290" y="83"/>
                        <a:pt x="235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7" name="Google Shape;1607;p82"/>
                <p:cNvSpPr/>
                <p:nvPr/>
              </p:nvSpPr>
              <p:spPr>
                <a:xfrm>
                  <a:off x="-2207985" y="2330450"/>
                  <a:ext cx="19195" cy="24755"/>
                </a:xfrm>
                <a:custGeom>
                  <a:rect b="b" l="l" r="r" t="t"/>
                  <a:pathLst>
                    <a:path extrusionOk="0" h="374" w="290">
                      <a:moveTo>
                        <a:pt x="152" y="1"/>
                      </a:moveTo>
                      <a:cubicBezTo>
                        <a:pt x="70" y="1"/>
                        <a:pt x="15" y="83"/>
                        <a:pt x="1" y="179"/>
                      </a:cubicBezTo>
                      <a:cubicBezTo>
                        <a:pt x="1" y="289"/>
                        <a:pt x="70" y="372"/>
                        <a:pt x="138" y="372"/>
                      </a:cubicBezTo>
                      <a:cubicBezTo>
                        <a:pt x="144" y="373"/>
                        <a:pt x="150" y="373"/>
                        <a:pt x="156" y="373"/>
                      </a:cubicBezTo>
                      <a:cubicBezTo>
                        <a:pt x="229" y="373"/>
                        <a:pt x="277" y="295"/>
                        <a:pt x="290" y="193"/>
                      </a:cubicBezTo>
                      <a:cubicBezTo>
                        <a:pt x="290" y="83"/>
                        <a:pt x="235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8" name="Google Shape;1608;p82"/>
                <p:cNvSpPr/>
                <p:nvPr/>
              </p:nvSpPr>
              <p:spPr>
                <a:xfrm>
                  <a:off x="-2241611" y="2314961"/>
                  <a:ext cx="19129" cy="25549"/>
                </a:xfrm>
                <a:custGeom>
                  <a:rect b="b" l="l" r="r" t="t"/>
                  <a:pathLst>
                    <a:path extrusionOk="0" h="386" w="289">
                      <a:moveTo>
                        <a:pt x="152" y="1"/>
                      </a:moveTo>
                      <a:cubicBezTo>
                        <a:pt x="69" y="1"/>
                        <a:pt x="0" y="83"/>
                        <a:pt x="0" y="193"/>
                      </a:cubicBezTo>
                      <a:cubicBezTo>
                        <a:pt x="0" y="303"/>
                        <a:pt x="55" y="386"/>
                        <a:pt x="138" y="386"/>
                      </a:cubicBezTo>
                      <a:cubicBezTo>
                        <a:pt x="220" y="386"/>
                        <a:pt x="275" y="303"/>
                        <a:pt x="275" y="193"/>
                      </a:cubicBezTo>
                      <a:cubicBezTo>
                        <a:pt x="289" y="97"/>
                        <a:pt x="220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9" name="Google Shape;1609;p82"/>
                <p:cNvSpPr/>
                <p:nvPr/>
              </p:nvSpPr>
              <p:spPr>
                <a:xfrm>
                  <a:off x="-2273449" y="2300465"/>
                  <a:ext cx="19129" cy="25483"/>
                </a:xfrm>
                <a:custGeom>
                  <a:rect b="b" l="l" r="r" t="t"/>
                  <a:pathLst>
                    <a:path extrusionOk="0" h="385" w="289">
                      <a:moveTo>
                        <a:pt x="151" y="0"/>
                      </a:moveTo>
                      <a:cubicBezTo>
                        <a:pt x="69" y="0"/>
                        <a:pt x="14" y="82"/>
                        <a:pt x="0" y="179"/>
                      </a:cubicBezTo>
                      <a:cubicBezTo>
                        <a:pt x="0" y="289"/>
                        <a:pt x="69" y="385"/>
                        <a:pt x="138" y="385"/>
                      </a:cubicBezTo>
                      <a:cubicBezTo>
                        <a:pt x="220" y="385"/>
                        <a:pt x="289" y="302"/>
                        <a:pt x="289" y="192"/>
                      </a:cubicBezTo>
                      <a:cubicBezTo>
                        <a:pt x="289" y="82"/>
                        <a:pt x="234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0" name="Google Shape;1610;p82"/>
                <p:cNvSpPr/>
                <p:nvPr/>
              </p:nvSpPr>
              <p:spPr>
                <a:xfrm>
                  <a:off x="-2306214" y="2286763"/>
                  <a:ext cx="18268" cy="25549"/>
                </a:xfrm>
                <a:custGeom>
                  <a:rect b="b" l="l" r="r" t="t"/>
                  <a:pathLst>
                    <a:path extrusionOk="0" h="386" w="276">
                      <a:moveTo>
                        <a:pt x="138" y="1"/>
                      </a:moveTo>
                      <a:cubicBezTo>
                        <a:pt x="69" y="1"/>
                        <a:pt x="0" y="83"/>
                        <a:pt x="0" y="180"/>
                      </a:cubicBezTo>
                      <a:cubicBezTo>
                        <a:pt x="0" y="289"/>
                        <a:pt x="55" y="386"/>
                        <a:pt x="138" y="386"/>
                      </a:cubicBezTo>
                      <a:cubicBezTo>
                        <a:pt x="207" y="386"/>
                        <a:pt x="275" y="303"/>
                        <a:pt x="275" y="193"/>
                      </a:cubicBezTo>
                      <a:cubicBezTo>
                        <a:pt x="275" y="83"/>
                        <a:pt x="220" y="1"/>
                        <a:pt x="1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1" name="Google Shape;1611;p82"/>
                <p:cNvSpPr/>
                <p:nvPr/>
              </p:nvSpPr>
              <p:spPr>
                <a:xfrm>
                  <a:off x="-2340832" y="2271341"/>
                  <a:ext cx="19195" cy="25549"/>
                </a:xfrm>
                <a:custGeom>
                  <a:rect b="b" l="l" r="r" t="t"/>
                  <a:pathLst>
                    <a:path extrusionOk="0" h="386" w="290">
                      <a:moveTo>
                        <a:pt x="152" y="0"/>
                      </a:moveTo>
                      <a:cubicBezTo>
                        <a:pt x="70" y="0"/>
                        <a:pt x="15" y="83"/>
                        <a:pt x="1" y="179"/>
                      </a:cubicBezTo>
                      <a:cubicBezTo>
                        <a:pt x="1" y="289"/>
                        <a:pt x="56" y="371"/>
                        <a:pt x="138" y="385"/>
                      </a:cubicBezTo>
                      <a:cubicBezTo>
                        <a:pt x="221" y="385"/>
                        <a:pt x="276" y="303"/>
                        <a:pt x="290" y="193"/>
                      </a:cubicBezTo>
                      <a:cubicBezTo>
                        <a:pt x="290" y="83"/>
                        <a:pt x="221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2" name="Google Shape;1612;p82"/>
                <p:cNvSpPr/>
                <p:nvPr/>
              </p:nvSpPr>
              <p:spPr>
                <a:xfrm>
                  <a:off x="-2373531" y="2256646"/>
                  <a:ext cx="18202" cy="24821"/>
                </a:xfrm>
                <a:custGeom>
                  <a:rect b="b" l="l" r="r" t="t"/>
                  <a:pathLst>
                    <a:path extrusionOk="0" h="375" w="275">
                      <a:moveTo>
                        <a:pt x="124" y="1"/>
                      </a:moveTo>
                      <a:cubicBezTo>
                        <a:pt x="60" y="1"/>
                        <a:pt x="0" y="91"/>
                        <a:pt x="0" y="181"/>
                      </a:cubicBezTo>
                      <a:cubicBezTo>
                        <a:pt x="0" y="291"/>
                        <a:pt x="55" y="373"/>
                        <a:pt x="138" y="373"/>
                      </a:cubicBezTo>
                      <a:cubicBezTo>
                        <a:pt x="143" y="374"/>
                        <a:pt x="148" y="375"/>
                        <a:pt x="153" y="375"/>
                      </a:cubicBezTo>
                      <a:cubicBezTo>
                        <a:pt x="216" y="375"/>
                        <a:pt x="275" y="297"/>
                        <a:pt x="275" y="195"/>
                      </a:cubicBezTo>
                      <a:cubicBezTo>
                        <a:pt x="275" y="85"/>
                        <a:pt x="220" y="2"/>
                        <a:pt x="138" y="2"/>
                      </a:cubicBezTo>
                      <a:cubicBezTo>
                        <a:pt x="133" y="1"/>
                        <a:pt x="129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3" name="Google Shape;1613;p82"/>
                <p:cNvSpPr/>
                <p:nvPr/>
              </p:nvSpPr>
              <p:spPr>
                <a:xfrm>
                  <a:off x="-2407223" y="2243077"/>
                  <a:ext cx="19195" cy="25549"/>
                </a:xfrm>
                <a:custGeom>
                  <a:rect b="b" l="l" r="r" t="t"/>
                  <a:pathLst>
                    <a:path extrusionOk="0" h="386" w="290">
                      <a:moveTo>
                        <a:pt x="152" y="1"/>
                      </a:moveTo>
                      <a:cubicBezTo>
                        <a:pt x="69" y="1"/>
                        <a:pt x="14" y="83"/>
                        <a:pt x="0" y="180"/>
                      </a:cubicBezTo>
                      <a:cubicBezTo>
                        <a:pt x="0" y="290"/>
                        <a:pt x="69" y="372"/>
                        <a:pt x="138" y="386"/>
                      </a:cubicBezTo>
                      <a:cubicBezTo>
                        <a:pt x="220" y="386"/>
                        <a:pt x="289" y="303"/>
                        <a:pt x="289" y="193"/>
                      </a:cubicBezTo>
                      <a:cubicBezTo>
                        <a:pt x="289" y="83"/>
                        <a:pt x="234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4" name="Google Shape;1614;p82"/>
                <p:cNvSpPr/>
                <p:nvPr/>
              </p:nvSpPr>
              <p:spPr>
                <a:xfrm>
                  <a:off x="-2441775" y="2227654"/>
                  <a:ext cx="19129" cy="25549"/>
                </a:xfrm>
                <a:custGeom>
                  <a:rect b="b" l="l" r="r" t="t"/>
                  <a:pathLst>
                    <a:path extrusionOk="0" h="386" w="289">
                      <a:moveTo>
                        <a:pt x="151" y="0"/>
                      </a:moveTo>
                      <a:cubicBezTo>
                        <a:pt x="69" y="0"/>
                        <a:pt x="14" y="97"/>
                        <a:pt x="0" y="193"/>
                      </a:cubicBezTo>
                      <a:cubicBezTo>
                        <a:pt x="0" y="303"/>
                        <a:pt x="69" y="385"/>
                        <a:pt x="138" y="385"/>
                      </a:cubicBezTo>
                      <a:cubicBezTo>
                        <a:pt x="220" y="385"/>
                        <a:pt x="289" y="303"/>
                        <a:pt x="289" y="206"/>
                      </a:cubicBezTo>
                      <a:cubicBezTo>
                        <a:pt x="289" y="97"/>
                        <a:pt x="234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82"/>
                <p:cNvSpPr/>
                <p:nvPr/>
              </p:nvSpPr>
              <p:spPr>
                <a:xfrm>
                  <a:off x="-2476393" y="2213092"/>
                  <a:ext cx="18268" cy="24755"/>
                </a:xfrm>
                <a:custGeom>
                  <a:rect b="b" l="l" r="r" t="t"/>
                  <a:pathLst>
                    <a:path extrusionOk="0" h="374" w="276">
                      <a:moveTo>
                        <a:pt x="138" y="0"/>
                      </a:moveTo>
                      <a:cubicBezTo>
                        <a:pt x="56" y="0"/>
                        <a:pt x="1" y="83"/>
                        <a:pt x="1" y="179"/>
                      </a:cubicBezTo>
                      <a:cubicBezTo>
                        <a:pt x="1" y="289"/>
                        <a:pt x="56" y="372"/>
                        <a:pt x="124" y="372"/>
                      </a:cubicBezTo>
                      <a:cubicBezTo>
                        <a:pt x="130" y="373"/>
                        <a:pt x="136" y="373"/>
                        <a:pt x="142" y="373"/>
                      </a:cubicBezTo>
                      <a:cubicBezTo>
                        <a:pt x="217" y="373"/>
                        <a:pt x="276" y="295"/>
                        <a:pt x="276" y="193"/>
                      </a:cubicBezTo>
                      <a:cubicBezTo>
                        <a:pt x="276" y="83"/>
                        <a:pt x="221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16" name="Google Shape;1616;p82"/>
              <p:cNvGrpSpPr/>
              <p:nvPr/>
            </p:nvGrpSpPr>
            <p:grpSpPr>
              <a:xfrm>
                <a:off x="-3044187" y="2049334"/>
                <a:ext cx="73713" cy="161176"/>
                <a:chOff x="-3044187" y="2049334"/>
                <a:chExt cx="73713" cy="161176"/>
              </a:xfrm>
            </p:grpSpPr>
            <p:sp>
              <p:nvSpPr>
                <p:cNvPr id="1617" name="Google Shape;1617;p82"/>
                <p:cNvSpPr/>
                <p:nvPr/>
              </p:nvSpPr>
              <p:spPr>
                <a:xfrm>
                  <a:off x="-3044187" y="2049334"/>
                  <a:ext cx="71949" cy="94652"/>
                </a:xfrm>
                <a:custGeom>
                  <a:rect b="b" l="l" r="r" t="t"/>
                  <a:pathLst>
                    <a:path extrusionOk="0" h="1430" w="1087">
                      <a:moveTo>
                        <a:pt x="1" y="0"/>
                      </a:moveTo>
                      <a:lnTo>
                        <a:pt x="56" y="1182"/>
                      </a:lnTo>
                      <a:lnTo>
                        <a:pt x="1087" y="1430"/>
                      </a:lnTo>
                      <a:lnTo>
                        <a:pt x="1087" y="35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8" name="Google Shape;1618;p82"/>
                <p:cNvSpPr/>
                <p:nvPr/>
              </p:nvSpPr>
              <p:spPr>
                <a:xfrm>
                  <a:off x="-3031501" y="2073358"/>
                  <a:ext cx="61027" cy="53151"/>
                </a:xfrm>
                <a:custGeom>
                  <a:rect b="b" l="l" r="r" t="t"/>
                  <a:pathLst>
                    <a:path extrusionOk="0" h="803" w="922">
                      <a:moveTo>
                        <a:pt x="395" y="1"/>
                      </a:moveTo>
                      <a:cubicBezTo>
                        <a:pt x="191" y="1"/>
                        <a:pt x="0" y="161"/>
                        <a:pt x="0" y="404"/>
                      </a:cubicBezTo>
                      <a:cubicBezTo>
                        <a:pt x="0" y="624"/>
                        <a:pt x="165" y="803"/>
                        <a:pt x="385" y="803"/>
                      </a:cubicBezTo>
                      <a:cubicBezTo>
                        <a:pt x="743" y="803"/>
                        <a:pt x="921" y="377"/>
                        <a:pt x="674" y="115"/>
                      </a:cubicBezTo>
                      <a:cubicBezTo>
                        <a:pt x="590" y="36"/>
                        <a:pt x="491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19" name="Google Shape;1619;p82"/>
                <p:cNvGrpSpPr/>
                <p:nvPr/>
              </p:nvGrpSpPr>
              <p:grpSpPr>
                <a:xfrm>
                  <a:off x="-3037766" y="2120291"/>
                  <a:ext cx="61029" cy="90219"/>
                  <a:chOff x="-3037766" y="2120291"/>
                  <a:chExt cx="61029" cy="90219"/>
                </a:xfrm>
              </p:grpSpPr>
              <p:sp>
                <p:nvSpPr>
                  <p:cNvPr id="1620" name="Google Shape;1620;p82"/>
                  <p:cNvSpPr/>
                  <p:nvPr/>
                </p:nvSpPr>
                <p:spPr>
                  <a:xfrm>
                    <a:off x="-3006854" y="2193036"/>
                    <a:ext cx="29190" cy="17474"/>
                  </a:xfrm>
                  <a:custGeom>
                    <a:rect b="b" l="l" r="r" t="t"/>
                    <a:pathLst>
                      <a:path extrusionOk="0" h="264" w="441">
                        <a:moveTo>
                          <a:pt x="358" y="1"/>
                        </a:moveTo>
                        <a:cubicBezTo>
                          <a:pt x="358" y="1"/>
                          <a:pt x="298" y="169"/>
                          <a:pt x="55" y="169"/>
                        </a:cubicBezTo>
                        <a:cubicBezTo>
                          <a:pt x="38" y="169"/>
                          <a:pt x="20" y="168"/>
                          <a:pt x="0" y="166"/>
                        </a:cubicBezTo>
                        <a:lnTo>
                          <a:pt x="0" y="262"/>
                        </a:lnTo>
                        <a:lnTo>
                          <a:pt x="55" y="262"/>
                        </a:lnTo>
                        <a:cubicBezTo>
                          <a:pt x="67" y="263"/>
                          <a:pt x="79" y="264"/>
                          <a:pt x="91" y="264"/>
                        </a:cubicBezTo>
                        <a:cubicBezTo>
                          <a:pt x="244" y="264"/>
                          <a:pt x="389" y="182"/>
                          <a:pt x="440" y="28"/>
                        </a:cubicBezTo>
                        <a:lnTo>
                          <a:pt x="35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1" name="Google Shape;1621;p82"/>
                  <p:cNvSpPr/>
                  <p:nvPr/>
                </p:nvSpPr>
                <p:spPr>
                  <a:xfrm>
                    <a:off x="-3035052" y="2193963"/>
                    <a:ext cx="29190" cy="16547"/>
                  </a:xfrm>
                  <a:custGeom>
                    <a:rect b="b" l="l" r="r" t="t"/>
                    <a:pathLst>
                      <a:path extrusionOk="0" h="250" w="441">
                        <a:moveTo>
                          <a:pt x="83" y="1"/>
                        </a:moveTo>
                        <a:lnTo>
                          <a:pt x="0" y="14"/>
                        </a:lnTo>
                        <a:cubicBezTo>
                          <a:pt x="52" y="156"/>
                          <a:pt x="188" y="249"/>
                          <a:pt x="340" y="249"/>
                        </a:cubicBezTo>
                        <a:cubicBezTo>
                          <a:pt x="351" y="249"/>
                          <a:pt x="361" y="249"/>
                          <a:pt x="371" y="248"/>
                        </a:cubicBezTo>
                        <a:lnTo>
                          <a:pt x="440" y="248"/>
                        </a:lnTo>
                        <a:lnTo>
                          <a:pt x="440" y="152"/>
                        </a:lnTo>
                        <a:cubicBezTo>
                          <a:pt x="419" y="154"/>
                          <a:pt x="398" y="155"/>
                          <a:pt x="379" y="155"/>
                        </a:cubicBezTo>
                        <a:cubicBezTo>
                          <a:pt x="132" y="155"/>
                          <a:pt x="96" y="1"/>
                          <a:pt x="8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2" name="Google Shape;1622;p82"/>
                  <p:cNvSpPr/>
                  <p:nvPr/>
                </p:nvSpPr>
                <p:spPr>
                  <a:xfrm>
                    <a:off x="-3025057" y="2156697"/>
                    <a:ext cx="37397" cy="5494"/>
                  </a:xfrm>
                  <a:custGeom>
                    <a:rect b="b" l="l" r="r" t="t"/>
                    <a:pathLst>
                      <a:path extrusionOk="0" h="83" w="565">
                        <a:moveTo>
                          <a:pt x="1" y="0"/>
                        </a:moveTo>
                        <a:lnTo>
                          <a:pt x="1" y="83"/>
                        </a:lnTo>
                        <a:lnTo>
                          <a:pt x="564" y="83"/>
                        </a:lnTo>
                        <a:lnTo>
                          <a:pt x="564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3" name="Google Shape;1623;p82"/>
                  <p:cNvSpPr/>
                  <p:nvPr/>
                </p:nvSpPr>
                <p:spPr>
                  <a:xfrm>
                    <a:off x="-3009568" y="2146636"/>
                    <a:ext cx="5494" cy="61954"/>
                  </a:xfrm>
                  <a:custGeom>
                    <a:rect b="b" l="l" r="r" t="t"/>
                    <a:pathLst>
                      <a:path extrusionOk="0" h="936" w="83">
                        <a:moveTo>
                          <a:pt x="0" y="1"/>
                        </a:moveTo>
                        <a:lnTo>
                          <a:pt x="0" y="936"/>
                        </a:lnTo>
                        <a:lnTo>
                          <a:pt x="83" y="936"/>
                        </a:lnTo>
                        <a:lnTo>
                          <a:pt x="83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4" name="Google Shape;1624;p82"/>
                  <p:cNvSpPr/>
                  <p:nvPr/>
                </p:nvSpPr>
                <p:spPr>
                  <a:xfrm>
                    <a:off x="-3037766" y="2188204"/>
                    <a:ext cx="13701" cy="8009"/>
                  </a:xfrm>
                  <a:custGeom>
                    <a:rect b="b" l="l" r="r" t="t"/>
                    <a:pathLst>
                      <a:path extrusionOk="0" h="121" w="207">
                        <a:moveTo>
                          <a:pt x="90" y="0"/>
                        </a:moveTo>
                        <a:cubicBezTo>
                          <a:pt x="83" y="0"/>
                          <a:pt x="76" y="2"/>
                          <a:pt x="69" y="5"/>
                        </a:cubicBezTo>
                        <a:cubicBezTo>
                          <a:pt x="0" y="19"/>
                          <a:pt x="28" y="101"/>
                          <a:pt x="28" y="101"/>
                        </a:cubicBezTo>
                        <a:cubicBezTo>
                          <a:pt x="55" y="101"/>
                          <a:pt x="83" y="115"/>
                          <a:pt x="110" y="115"/>
                        </a:cubicBezTo>
                        <a:cubicBezTo>
                          <a:pt x="120" y="119"/>
                          <a:pt x="131" y="120"/>
                          <a:pt x="141" y="120"/>
                        </a:cubicBezTo>
                        <a:cubicBezTo>
                          <a:pt x="170" y="120"/>
                          <a:pt x="196" y="105"/>
                          <a:pt x="206" y="74"/>
                        </a:cubicBezTo>
                        <a:cubicBezTo>
                          <a:pt x="206" y="74"/>
                          <a:pt x="143" y="0"/>
                          <a:pt x="9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5" name="Google Shape;1625;p82"/>
                  <p:cNvSpPr/>
                  <p:nvPr/>
                </p:nvSpPr>
                <p:spPr>
                  <a:xfrm>
                    <a:off x="-2989578" y="2188204"/>
                    <a:ext cx="12841" cy="8009"/>
                  </a:xfrm>
                  <a:custGeom>
                    <a:rect b="b" l="l" r="r" t="t"/>
                    <a:pathLst>
                      <a:path extrusionOk="0" h="121" w="194">
                        <a:moveTo>
                          <a:pt x="116" y="0"/>
                        </a:moveTo>
                        <a:cubicBezTo>
                          <a:pt x="64" y="0"/>
                          <a:pt x="1" y="74"/>
                          <a:pt x="1" y="74"/>
                        </a:cubicBezTo>
                        <a:cubicBezTo>
                          <a:pt x="11" y="105"/>
                          <a:pt x="37" y="120"/>
                          <a:pt x="66" y="120"/>
                        </a:cubicBezTo>
                        <a:cubicBezTo>
                          <a:pt x="76" y="120"/>
                          <a:pt x="87" y="119"/>
                          <a:pt x="97" y="115"/>
                        </a:cubicBezTo>
                        <a:cubicBezTo>
                          <a:pt x="124" y="115"/>
                          <a:pt x="152" y="101"/>
                          <a:pt x="179" y="101"/>
                        </a:cubicBezTo>
                        <a:cubicBezTo>
                          <a:pt x="179" y="101"/>
                          <a:pt x="193" y="19"/>
                          <a:pt x="138" y="5"/>
                        </a:cubicBezTo>
                        <a:cubicBezTo>
                          <a:pt x="131" y="2"/>
                          <a:pt x="124" y="0"/>
                          <a:pt x="11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6" name="Google Shape;1626;p82"/>
                  <p:cNvSpPr/>
                  <p:nvPr/>
                </p:nvSpPr>
                <p:spPr>
                  <a:xfrm>
                    <a:off x="-2992292" y="2154777"/>
                    <a:ext cx="8936" cy="8406"/>
                  </a:xfrm>
                  <a:custGeom>
                    <a:rect b="b" l="l" r="r" t="t"/>
                    <a:pathLst>
                      <a:path extrusionOk="0" h="127" w="135">
                        <a:moveTo>
                          <a:pt x="78" y="1"/>
                        </a:moveTo>
                        <a:cubicBezTo>
                          <a:pt x="75" y="1"/>
                          <a:pt x="72" y="1"/>
                          <a:pt x="69" y="2"/>
                        </a:cubicBezTo>
                        <a:cubicBezTo>
                          <a:pt x="28" y="2"/>
                          <a:pt x="0" y="29"/>
                          <a:pt x="0" y="70"/>
                        </a:cubicBezTo>
                        <a:cubicBezTo>
                          <a:pt x="0" y="98"/>
                          <a:pt x="28" y="125"/>
                          <a:pt x="69" y="125"/>
                        </a:cubicBezTo>
                        <a:cubicBezTo>
                          <a:pt x="72" y="126"/>
                          <a:pt x="75" y="126"/>
                          <a:pt x="78" y="126"/>
                        </a:cubicBezTo>
                        <a:cubicBezTo>
                          <a:pt x="135" y="126"/>
                          <a:pt x="135" y="1"/>
                          <a:pt x="78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7" name="Google Shape;1627;p82"/>
                  <p:cNvSpPr/>
                  <p:nvPr/>
                </p:nvSpPr>
                <p:spPr>
                  <a:xfrm>
                    <a:off x="-3028698" y="2154843"/>
                    <a:ext cx="8274" cy="8472"/>
                  </a:xfrm>
                  <a:custGeom>
                    <a:rect b="b" l="l" r="r" t="t"/>
                    <a:pathLst>
                      <a:path extrusionOk="0" h="128" w="125">
                        <a:moveTo>
                          <a:pt x="56" y="1"/>
                        </a:moveTo>
                        <a:cubicBezTo>
                          <a:pt x="28" y="1"/>
                          <a:pt x="1" y="28"/>
                          <a:pt x="1" y="69"/>
                        </a:cubicBezTo>
                        <a:cubicBezTo>
                          <a:pt x="1" y="103"/>
                          <a:pt x="19" y="128"/>
                          <a:pt x="41" y="128"/>
                        </a:cubicBezTo>
                        <a:cubicBezTo>
                          <a:pt x="46" y="128"/>
                          <a:pt x="51" y="127"/>
                          <a:pt x="56" y="124"/>
                        </a:cubicBezTo>
                        <a:cubicBezTo>
                          <a:pt x="124" y="124"/>
                          <a:pt x="124" y="14"/>
                          <a:pt x="56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8" name="Google Shape;1628;p82"/>
                  <p:cNvSpPr/>
                  <p:nvPr/>
                </p:nvSpPr>
                <p:spPr>
                  <a:xfrm>
                    <a:off x="-3012348" y="2140215"/>
                    <a:ext cx="12576" cy="11980"/>
                  </a:xfrm>
                  <a:custGeom>
                    <a:rect b="b" l="l" r="r" t="t"/>
                    <a:pathLst>
                      <a:path extrusionOk="0" h="181" w="190">
                        <a:moveTo>
                          <a:pt x="94" y="1"/>
                        </a:moveTo>
                        <a:cubicBezTo>
                          <a:pt x="90" y="1"/>
                          <a:pt x="87" y="1"/>
                          <a:pt x="83" y="2"/>
                        </a:cubicBezTo>
                        <a:cubicBezTo>
                          <a:pt x="42" y="2"/>
                          <a:pt x="1" y="43"/>
                          <a:pt x="1" y="84"/>
                        </a:cubicBezTo>
                        <a:cubicBezTo>
                          <a:pt x="1" y="139"/>
                          <a:pt x="42" y="180"/>
                          <a:pt x="83" y="180"/>
                        </a:cubicBezTo>
                        <a:cubicBezTo>
                          <a:pt x="87" y="181"/>
                          <a:pt x="90" y="181"/>
                          <a:pt x="94" y="181"/>
                        </a:cubicBezTo>
                        <a:cubicBezTo>
                          <a:pt x="190" y="181"/>
                          <a:pt x="190" y="1"/>
                          <a:pt x="9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9" name="Google Shape;1629;p82"/>
                  <p:cNvSpPr/>
                  <p:nvPr/>
                </p:nvSpPr>
                <p:spPr>
                  <a:xfrm>
                    <a:off x="-3009568" y="2120291"/>
                    <a:ext cx="10061" cy="25549"/>
                  </a:xfrm>
                  <a:custGeom>
                    <a:rect b="b" l="l" r="r" t="t"/>
                    <a:pathLst>
                      <a:path extrusionOk="0" h="386" w="152">
                        <a:moveTo>
                          <a:pt x="0" y="0"/>
                        </a:moveTo>
                        <a:lnTo>
                          <a:pt x="0" y="96"/>
                        </a:lnTo>
                        <a:cubicBezTo>
                          <a:pt x="14" y="96"/>
                          <a:pt x="14" y="96"/>
                          <a:pt x="28" y="110"/>
                        </a:cubicBezTo>
                        <a:cubicBezTo>
                          <a:pt x="41" y="193"/>
                          <a:pt x="28" y="275"/>
                          <a:pt x="0" y="358"/>
                        </a:cubicBezTo>
                        <a:lnTo>
                          <a:pt x="69" y="385"/>
                        </a:lnTo>
                        <a:cubicBezTo>
                          <a:pt x="83" y="358"/>
                          <a:pt x="151" y="165"/>
                          <a:pt x="83" y="55"/>
                        </a:cubicBezTo>
                        <a:cubicBezTo>
                          <a:pt x="69" y="28"/>
                          <a:pt x="41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630" name="Google Shape;1630;p82"/>
            <p:cNvSpPr/>
            <p:nvPr/>
          </p:nvSpPr>
          <p:spPr>
            <a:xfrm>
              <a:off x="-2904058" y="3862721"/>
              <a:ext cx="504169" cy="210881"/>
            </a:xfrm>
            <a:custGeom>
              <a:rect b="b" l="l" r="r" t="t"/>
              <a:pathLst>
                <a:path extrusionOk="0" h="3186" w="7617">
                  <a:moveTo>
                    <a:pt x="2014" y="1"/>
                  </a:moveTo>
                  <a:cubicBezTo>
                    <a:pt x="1476" y="1"/>
                    <a:pt x="1087" y="399"/>
                    <a:pt x="1087" y="399"/>
                  </a:cubicBezTo>
                  <a:cubicBezTo>
                    <a:pt x="1087" y="399"/>
                    <a:pt x="1" y="1939"/>
                    <a:pt x="936" y="2502"/>
                  </a:cubicBezTo>
                  <a:cubicBezTo>
                    <a:pt x="1784" y="3004"/>
                    <a:pt x="2669" y="3186"/>
                    <a:pt x="3508" y="3186"/>
                  </a:cubicBezTo>
                  <a:cubicBezTo>
                    <a:pt x="5727" y="3186"/>
                    <a:pt x="7616" y="1911"/>
                    <a:pt x="7616" y="1911"/>
                  </a:cubicBezTo>
                  <a:cubicBezTo>
                    <a:pt x="7568" y="1433"/>
                    <a:pt x="6243" y="1364"/>
                    <a:pt x="5480" y="1364"/>
                  </a:cubicBezTo>
                  <a:cubicBezTo>
                    <a:pt x="5168" y="1364"/>
                    <a:pt x="4950" y="1375"/>
                    <a:pt x="4950" y="1375"/>
                  </a:cubicBezTo>
                  <a:cubicBezTo>
                    <a:pt x="4732" y="842"/>
                    <a:pt x="4341" y="703"/>
                    <a:pt x="3993" y="703"/>
                  </a:cubicBezTo>
                  <a:cubicBezTo>
                    <a:pt x="3614" y="703"/>
                    <a:pt x="3286" y="867"/>
                    <a:pt x="3286" y="867"/>
                  </a:cubicBezTo>
                  <a:cubicBezTo>
                    <a:pt x="2844" y="197"/>
                    <a:pt x="2392" y="1"/>
                    <a:pt x="2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1" name="Google Shape;1631;p82"/>
          <p:cNvSpPr txBox="1"/>
          <p:nvPr/>
        </p:nvSpPr>
        <p:spPr>
          <a:xfrm>
            <a:off x="858550" y="1600050"/>
            <a:ext cx="46908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The model predicts that</a:t>
            </a:r>
            <a:r>
              <a:rPr lang="en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5000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38.04%</a:t>
            </a:r>
            <a:r>
              <a:rPr lang="en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2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of passengers survive the Titanic.</a:t>
            </a:r>
            <a:endParaRPr sz="2600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83"/>
          <p:cNvSpPr txBox="1"/>
          <p:nvPr>
            <p:ph idx="1" type="subTitle"/>
          </p:nvPr>
        </p:nvSpPr>
        <p:spPr>
          <a:xfrm>
            <a:off x="1437816" y="1952596"/>
            <a:ext cx="33066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Do you have any questions?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7" name="Google Shape;1637;p83"/>
          <p:cNvSpPr txBox="1"/>
          <p:nvPr>
            <p:ph type="title"/>
          </p:nvPr>
        </p:nvSpPr>
        <p:spPr>
          <a:xfrm>
            <a:off x="1432925" y="752800"/>
            <a:ext cx="3306600" cy="8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638" name="Google Shape;1638;p83"/>
          <p:cNvSpPr txBox="1"/>
          <p:nvPr/>
        </p:nvSpPr>
        <p:spPr>
          <a:xfrm>
            <a:off x="1441498" y="4175900"/>
            <a:ext cx="3306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attribution.</a:t>
            </a:r>
            <a:endParaRPr sz="1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anic Remembrance Day by Slidesgo">
  <a:themeElements>
    <a:clrScheme name="Simple Light">
      <a:dk1>
        <a:srgbClr val="000000"/>
      </a:dk1>
      <a:lt1>
        <a:srgbClr val="FFFFFF"/>
      </a:lt1>
      <a:dk2>
        <a:srgbClr val="93BFCE"/>
      </a:dk2>
      <a:lt2>
        <a:srgbClr val="E0E8EA"/>
      </a:lt2>
      <a:accent1>
        <a:srgbClr val="D0F3FF"/>
      </a:accent1>
      <a:accent2>
        <a:srgbClr val="A5D5E5"/>
      </a:accent2>
      <a:accent3>
        <a:srgbClr val="6B919E"/>
      </a:accent3>
      <a:accent4>
        <a:srgbClr val="567682"/>
      </a:accent4>
      <a:accent5>
        <a:srgbClr val="354A50"/>
      </a:accent5>
      <a:accent6>
        <a:srgbClr val="263236"/>
      </a:accent6>
      <a:hlink>
        <a:srgbClr val="2632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anic Remembrance Day by Slidesgo">
  <a:themeElements>
    <a:clrScheme name="Simple Light">
      <a:dk1>
        <a:srgbClr val="000000"/>
      </a:dk1>
      <a:lt1>
        <a:srgbClr val="FFFFFF"/>
      </a:lt1>
      <a:dk2>
        <a:srgbClr val="93BFCE"/>
      </a:dk2>
      <a:lt2>
        <a:srgbClr val="E0E8EA"/>
      </a:lt2>
      <a:accent1>
        <a:srgbClr val="D0F3FF"/>
      </a:accent1>
      <a:accent2>
        <a:srgbClr val="A5D5E5"/>
      </a:accent2>
      <a:accent3>
        <a:srgbClr val="6B919E"/>
      </a:accent3>
      <a:accent4>
        <a:srgbClr val="567682"/>
      </a:accent4>
      <a:accent5>
        <a:srgbClr val="354A50"/>
      </a:accent5>
      <a:accent6>
        <a:srgbClr val="263236"/>
      </a:accent6>
      <a:hlink>
        <a:srgbClr val="2632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