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9.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094D3EEE-CC61-8F47-6CEE-FAAE028A387A}"/>
              </a:ext>
            </a:extLst>
          </p:cNvPr>
          <p:cNvPicPr>
            <a:picLocks noChangeAspect="1"/>
          </p:cNvPicPr>
          <p:nvPr/>
        </p:nvPicPr>
        <p:blipFill>
          <a:blip r:embed="rId2"/>
          <a:stretch>
            <a:fillRect/>
          </a:stretch>
        </p:blipFill>
        <p:spPr>
          <a:xfrm>
            <a:off x="2938462" y="180975"/>
            <a:ext cx="6315075" cy="6496050"/>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{AE4184B9-674A-4DC7-8493-15C0E7982308}tf67328976_win32</Template>
  <TotalTime>2</TotalTime>
  <Words>389</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PRESENTATION TITLE</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Darabos Máté</dc:creator>
  <cp:lastModifiedBy>Darabos Máté</cp:lastModifiedBy>
  <cp:revision>2</cp:revision>
  <dcterms:created xsi:type="dcterms:W3CDTF">2023-12-12T20:08:10Z</dcterms:created>
  <dcterms:modified xsi:type="dcterms:W3CDTF">2023-12-12T20:10:24Z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