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403C1D-5FC9-DCA0-E6DC-8458F99A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9" y="1307263"/>
            <a:ext cx="8357511" cy="3672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A3B8D1-8EC3-FDD3-46B4-92DF8B681477}"/>
              </a:ext>
            </a:extLst>
          </p:cNvPr>
          <p:cNvSpPr/>
          <p:nvPr/>
        </p:nvSpPr>
        <p:spPr>
          <a:xfrm>
            <a:off x="8859328" y="1307263"/>
            <a:ext cx="3201127" cy="36722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1279A-F1C5-A5FA-8D3D-11CFC03CB7FE}"/>
              </a:ext>
            </a:extLst>
          </p:cNvPr>
          <p:cNvSpPr/>
          <p:nvPr/>
        </p:nvSpPr>
        <p:spPr>
          <a:xfrm>
            <a:off x="246629" y="1307263"/>
            <a:ext cx="8293525" cy="3662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FF33-B87F-5BD3-7643-45A0F1F1A161}"/>
              </a:ext>
            </a:extLst>
          </p:cNvPr>
          <p:cNvSpPr/>
          <p:nvPr/>
        </p:nvSpPr>
        <p:spPr>
          <a:xfrm>
            <a:off x="8859328" y="1307263"/>
            <a:ext cx="3201127" cy="3662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03B6C-46F6-D39E-5CBF-3E09DB8C8394}"/>
              </a:ext>
            </a:extLst>
          </p:cNvPr>
          <p:cNvSpPr txBox="1"/>
          <p:nvPr/>
        </p:nvSpPr>
        <p:spPr>
          <a:xfrm>
            <a:off x="9705080" y="1304193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F4616-2436-92CF-E0EE-DC944146590A}"/>
              </a:ext>
            </a:extLst>
          </p:cNvPr>
          <p:cNvSpPr/>
          <p:nvPr/>
        </p:nvSpPr>
        <p:spPr>
          <a:xfrm>
            <a:off x="2167776" y="1733909"/>
            <a:ext cx="4433977" cy="1049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B0F49-B56D-AE8B-69C0-05FA3936261C}"/>
              </a:ext>
            </a:extLst>
          </p:cNvPr>
          <p:cNvSpPr/>
          <p:nvPr/>
        </p:nvSpPr>
        <p:spPr>
          <a:xfrm>
            <a:off x="9098658" y="1733909"/>
            <a:ext cx="2769079" cy="1049501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1AEE1-6DC9-BF84-6AAD-F0A761DE0675}"/>
              </a:ext>
            </a:extLst>
          </p:cNvPr>
          <p:cNvSpPr txBox="1"/>
          <p:nvPr/>
        </p:nvSpPr>
        <p:spPr>
          <a:xfrm>
            <a:off x="9728386" y="2073993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0D673-F708-9AD2-5907-EA1D0B9290D9}"/>
              </a:ext>
            </a:extLst>
          </p:cNvPr>
          <p:cNvSpPr/>
          <p:nvPr/>
        </p:nvSpPr>
        <p:spPr>
          <a:xfrm>
            <a:off x="2167776" y="2846717"/>
            <a:ext cx="4433977" cy="20617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B59B2-6E31-009B-CB2A-A09EFE046940}"/>
              </a:ext>
            </a:extLst>
          </p:cNvPr>
          <p:cNvSpPr/>
          <p:nvPr/>
        </p:nvSpPr>
        <p:spPr>
          <a:xfrm>
            <a:off x="9098657" y="2843794"/>
            <a:ext cx="2786331" cy="2064636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4C967-3742-3BB9-5FFC-2411558D5771}"/>
              </a:ext>
            </a:extLst>
          </p:cNvPr>
          <p:cNvSpPr txBox="1"/>
          <p:nvPr/>
        </p:nvSpPr>
        <p:spPr>
          <a:xfrm>
            <a:off x="9737011" y="3691446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A8A6E-8332-054B-E954-C0145AF8722F}"/>
              </a:ext>
            </a:extLst>
          </p:cNvPr>
          <p:cNvCxnSpPr>
            <a:endCxn id="5" idx="1"/>
          </p:cNvCxnSpPr>
          <p:nvPr/>
        </p:nvCxnSpPr>
        <p:spPr>
          <a:xfrm>
            <a:off x="8604140" y="1488859"/>
            <a:ext cx="255188" cy="153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B0979-8407-13A3-70EE-B4BC138C59AB}"/>
              </a:ext>
            </a:extLst>
          </p:cNvPr>
          <p:cNvCxnSpPr>
            <a:cxnSpLocks/>
          </p:cNvCxnSpPr>
          <p:nvPr/>
        </p:nvCxnSpPr>
        <p:spPr>
          <a:xfrm>
            <a:off x="6668219" y="2182483"/>
            <a:ext cx="233775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FC08A-EE92-239C-EA2A-5C233665878F}"/>
              </a:ext>
            </a:extLst>
          </p:cNvPr>
          <p:cNvCxnSpPr>
            <a:cxnSpLocks/>
          </p:cNvCxnSpPr>
          <p:nvPr/>
        </p:nvCxnSpPr>
        <p:spPr>
          <a:xfrm>
            <a:off x="6668219" y="3876112"/>
            <a:ext cx="233775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46E8A-FB36-63C6-A164-24DF129F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9" y="1307263"/>
            <a:ext cx="8357511" cy="3672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E1CD6-897C-82F6-62AE-2569536B80D3}"/>
              </a:ext>
            </a:extLst>
          </p:cNvPr>
          <p:cNvSpPr/>
          <p:nvPr/>
        </p:nvSpPr>
        <p:spPr>
          <a:xfrm>
            <a:off x="8859328" y="1307263"/>
            <a:ext cx="3201127" cy="36722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EA2E2-8B6E-28DF-1EB6-26762A114265}"/>
              </a:ext>
            </a:extLst>
          </p:cNvPr>
          <p:cNvSpPr/>
          <p:nvPr/>
        </p:nvSpPr>
        <p:spPr>
          <a:xfrm>
            <a:off x="3171500" y="2843794"/>
            <a:ext cx="3429325" cy="20646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56F79-E86F-C37B-EAEC-32D408BD6F09}"/>
              </a:ext>
            </a:extLst>
          </p:cNvPr>
          <p:cNvSpPr/>
          <p:nvPr/>
        </p:nvSpPr>
        <p:spPr>
          <a:xfrm>
            <a:off x="2128515" y="2843794"/>
            <a:ext cx="957585" cy="2064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95363-C970-5914-1549-67124DF3E081}"/>
              </a:ext>
            </a:extLst>
          </p:cNvPr>
          <p:cNvSpPr/>
          <p:nvPr/>
        </p:nvSpPr>
        <p:spPr>
          <a:xfrm>
            <a:off x="2043114" y="2783410"/>
            <a:ext cx="4625106" cy="21960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F006E-6F86-1FA7-614F-0670258F2BC9}"/>
              </a:ext>
            </a:extLst>
          </p:cNvPr>
          <p:cNvSpPr>
            <a:spLocks/>
          </p:cNvSpPr>
          <p:nvPr/>
        </p:nvSpPr>
        <p:spPr>
          <a:xfrm>
            <a:off x="9022866" y="1912917"/>
            <a:ext cx="2937912" cy="306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253A9-FE75-3E17-D794-208384AD1A68}"/>
              </a:ext>
            </a:extLst>
          </p:cNvPr>
          <p:cNvSpPr txBox="1"/>
          <p:nvPr/>
        </p:nvSpPr>
        <p:spPr>
          <a:xfrm>
            <a:off x="9638850" y="570174"/>
            <a:ext cx="1591748" cy="3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FAA14-E8C9-EECA-A96F-5C4721DCDAB9}"/>
              </a:ext>
            </a:extLst>
          </p:cNvPr>
          <p:cNvSpPr/>
          <p:nvPr/>
        </p:nvSpPr>
        <p:spPr>
          <a:xfrm>
            <a:off x="9105900" y="2491740"/>
            <a:ext cx="800100" cy="2416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66873-7CD5-07F9-35D1-159732255C90}"/>
              </a:ext>
            </a:extLst>
          </p:cNvPr>
          <p:cNvSpPr/>
          <p:nvPr/>
        </p:nvSpPr>
        <p:spPr>
          <a:xfrm>
            <a:off x="9989034" y="2491738"/>
            <a:ext cx="1890546" cy="2416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8B57A-7781-F139-9A6A-27B687A2CF63}"/>
              </a:ext>
            </a:extLst>
          </p:cNvPr>
          <p:cNvSpPr txBox="1"/>
          <p:nvPr/>
        </p:nvSpPr>
        <p:spPr>
          <a:xfrm>
            <a:off x="9687411" y="1242281"/>
            <a:ext cx="14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91E53-A13A-C50A-13D1-DC3694862109}"/>
              </a:ext>
            </a:extLst>
          </p:cNvPr>
          <p:cNvSpPr txBox="1"/>
          <p:nvPr/>
        </p:nvSpPr>
        <p:spPr>
          <a:xfrm>
            <a:off x="9180187" y="3105834"/>
            <a:ext cx="64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53077-BC8E-896E-8772-C4B0C67369ED}"/>
              </a:ext>
            </a:extLst>
          </p:cNvPr>
          <p:cNvSpPr txBox="1"/>
          <p:nvPr/>
        </p:nvSpPr>
        <p:spPr>
          <a:xfrm>
            <a:off x="10434724" y="3330746"/>
            <a:ext cx="99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 div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C7C5E-BB9F-8FE2-0468-E02BDCA4DA57}"/>
              </a:ext>
            </a:extLst>
          </p:cNvPr>
          <p:cNvSpPr txBox="1"/>
          <p:nvPr/>
        </p:nvSpPr>
        <p:spPr>
          <a:xfrm>
            <a:off x="9527562" y="1977899"/>
            <a:ext cx="20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flex-direction: row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3DF83-8F04-88F7-97C7-0AF3C91EA49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434724" y="940977"/>
            <a:ext cx="0" cy="301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CD5FB-ED3C-7185-D727-E40C08B13737}"/>
              </a:ext>
            </a:extLst>
          </p:cNvPr>
          <p:cNvCxnSpPr>
            <a:cxnSpLocks/>
          </p:cNvCxnSpPr>
          <p:nvPr/>
        </p:nvCxnSpPr>
        <p:spPr>
          <a:xfrm>
            <a:off x="10434724" y="1543585"/>
            <a:ext cx="0" cy="3632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BDD4D-DBE4-D8D7-02AF-DABE6D3D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9" y="1307263"/>
            <a:ext cx="8357511" cy="3672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EAA0D6-BCA9-FD76-57E6-046F3B28DE29}"/>
              </a:ext>
            </a:extLst>
          </p:cNvPr>
          <p:cNvSpPr/>
          <p:nvPr/>
        </p:nvSpPr>
        <p:spPr>
          <a:xfrm>
            <a:off x="2128515" y="2843795"/>
            <a:ext cx="957585" cy="486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55D1A-E533-C9ED-C258-7BF4823EC747}"/>
              </a:ext>
            </a:extLst>
          </p:cNvPr>
          <p:cNvSpPr/>
          <p:nvPr/>
        </p:nvSpPr>
        <p:spPr>
          <a:xfrm>
            <a:off x="2043114" y="2783410"/>
            <a:ext cx="1123949" cy="21960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EA4B1-3A49-5F64-9964-53792CCE17F0}"/>
              </a:ext>
            </a:extLst>
          </p:cNvPr>
          <p:cNvSpPr>
            <a:spLocks/>
          </p:cNvSpPr>
          <p:nvPr/>
        </p:nvSpPr>
        <p:spPr>
          <a:xfrm>
            <a:off x="9022866" y="1912917"/>
            <a:ext cx="2937912" cy="306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BA398-FAE7-7CC4-E354-549900B83C75}"/>
              </a:ext>
            </a:extLst>
          </p:cNvPr>
          <p:cNvSpPr/>
          <p:nvPr/>
        </p:nvSpPr>
        <p:spPr>
          <a:xfrm>
            <a:off x="9105900" y="2607382"/>
            <a:ext cx="711200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E327-FDA4-DAAA-875C-B40909EEA0D9}"/>
              </a:ext>
            </a:extLst>
          </p:cNvPr>
          <p:cNvSpPr txBox="1"/>
          <p:nvPr/>
        </p:nvSpPr>
        <p:spPr>
          <a:xfrm>
            <a:off x="9817100" y="1241262"/>
            <a:ext cx="12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6A7D2-7D5B-EAA8-BBA2-1A3CE0043F9A}"/>
              </a:ext>
            </a:extLst>
          </p:cNvPr>
          <p:cNvSpPr txBox="1"/>
          <p:nvPr/>
        </p:nvSpPr>
        <p:spPr>
          <a:xfrm>
            <a:off x="9315178" y="1969772"/>
            <a:ext cx="2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flex-direction: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34D3E-9476-3D86-FCD7-846A57FB9407}"/>
              </a:ext>
            </a:extLst>
          </p:cNvPr>
          <p:cNvCxnSpPr>
            <a:cxnSpLocks/>
          </p:cNvCxnSpPr>
          <p:nvPr/>
        </p:nvCxnSpPr>
        <p:spPr>
          <a:xfrm>
            <a:off x="10434724" y="1543585"/>
            <a:ext cx="0" cy="3632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B388FF-EEE3-C707-2B67-CD211980180E}"/>
              </a:ext>
            </a:extLst>
          </p:cNvPr>
          <p:cNvSpPr/>
          <p:nvPr/>
        </p:nvSpPr>
        <p:spPr>
          <a:xfrm>
            <a:off x="2128515" y="3406002"/>
            <a:ext cx="957585" cy="486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FED10-2634-8E0F-A8C7-29957D6D1F02}"/>
              </a:ext>
            </a:extLst>
          </p:cNvPr>
          <p:cNvSpPr/>
          <p:nvPr/>
        </p:nvSpPr>
        <p:spPr>
          <a:xfrm>
            <a:off x="2128515" y="3947318"/>
            <a:ext cx="957585" cy="96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E9DCDF-3AAE-24A7-4900-55F98D8FF9E3}"/>
              </a:ext>
            </a:extLst>
          </p:cNvPr>
          <p:cNvSpPr/>
          <p:nvPr/>
        </p:nvSpPr>
        <p:spPr>
          <a:xfrm>
            <a:off x="9105900" y="3053947"/>
            <a:ext cx="711200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8EFE8-798B-5CC5-D856-37216BD5AD86}"/>
              </a:ext>
            </a:extLst>
          </p:cNvPr>
          <p:cNvSpPr/>
          <p:nvPr/>
        </p:nvSpPr>
        <p:spPr>
          <a:xfrm>
            <a:off x="9105900" y="3500512"/>
            <a:ext cx="711200" cy="690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668E6-1EE7-7CA8-7CCA-2C608782DF4C}"/>
              </a:ext>
            </a:extLst>
          </p:cNvPr>
          <p:cNvSpPr txBox="1"/>
          <p:nvPr/>
        </p:nvSpPr>
        <p:spPr>
          <a:xfrm>
            <a:off x="9274566" y="2641427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F964E-F3F1-BEBE-792C-3E7F6447D4BA}"/>
              </a:ext>
            </a:extLst>
          </p:cNvPr>
          <p:cNvSpPr txBox="1"/>
          <p:nvPr/>
        </p:nvSpPr>
        <p:spPr>
          <a:xfrm>
            <a:off x="9273565" y="3081963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E63-2E62-78CB-F0FE-C495D3C5C8EF}"/>
              </a:ext>
            </a:extLst>
          </p:cNvPr>
          <p:cNvSpPr txBox="1"/>
          <p:nvPr/>
        </p:nvSpPr>
        <p:spPr>
          <a:xfrm>
            <a:off x="9273565" y="3674420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165075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D9025-DEB6-6AA2-48C6-218B0E52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9" y="1307263"/>
            <a:ext cx="8357511" cy="3672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95890-1481-98FB-843C-D1A885DC5BD1}"/>
              </a:ext>
            </a:extLst>
          </p:cNvPr>
          <p:cNvSpPr/>
          <p:nvPr/>
        </p:nvSpPr>
        <p:spPr>
          <a:xfrm>
            <a:off x="3124672" y="2838487"/>
            <a:ext cx="3453928" cy="36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98A88-C10E-E253-9E0B-1D9F4C26025A}"/>
              </a:ext>
            </a:extLst>
          </p:cNvPr>
          <p:cNvSpPr/>
          <p:nvPr/>
        </p:nvSpPr>
        <p:spPr>
          <a:xfrm>
            <a:off x="3033989" y="2783410"/>
            <a:ext cx="3677961" cy="21960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E05D7-8CC0-FF78-13A4-5BC3DB873713}"/>
              </a:ext>
            </a:extLst>
          </p:cNvPr>
          <p:cNvSpPr>
            <a:spLocks/>
          </p:cNvSpPr>
          <p:nvPr/>
        </p:nvSpPr>
        <p:spPr>
          <a:xfrm>
            <a:off x="9022866" y="1912917"/>
            <a:ext cx="2937912" cy="306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07DC7-B14C-38E5-391F-1BEB6A75E720}"/>
              </a:ext>
            </a:extLst>
          </p:cNvPr>
          <p:cNvSpPr/>
          <p:nvPr/>
        </p:nvSpPr>
        <p:spPr>
          <a:xfrm>
            <a:off x="10491822" y="2578737"/>
            <a:ext cx="1328824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1C240-02FB-40CB-DA52-63BF03271331}"/>
              </a:ext>
            </a:extLst>
          </p:cNvPr>
          <p:cNvSpPr txBox="1"/>
          <p:nvPr/>
        </p:nvSpPr>
        <p:spPr>
          <a:xfrm>
            <a:off x="9817100" y="1241262"/>
            <a:ext cx="12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F6F83-CEAB-8F3E-4197-994EF2C90E00}"/>
              </a:ext>
            </a:extLst>
          </p:cNvPr>
          <p:cNvSpPr txBox="1"/>
          <p:nvPr/>
        </p:nvSpPr>
        <p:spPr>
          <a:xfrm>
            <a:off x="9315178" y="1969772"/>
            <a:ext cx="2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flex-direction: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508FF-CBBE-8811-4D63-91F8F37493DC}"/>
              </a:ext>
            </a:extLst>
          </p:cNvPr>
          <p:cNvCxnSpPr>
            <a:cxnSpLocks/>
          </p:cNvCxnSpPr>
          <p:nvPr/>
        </p:nvCxnSpPr>
        <p:spPr>
          <a:xfrm>
            <a:off x="10434724" y="1543585"/>
            <a:ext cx="0" cy="3632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7813810-BB2C-43D2-CF63-45E554881F20}"/>
              </a:ext>
            </a:extLst>
          </p:cNvPr>
          <p:cNvSpPr/>
          <p:nvPr/>
        </p:nvSpPr>
        <p:spPr>
          <a:xfrm>
            <a:off x="3124672" y="3315669"/>
            <a:ext cx="3453928" cy="284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9437-C746-6A01-70DA-D1EF8A67DD80}"/>
              </a:ext>
            </a:extLst>
          </p:cNvPr>
          <p:cNvSpPr/>
          <p:nvPr/>
        </p:nvSpPr>
        <p:spPr>
          <a:xfrm>
            <a:off x="3124672" y="3709369"/>
            <a:ext cx="3453928" cy="34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DD586-5E41-E559-78D2-5BAA6BBFFCB0}"/>
              </a:ext>
            </a:extLst>
          </p:cNvPr>
          <p:cNvSpPr txBox="1"/>
          <p:nvPr/>
        </p:nvSpPr>
        <p:spPr>
          <a:xfrm>
            <a:off x="10969300" y="2616264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67C7E-F80F-A70E-86FC-C265DB1B0CED}"/>
              </a:ext>
            </a:extLst>
          </p:cNvPr>
          <p:cNvSpPr/>
          <p:nvPr/>
        </p:nvSpPr>
        <p:spPr>
          <a:xfrm>
            <a:off x="3124672" y="4163944"/>
            <a:ext cx="3453928" cy="312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E4BB7-5223-9409-8F0D-64642E1DAA30}"/>
              </a:ext>
            </a:extLst>
          </p:cNvPr>
          <p:cNvSpPr/>
          <p:nvPr/>
        </p:nvSpPr>
        <p:spPr>
          <a:xfrm>
            <a:off x="3146005" y="4604506"/>
            <a:ext cx="3453928" cy="312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24204-056C-7CEA-B487-D7EF4F9CC795}"/>
              </a:ext>
            </a:extLst>
          </p:cNvPr>
          <p:cNvSpPr/>
          <p:nvPr/>
        </p:nvSpPr>
        <p:spPr>
          <a:xfrm>
            <a:off x="10491822" y="2994397"/>
            <a:ext cx="1328824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B4AF8-135F-1924-ABE5-8CB02A0232FC}"/>
              </a:ext>
            </a:extLst>
          </p:cNvPr>
          <p:cNvSpPr txBox="1"/>
          <p:nvPr/>
        </p:nvSpPr>
        <p:spPr>
          <a:xfrm>
            <a:off x="10969300" y="3031924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E5E0B-3138-D746-32CD-E85B1F5C315E}"/>
              </a:ext>
            </a:extLst>
          </p:cNvPr>
          <p:cNvSpPr/>
          <p:nvPr/>
        </p:nvSpPr>
        <p:spPr>
          <a:xfrm>
            <a:off x="10492843" y="3429000"/>
            <a:ext cx="1328824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9FC4D-DF93-75EE-B674-095902F766C4}"/>
              </a:ext>
            </a:extLst>
          </p:cNvPr>
          <p:cNvSpPr txBox="1"/>
          <p:nvPr/>
        </p:nvSpPr>
        <p:spPr>
          <a:xfrm>
            <a:off x="10969300" y="3458112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CDD7-4EC3-2255-8885-ECFC74458DFE}"/>
              </a:ext>
            </a:extLst>
          </p:cNvPr>
          <p:cNvSpPr/>
          <p:nvPr/>
        </p:nvSpPr>
        <p:spPr>
          <a:xfrm>
            <a:off x="10491822" y="3847249"/>
            <a:ext cx="1328824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FA683-5B0E-02DB-710E-BCDD87366B7C}"/>
              </a:ext>
            </a:extLst>
          </p:cNvPr>
          <p:cNvSpPr txBox="1"/>
          <p:nvPr/>
        </p:nvSpPr>
        <p:spPr>
          <a:xfrm>
            <a:off x="10968279" y="3876361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7738A1-A5ED-E2FE-EE99-0369D35A1A06}"/>
              </a:ext>
            </a:extLst>
          </p:cNvPr>
          <p:cNvSpPr/>
          <p:nvPr/>
        </p:nvSpPr>
        <p:spPr>
          <a:xfrm>
            <a:off x="10491822" y="4270847"/>
            <a:ext cx="1328824" cy="352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B34C1-C144-7ADF-9245-CAFE854FEA55}"/>
              </a:ext>
            </a:extLst>
          </p:cNvPr>
          <p:cNvSpPr txBox="1"/>
          <p:nvPr/>
        </p:nvSpPr>
        <p:spPr>
          <a:xfrm>
            <a:off x="10968279" y="4308374"/>
            <a:ext cx="37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37123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Ly Dara</cp:lastModifiedBy>
  <cp:revision>2</cp:revision>
  <dcterms:created xsi:type="dcterms:W3CDTF">2024-08-04T11:27:57Z</dcterms:created>
  <dcterms:modified xsi:type="dcterms:W3CDTF">2024-11-08T13:49:43Z</dcterms:modified>
</cp:coreProperties>
</file>