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0724A-1FDF-4DC3-AAF1-68B36D210814}" v="124" dt="2019-02-13T00:15:40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lee Climer" userId="e256e5ac270a8a60" providerId="LiveId" clId="{C430724A-1FDF-4DC3-AAF1-68B36D210814}"/>
    <pc:docChg chg="undo custSel mod addSld modSld modMainMaster">
      <pc:chgData name="Sharlee Climer" userId="e256e5ac270a8a60" providerId="LiveId" clId="{C430724A-1FDF-4DC3-AAF1-68B36D210814}" dt="2019-02-13T00:17:44.133" v="1280" actId="26606"/>
      <pc:docMkLst>
        <pc:docMk/>
      </pc:docMkLst>
      <pc:sldChg chg="addSp delSp modSp delDesignElem">
        <pc:chgData name="Sharlee Climer" userId="e256e5ac270a8a60" providerId="LiveId" clId="{C430724A-1FDF-4DC3-AAF1-68B36D210814}" dt="2019-02-12T20:25:03.680" v="171" actId="26606"/>
        <pc:sldMkLst>
          <pc:docMk/>
          <pc:sldMk cId="359994974" sldId="256"/>
        </pc:sldMkLst>
        <pc:spChg chg="mod">
          <ac:chgData name="Sharlee Climer" userId="e256e5ac270a8a60" providerId="LiveId" clId="{C430724A-1FDF-4DC3-AAF1-68B36D210814}" dt="2019-02-12T20:25:03.680" v="171" actId="26606"/>
          <ac:spMkLst>
            <pc:docMk/>
            <pc:sldMk cId="359994974" sldId="256"/>
            <ac:spMk id="2" creationId="{AF3C5D55-F1C7-46A9-98FF-BA893EB76F5C}"/>
          </ac:spMkLst>
        </pc:spChg>
        <pc:spChg chg="mod">
          <ac:chgData name="Sharlee Climer" userId="e256e5ac270a8a60" providerId="LiveId" clId="{C430724A-1FDF-4DC3-AAF1-68B36D210814}" dt="2019-02-12T20:25:03.680" v="171" actId="26606"/>
          <ac:spMkLst>
            <pc:docMk/>
            <pc:sldMk cId="359994974" sldId="256"/>
            <ac:spMk id="3" creationId="{D36555C6-0888-4BD8-BE63-9EDC98ADE0EB}"/>
          </ac:spMkLst>
        </pc:spChg>
        <pc:spChg chg="add">
          <ac:chgData name="Sharlee Climer" userId="e256e5ac270a8a60" providerId="LiveId" clId="{C430724A-1FDF-4DC3-AAF1-68B36D210814}" dt="2019-02-12T20:25:03.680" v="171" actId="26606"/>
          <ac:spMkLst>
            <pc:docMk/>
            <pc:sldMk cId="359994974" sldId="256"/>
            <ac:spMk id="9" creationId="{6FC11E2E-9797-4FEA-90FD-894E32A208B5}"/>
          </ac:spMkLst>
        </pc:spChg>
        <pc:spChg chg="del mod">
          <ac:chgData name="Sharlee Climer" userId="e256e5ac270a8a60" providerId="LiveId" clId="{C430724A-1FDF-4DC3-AAF1-68B36D210814}" dt="2019-02-12T20:24:46.829" v="168"/>
          <ac:spMkLst>
            <pc:docMk/>
            <pc:sldMk cId="359994974" sldId="256"/>
            <ac:spMk id="10" creationId="{7905BA41-EE6E-4F80-8636-447F22DD729A}"/>
          </ac:spMkLst>
        </pc:spChg>
        <pc:spChg chg="del mod">
          <ac:chgData name="Sharlee Climer" userId="e256e5ac270a8a60" providerId="LiveId" clId="{C430724A-1FDF-4DC3-AAF1-68B36D210814}" dt="2019-02-12T20:24:46.829" v="168"/>
          <ac:spMkLst>
            <pc:docMk/>
            <pc:sldMk cId="359994974" sldId="256"/>
            <ac:spMk id="12" creationId="{CD7549B2-EE05-4558-8C64-AC46755F2B25}"/>
          </ac:spMkLst>
        </pc:spChg>
        <pc:spChg chg="add">
          <ac:chgData name="Sharlee Climer" userId="e256e5ac270a8a60" providerId="LiveId" clId="{C430724A-1FDF-4DC3-AAF1-68B36D210814}" dt="2019-02-12T20:25:03.680" v="171" actId="26606"/>
          <ac:spMkLst>
            <pc:docMk/>
            <pc:sldMk cId="359994974" sldId="256"/>
            <ac:spMk id="14" creationId="{F8828EFD-56F8-4B00-9A0D-B623CC074A0E}"/>
          </ac:spMkLst>
        </pc:spChg>
        <pc:spChg chg="add">
          <ac:chgData name="Sharlee Climer" userId="e256e5ac270a8a60" providerId="LiveId" clId="{C430724A-1FDF-4DC3-AAF1-68B36D210814}" dt="2019-02-12T20:25:03.680" v="171" actId="26606"/>
          <ac:spMkLst>
            <pc:docMk/>
            <pc:sldMk cId="359994974" sldId="256"/>
            <ac:spMk id="16" creationId="{3D4697C8-4A0D-4493-B526-7CC15E0EE557}"/>
          </ac:spMkLst>
        </pc:spChg>
        <pc:spChg chg="add">
          <ac:chgData name="Sharlee Climer" userId="e256e5ac270a8a60" providerId="LiveId" clId="{C430724A-1FDF-4DC3-AAF1-68B36D210814}" dt="2019-02-12T20:25:03.680" v="171" actId="26606"/>
          <ac:spMkLst>
            <pc:docMk/>
            <pc:sldMk cId="359994974" sldId="256"/>
            <ac:spMk id="18" creationId="{A085B63A-2D2F-4B09-9BFB-E2080686CEE0}"/>
          </ac:spMkLst>
        </pc:spChg>
        <pc:picChg chg="mod">
          <ac:chgData name="Sharlee Climer" userId="e256e5ac270a8a60" providerId="LiveId" clId="{C430724A-1FDF-4DC3-AAF1-68B36D210814}" dt="2019-02-12T20:25:03.680" v="171" actId="26606"/>
          <ac:picMkLst>
            <pc:docMk/>
            <pc:sldMk cId="359994974" sldId="256"/>
            <ac:picMk id="7" creationId="{E3FA2918-3A18-4FA4-842F-CE78A8083BD4}"/>
          </ac:picMkLst>
        </pc:picChg>
      </pc:sldChg>
      <pc:sldChg chg="modSp">
        <pc:chgData name="Sharlee Climer" userId="e256e5ac270a8a60" providerId="LiveId" clId="{C430724A-1FDF-4DC3-AAF1-68B36D210814}" dt="2019-02-12T23:34:43.403" v="270" actId="20577"/>
        <pc:sldMkLst>
          <pc:docMk/>
          <pc:sldMk cId="1848048933" sldId="257"/>
        </pc:sldMkLst>
        <pc:spChg chg="mod">
          <ac:chgData name="Sharlee Climer" userId="e256e5ac270a8a60" providerId="LiveId" clId="{C430724A-1FDF-4DC3-AAF1-68B36D210814}" dt="2019-02-12T20:24:46.829" v="168"/>
          <ac:spMkLst>
            <pc:docMk/>
            <pc:sldMk cId="1848048933" sldId="257"/>
            <ac:spMk id="2" creationId="{D8F4E3E5-4835-42D5-B37F-B73673FBCF9F}"/>
          </ac:spMkLst>
        </pc:spChg>
        <pc:graphicFrameChg chg="mod">
          <ac:chgData name="Sharlee Climer" userId="e256e5ac270a8a60" providerId="LiveId" clId="{C430724A-1FDF-4DC3-AAF1-68B36D210814}" dt="2019-02-12T23:34:43.403" v="270" actId="20577"/>
          <ac:graphicFrameMkLst>
            <pc:docMk/>
            <pc:sldMk cId="1848048933" sldId="257"/>
            <ac:graphicFrameMk id="5" creationId="{4E901AE8-4E0D-4530-8B11-A3C3561B9B3A}"/>
          </ac:graphicFrameMkLst>
        </pc:graphicFrameChg>
      </pc:sldChg>
      <pc:sldChg chg="addSp delSp modSp add mod setBg setClrOvrMap delDesignElem">
        <pc:chgData name="Sharlee Climer" userId="e256e5ac270a8a60" providerId="LiveId" clId="{C430724A-1FDF-4DC3-AAF1-68B36D210814}" dt="2019-02-12T20:25:46.248" v="174" actId="26606"/>
        <pc:sldMkLst>
          <pc:docMk/>
          <pc:sldMk cId="60129450" sldId="258"/>
        </pc:sldMkLst>
        <pc:spChg chg="mod">
          <ac:chgData name="Sharlee Climer" userId="e256e5ac270a8a60" providerId="LiveId" clId="{C430724A-1FDF-4DC3-AAF1-68B36D210814}" dt="2019-02-12T20:25:46.248" v="174" actId="26606"/>
          <ac:spMkLst>
            <pc:docMk/>
            <pc:sldMk cId="60129450" sldId="258"/>
            <ac:spMk id="2" creationId="{64DDA304-4784-48B8-A275-05F5C0A189E3}"/>
          </ac:spMkLst>
        </pc:spChg>
        <pc:spChg chg="add del mod">
          <ac:chgData name="Sharlee Climer" userId="e256e5ac270a8a60" providerId="LiveId" clId="{C430724A-1FDF-4DC3-AAF1-68B36D210814}" dt="2019-02-12T20:14:51.286" v="150" actId="26606"/>
          <ac:spMkLst>
            <pc:docMk/>
            <pc:sldMk cId="60129450" sldId="258"/>
            <ac:spMk id="3" creationId="{FBA8A176-78CE-400E-AFB0-268AFF39365F}"/>
          </ac:spMkLst>
        </pc:spChg>
        <pc:spChg chg="add del mod">
          <ac:chgData name="Sharlee Climer" userId="e256e5ac270a8a60" providerId="LiveId" clId="{C430724A-1FDF-4DC3-AAF1-68B36D210814}" dt="2019-02-12T20:14:06.281" v="145" actId="767"/>
          <ac:spMkLst>
            <pc:docMk/>
            <pc:sldMk cId="60129450" sldId="258"/>
            <ac:spMk id="4" creationId="{21F076D4-5C94-4E20-BC40-F38BA98E1942}"/>
          </ac:spMkLst>
        </pc:spChg>
        <pc:spChg chg="add del">
          <ac:chgData name="Sharlee Climer" userId="e256e5ac270a8a60" providerId="LiveId" clId="{C430724A-1FDF-4DC3-AAF1-68B36D210814}" dt="2019-02-12T20:14:51.271" v="149" actId="26606"/>
          <ac:spMkLst>
            <pc:docMk/>
            <pc:sldMk cId="60129450" sldId="258"/>
            <ac:spMk id="10" creationId="{46C2E80F-49A6-4372-B103-219D417A55ED}"/>
          </ac:spMkLst>
        </pc:spChg>
        <pc:spChg chg="add del mod">
          <ac:chgData name="Sharlee Climer" userId="e256e5ac270a8a60" providerId="LiveId" clId="{C430724A-1FDF-4DC3-AAF1-68B36D210814}" dt="2019-02-12T20:24:46.829" v="168"/>
          <ac:spMkLst>
            <pc:docMk/>
            <pc:sldMk cId="60129450" sldId="258"/>
            <ac:spMk id="12" creationId="{42A5316D-ED2F-4F89-B4B4-8D9240B1A348}"/>
          </ac:spMkLst>
        </pc:spChg>
        <pc:spChg chg="add del">
          <ac:chgData name="Sharlee Climer" userId="e256e5ac270a8a60" providerId="LiveId" clId="{C430724A-1FDF-4DC3-AAF1-68B36D210814}" dt="2019-02-12T20:25:46.233" v="173" actId="26606"/>
          <ac:spMkLst>
            <pc:docMk/>
            <pc:sldMk cId="60129450" sldId="258"/>
            <ac:spMk id="18" creationId="{95724071-AC7B-4A67-934B-CD7F90745802}"/>
          </ac:spMkLst>
        </pc:spChg>
        <pc:spChg chg="add">
          <ac:chgData name="Sharlee Climer" userId="e256e5ac270a8a60" providerId="LiveId" clId="{C430724A-1FDF-4DC3-AAF1-68B36D210814}" dt="2019-02-12T20:25:46.248" v="174" actId="26606"/>
          <ac:spMkLst>
            <pc:docMk/>
            <pc:sldMk cId="60129450" sldId="258"/>
            <ac:spMk id="20" creationId="{8F1F5A56-E82B-4FD5-9025-B72896FFBB6D}"/>
          </ac:spMkLst>
        </pc:spChg>
        <pc:spChg chg="add">
          <ac:chgData name="Sharlee Climer" userId="e256e5ac270a8a60" providerId="LiveId" clId="{C430724A-1FDF-4DC3-AAF1-68B36D210814}" dt="2019-02-12T20:25:46.248" v="174" actId="26606"/>
          <ac:spMkLst>
            <pc:docMk/>
            <pc:sldMk cId="60129450" sldId="258"/>
            <ac:spMk id="21" creationId="{DB66F6E8-4D4A-4907-940A-774703A2D0FE}"/>
          </ac:spMkLst>
        </pc:spChg>
        <pc:graphicFrameChg chg="add del">
          <ac:chgData name="Sharlee Climer" userId="e256e5ac270a8a60" providerId="LiveId" clId="{C430724A-1FDF-4DC3-AAF1-68B36D210814}" dt="2019-02-12T20:14:51.271" v="149" actId="26606"/>
          <ac:graphicFrameMkLst>
            <pc:docMk/>
            <pc:sldMk cId="60129450" sldId="258"/>
            <ac:graphicFrameMk id="5" creationId="{CCD06A95-EF05-4BF0-B133-92D8E36726E9}"/>
          </ac:graphicFrameMkLst>
        </pc:graphicFrameChg>
        <pc:graphicFrameChg chg="add mod modGraphic">
          <ac:chgData name="Sharlee Climer" userId="e256e5ac270a8a60" providerId="LiveId" clId="{C430724A-1FDF-4DC3-AAF1-68B36D210814}" dt="2019-02-12T20:25:46.248" v="174" actId="26606"/>
          <ac:graphicFrameMkLst>
            <pc:docMk/>
            <pc:sldMk cId="60129450" sldId="258"/>
            <ac:graphicFrameMk id="13" creationId="{A75336FE-35B8-4E72-9E96-F9B903C5992E}"/>
          </ac:graphicFrameMkLst>
        </pc:graphicFrameChg>
        <pc:picChg chg="add del">
          <ac:chgData name="Sharlee Climer" userId="e256e5ac270a8a60" providerId="LiveId" clId="{C430724A-1FDF-4DC3-AAF1-68B36D210814}" dt="2019-02-12T20:14:44.085" v="147" actId="26606"/>
          <ac:picMkLst>
            <pc:docMk/>
            <pc:sldMk cId="60129450" sldId="258"/>
            <ac:picMk id="7" creationId="{00E1D2CB-C192-4CF6-8B7D-CD506B04CE62}"/>
          </ac:picMkLst>
        </pc:picChg>
        <pc:picChg chg="add del">
          <ac:chgData name="Sharlee Climer" userId="e256e5ac270a8a60" providerId="LiveId" clId="{C430724A-1FDF-4DC3-AAF1-68B36D210814}" dt="2019-02-12T20:14:44.085" v="147" actId="26606"/>
          <ac:picMkLst>
            <pc:docMk/>
            <pc:sldMk cId="60129450" sldId="258"/>
            <ac:picMk id="9" creationId="{12368688-E6CC-43A3-B488-6CE6344A598B}"/>
          </ac:picMkLst>
        </pc:picChg>
      </pc:sldChg>
      <pc:sldChg chg="addSp delSp modSp add mod setBg">
        <pc:chgData name="Sharlee Climer" userId="e256e5ac270a8a60" providerId="LiveId" clId="{C430724A-1FDF-4DC3-AAF1-68B36D210814}" dt="2019-02-12T23:52:57.644" v="673" actId="20577"/>
        <pc:sldMkLst>
          <pc:docMk/>
          <pc:sldMk cId="2134874347" sldId="259"/>
        </pc:sldMkLst>
        <pc:spChg chg="mod">
          <ac:chgData name="Sharlee Climer" userId="e256e5ac270a8a60" providerId="LiveId" clId="{C430724A-1FDF-4DC3-AAF1-68B36D210814}" dt="2019-02-12T23:52:12.230" v="666" actId="26606"/>
          <ac:spMkLst>
            <pc:docMk/>
            <pc:sldMk cId="2134874347" sldId="259"/>
            <ac:spMk id="2" creationId="{53275C6A-3C5A-44F4-8704-6A1519BF1AD1}"/>
          </ac:spMkLst>
        </pc:spChg>
        <pc:spChg chg="del mod">
          <ac:chgData name="Sharlee Climer" userId="e256e5ac270a8a60" providerId="LiveId" clId="{C430724A-1FDF-4DC3-AAF1-68B36D210814}" dt="2019-02-12T23:52:12.230" v="666" actId="26606"/>
          <ac:spMkLst>
            <pc:docMk/>
            <pc:sldMk cId="2134874347" sldId="259"/>
            <ac:spMk id="3" creationId="{C920835C-5277-4B3D-B996-E9F878317A59}"/>
          </ac:spMkLst>
        </pc:spChg>
        <pc:spChg chg="add">
          <ac:chgData name="Sharlee Climer" userId="e256e5ac270a8a60" providerId="LiveId" clId="{C430724A-1FDF-4DC3-AAF1-68B36D210814}" dt="2019-02-12T23:52:12.230" v="666" actId="26606"/>
          <ac:spMkLst>
            <pc:docMk/>
            <pc:sldMk cId="2134874347" sldId="259"/>
            <ac:spMk id="10" creationId="{46C2E80F-49A6-4372-B103-219D417A55ED}"/>
          </ac:spMkLst>
        </pc:spChg>
        <pc:graphicFrameChg chg="add mod">
          <ac:chgData name="Sharlee Climer" userId="e256e5ac270a8a60" providerId="LiveId" clId="{C430724A-1FDF-4DC3-AAF1-68B36D210814}" dt="2019-02-12T23:52:57.644" v="673" actId="20577"/>
          <ac:graphicFrameMkLst>
            <pc:docMk/>
            <pc:sldMk cId="2134874347" sldId="259"/>
            <ac:graphicFrameMk id="5" creationId="{27B41C29-C473-43B8-A210-23B4C2278CEC}"/>
          </ac:graphicFrameMkLst>
        </pc:graphicFrameChg>
      </pc:sldChg>
      <pc:sldChg chg="addSp delSp modSp add mod setBg">
        <pc:chgData name="Sharlee Climer" userId="e256e5ac270a8a60" providerId="LiveId" clId="{C430724A-1FDF-4DC3-AAF1-68B36D210814}" dt="2019-02-12T23:55:28.139" v="747" actId="26606"/>
        <pc:sldMkLst>
          <pc:docMk/>
          <pc:sldMk cId="552338246" sldId="260"/>
        </pc:sldMkLst>
        <pc:spChg chg="mod">
          <ac:chgData name="Sharlee Climer" userId="e256e5ac270a8a60" providerId="LiveId" clId="{C430724A-1FDF-4DC3-AAF1-68B36D210814}" dt="2019-02-12T23:55:28.139" v="747" actId="26606"/>
          <ac:spMkLst>
            <pc:docMk/>
            <pc:sldMk cId="552338246" sldId="260"/>
            <ac:spMk id="2" creationId="{452175E6-8134-4151-833E-3C2B78E77470}"/>
          </ac:spMkLst>
        </pc:spChg>
        <pc:spChg chg="mod ord">
          <ac:chgData name="Sharlee Climer" userId="e256e5ac270a8a60" providerId="LiveId" clId="{C430724A-1FDF-4DC3-AAF1-68B36D210814}" dt="2019-02-12T23:55:28.139" v="747" actId="26606"/>
          <ac:spMkLst>
            <pc:docMk/>
            <pc:sldMk cId="552338246" sldId="260"/>
            <ac:spMk id="3" creationId="{0B241D1B-3039-4FDD-B318-B972F20F81B5}"/>
          </ac:spMkLst>
        </pc:spChg>
        <pc:spChg chg="add del">
          <ac:chgData name="Sharlee Climer" userId="e256e5ac270a8a60" providerId="LiveId" clId="{C430724A-1FDF-4DC3-AAF1-68B36D210814}" dt="2019-02-12T23:55:20.288" v="742" actId="26606"/>
          <ac:spMkLst>
            <pc:docMk/>
            <pc:sldMk cId="552338246" sldId="260"/>
            <ac:spMk id="9" creationId="{867D4867-5BA7-4462-B2F6-A23F4A622AA7}"/>
          </ac:spMkLst>
        </pc:spChg>
        <pc:spChg chg="add del">
          <ac:chgData name="Sharlee Climer" userId="e256e5ac270a8a60" providerId="LiveId" clId="{C430724A-1FDF-4DC3-AAF1-68B36D210814}" dt="2019-02-12T23:55:22.732" v="744" actId="26606"/>
          <ac:spMkLst>
            <pc:docMk/>
            <pc:sldMk cId="552338246" sldId="260"/>
            <ac:spMk id="11" creationId="{42A5316D-ED2F-4F89-B4B4-8D9240B1A348}"/>
          </ac:spMkLst>
        </pc:spChg>
        <pc:spChg chg="add del">
          <ac:chgData name="Sharlee Climer" userId="e256e5ac270a8a60" providerId="LiveId" clId="{C430724A-1FDF-4DC3-AAF1-68B36D210814}" dt="2019-02-12T23:55:28.139" v="746" actId="26606"/>
          <ac:spMkLst>
            <pc:docMk/>
            <pc:sldMk cId="552338246" sldId="260"/>
            <ac:spMk id="13" creationId="{867D4867-5BA7-4462-B2F6-A23F4A622AA7}"/>
          </ac:spMkLst>
        </pc:spChg>
        <pc:spChg chg="add">
          <ac:chgData name="Sharlee Climer" userId="e256e5ac270a8a60" providerId="LiveId" clId="{C430724A-1FDF-4DC3-AAF1-68B36D210814}" dt="2019-02-12T23:55:28.139" v="747" actId="26606"/>
          <ac:spMkLst>
            <pc:docMk/>
            <pc:sldMk cId="552338246" sldId="260"/>
            <ac:spMk id="15" creationId="{C607803A-4E99-444E-94F7-8785CDDF5849}"/>
          </ac:spMkLst>
        </pc:spChg>
        <pc:spChg chg="add">
          <ac:chgData name="Sharlee Climer" userId="e256e5ac270a8a60" providerId="LiveId" clId="{C430724A-1FDF-4DC3-AAF1-68B36D210814}" dt="2019-02-12T23:55:28.139" v="747" actId="26606"/>
          <ac:spMkLst>
            <pc:docMk/>
            <pc:sldMk cId="552338246" sldId="260"/>
            <ac:spMk id="16" creationId="{2989BE6A-C309-418E-8ADD-1616A980570D}"/>
          </ac:spMkLst>
        </pc:spChg>
        <pc:picChg chg="add mod">
          <ac:chgData name="Sharlee Climer" userId="e256e5ac270a8a60" providerId="LiveId" clId="{C430724A-1FDF-4DC3-AAF1-68B36D210814}" dt="2019-02-12T23:55:28.139" v="747" actId="26606"/>
          <ac:picMkLst>
            <pc:docMk/>
            <pc:sldMk cId="552338246" sldId="260"/>
            <ac:picMk id="4" creationId="{229826D8-7F6C-45FD-A233-683461FC8C6E}"/>
          </ac:picMkLst>
        </pc:picChg>
      </pc:sldChg>
      <pc:sldChg chg="addSp modSp add mod setBg setClrOvrMap">
        <pc:chgData name="Sharlee Climer" userId="e256e5ac270a8a60" providerId="LiveId" clId="{C430724A-1FDF-4DC3-AAF1-68B36D210814}" dt="2019-02-12T23:57:17.379" v="959" actId="26606"/>
        <pc:sldMkLst>
          <pc:docMk/>
          <pc:sldMk cId="2932948980" sldId="261"/>
        </pc:sldMkLst>
        <pc:spChg chg="mod">
          <ac:chgData name="Sharlee Climer" userId="e256e5ac270a8a60" providerId="LiveId" clId="{C430724A-1FDF-4DC3-AAF1-68B36D210814}" dt="2019-02-12T23:57:17.379" v="959" actId="26606"/>
          <ac:spMkLst>
            <pc:docMk/>
            <pc:sldMk cId="2932948980" sldId="261"/>
            <ac:spMk id="2" creationId="{FEAE081E-5327-40FE-A174-410C7792318A}"/>
          </ac:spMkLst>
        </pc:spChg>
        <pc:spChg chg="mod">
          <ac:chgData name="Sharlee Climer" userId="e256e5ac270a8a60" providerId="LiveId" clId="{C430724A-1FDF-4DC3-AAF1-68B36D210814}" dt="2019-02-12T23:57:17.379" v="959" actId="26606"/>
          <ac:spMkLst>
            <pc:docMk/>
            <pc:sldMk cId="2932948980" sldId="261"/>
            <ac:spMk id="3" creationId="{5BD3B4C5-EC47-4228-B2D4-33C6A6C0BCAD}"/>
          </ac:spMkLst>
        </pc:spChg>
        <pc:spChg chg="add">
          <ac:chgData name="Sharlee Climer" userId="e256e5ac270a8a60" providerId="LiveId" clId="{C430724A-1FDF-4DC3-AAF1-68B36D210814}" dt="2019-02-12T23:57:17.379" v="959" actId="26606"/>
          <ac:spMkLst>
            <pc:docMk/>
            <pc:sldMk cId="2932948980" sldId="261"/>
            <ac:spMk id="8" creationId="{48A740BC-A0AA-45E0-B899-2AE9C6FE11CA}"/>
          </ac:spMkLst>
        </pc:spChg>
        <pc:cxnChg chg="add">
          <ac:chgData name="Sharlee Climer" userId="e256e5ac270a8a60" providerId="LiveId" clId="{C430724A-1FDF-4DC3-AAF1-68B36D210814}" dt="2019-02-12T23:57:17.379" v="959" actId="26606"/>
          <ac:cxnSpMkLst>
            <pc:docMk/>
            <pc:sldMk cId="2932948980" sldId="261"/>
            <ac:cxnSpMk id="10" creationId="{B874EF51-C858-4BB9-97C3-D17755787127}"/>
          </ac:cxnSpMkLst>
        </pc:cxnChg>
      </pc:sldChg>
      <pc:sldChg chg="addSp delSp modSp add mod setBg">
        <pc:chgData name="Sharlee Climer" userId="e256e5ac270a8a60" providerId="LiveId" clId="{C430724A-1FDF-4DC3-AAF1-68B36D210814}" dt="2019-02-12T23:58:14.037" v="967" actId="26606"/>
        <pc:sldMkLst>
          <pc:docMk/>
          <pc:sldMk cId="4215408034" sldId="262"/>
        </pc:sldMkLst>
        <pc:spChg chg="del">
          <ac:chgData name="Sharlee Climer" userId="e256e5ac270a8a60" providerId="LiveId" clId="{C430724A-1FDF-4DC3-AAF1-68B36D210814}" dt="2019-02-12T23:58:14.037" v="967" actId="26606"/>
          <ac:spMkLst>
            <pc:docMk/>
            <pc:sldMk cId="4215408034" sldId="262"/>
            <ac:spMk id="2" creationId="{C16DD087-0833-4AF9-A982-F2B0B63CFA7A}"/>
          </ac:spMkLst>
        </pc:spChg>
        <pc:spChg chg="del mod">
          <ac:chgData name="Sharlee Climer" userId="e256e5ac270a8a60" providerId="LiveId" clId="{C430724A-1FDF-4DC3-AAF1-68B36D210814}" dt="2019-02-12T23:58:14.037" v="967" actId="26606"/>
          <ac:spMkLst>
            <pc:docMk/>
            <pc:sldMk cId="4215408034" sldId="262"/>
            <ac:spMk id="3" creationId="{4B0D7B92-DB97-48FC-8C05-99F2EA64EA02}"/>
          </ac:spMkLst>
        </pc:spChg>
        <pc:spChg chg="add">
          <ac:chgData name="Sharlee Climer" userId="e256e5ac270a8a60" providerId="LiveId" clId="{C430724A-1FDF-4DC3-AAF1-68B36D210814}" dt="2019-02-12T23:58:14.037" v="967" actId="26606"/>
          <ac:spMkLst>
            <pc:docMk/>
            <pc:sldMk cId="4215408034" sldId="262"/>
            <ac:spMk id="10" creationId="{32BC26D8-82FB-445E-AA49-62A77D7C1EE0}"/>
          </ac:spMkLst>
        </pc:spChg>
        <pc:spChg chg="add">
          <ac:chgData name="Sharlee Climer" userId="e256e5ac270a8a60" providerId="LiveId" clId="{C430724A-1FDF-4DC3-AAF1-68B36D210814}" dt="2019-02-12T23:58:14.037" v="967" actId="26606"/>
          <ac:spMkLst>
            <pc:docMk/>
            <pc:sldMk cId="4215408034" sldId="262"/>
            <ac:spMk id="12" creationId="{CB44330D-EA18-4254-AA95-EB49948539B8}"/>
          </ac:spMkLst>
        </pc:spChg>
        <pc:picChg chg="add del">
          <ac:chgData name="Sharlee Climer" userId="e256e5ac270a8a60" providerId="LiveId" clId="{C430724A-1FDF-4DC3-AAF1-68B36D210814}" dt="2019-02-12T23:58:14.037" v="967" actId="26606"/>
          <ac:picMkLst>
            <pc:docMk/>
            <pc:sldMk cId="4215408034" sldId="262"/>
            <ac:picMk id="4" creationId="{E562AE3A-D510-4D3A-8816-6F5225DCC54A}"/>
          </ac:picMkLst>
        </pc:picChg>
        <pc:picChg chg="add">
          <ac:chgData name="Sharlee Climer" userId="e256e5ac270a8a60" providerId="LiveId" clId="{C430724A-1FDF-4DC3-AAF1-68B36D210814}" dt="2019-02-12T23:58:14.037" v="967" actId="26606"/>
          <ac:picMkLst>
            <pc:docMk/>
            <pc:sldMk cId="4215408034" sldId="262"/>
            <ac:picMk id="7" creationId="{E562AE3A-D510-4D3A-8816-6F5225DCC54A}"/>
          </ac:picMkLst>
        </pc:picChg>
      </pc:sldChg>
      <pc:sldChg chg="addSp delSp modSp add mod setBg">
        <pc:chgData name="Sharlee Climer" userId="e256e5ac270a8a60" providerId="LiveId" clId="{C430724A-1FDF-4DC3-AAF1-68B36D210814}" dt="2019-02-12T23:59:40.333" v="1043" actId="1076"/>
        <pc:sldMkLst>
          <pc:docMk/>
          <pc:sldMk cId="3967421071" sldId="263"/>
        </pc:sldMkLst>
        <pc:spChg chg="add del">
          <ac:chgData name="Sharlee Climer" userId="e256e5ac270a8a60" providerId="LiveId" clId="{C430724A-1FDF-4DC3-AAF1-68B36D210814}" dt="2019-02-12T23:59:16.155" v="1022" actId="26606"/>
          <ac:spMkLst>
            <pc:docMk/>
            <pc:sldMk cId="3967421071" sldId="263"/>
            <ac:spMk id="2" creationId="{2A7663A8-E29F-431E-B073-1DBEEDA134C7}"/>
          </ac:spMkLst>
        </pc:spChg>
        <pc:spChg chg="add del mod">
          <ac:chgData name="Sharlee Climer" userId="e256e5ac270a8a60" providerId="LiveId" clId="{C430724A-1FDF-4DC3-AAF1-68B36D210814}" dt="2019-02-12T23:59:16.155" v="1022" actId="26606"/>
          <ac:spMkLst>
            <pc:docMk/>
            <pc:sldMk cId="3967421071" sldId="263"/>
            <ac:spMk id="3" creationId="{D2E2F857-5249-4BF0-B450-B9D08D630E12}"/>
          </ac:spMkLst>
        </pc:spChg>
        <pc:spChg chg="add mod">
          <ac:chgData name="Sharlee Climer" userId="e256e5ac270a8a60" providerId="LiveId" clId="{C430724A-1FDF-4DC3-AAF1-68B36D210814}" dt="2019-02-12T23:59:40.333" v="1043" actId="1076"/>
          <ac:spMkLst>
            <pc:docMk/>
            <pc:sldMk cId="3967421071" sldId="263"/>
            <ac:spMk id="5" creationId="{6CDBE119-FE83-443E-8F68-39FB56A86924}"/>
          </ac:spMkLst>
        </pc:spChg>
        <pc:spChg chg="add">
          <ac:chgData name="Sharlee Climer" userId="e256e5ac270a8a60" providerId="LiveId" clId="{C430724A-1FDF-4DC3-AAF1-68B36D210814}" dt="2019-02-12T23:59:16.155" v="1022" actId="26606"/>
          <ac:spMkLst>
            <pc:docMk/>
            <pc:sldMk cId="3967421071" sldId="263"/>
            <ac:spMk id="6" creationId="{32BC26D8-82FB-445E-AA49-62A77D7C1EE0}"/>
          </ac:spMkLst>
        </pc:spChg>
        <pc:spChg chg="add">
          <ac:chgData name="Sharlee Climer" userId="e256e5ac270a8a60" providerId="LiveId" clId="{C430724A-1FDF-4DC3-AAF1-68B36D210814}" dt="2019-02-12T23:59:16.155" v="1022" actId="26606"/>
          <ac:spMkLst>
            <pc:docMk/>
            <pc:sldMk cId="3967421071" sldId="263"/>
            <ac:spMk id="8" creationId="{CB44330D-EA18-4254-AA95-EB49948539B8}"/>
          </ac:spMkLst>
        </pc:spChg>
        <pc:spChg chg="add del">
          <ac:chgData name="Sharlee Climer" userId="e256e5ac270a8a60" providerId="LiveId" clId="{C430724A-1FDF-4DC3-AAF1-68B36D210814}" dt="2019-02-12T23:58:42.167" v="971" actId="26606"/>
          <ac:spMkLst>
            <pc:docMk/>
            <pc:sldMk cId="3967421071" sldId="263"/>
            <ac:spMk id="10" creationId="{32BC26D8-82FB-445E-AA49-62A77D7C1EE0}"/>
          </ac:spMkLst>
        </pc:spChg>
        <pc:spChg chg="add del">
          <ac:chgData name="Sharlee Climer" userId="e256e5ac270a8a60" providerId="LiveId" clId="{C430724A-1FDF-4DC3-AAF1-68B36D210814}" dt="2019-02-12T23:58:42.167" v="971" actId="26606"/>
          <ac:spMkLst>
            <pc:docMk/>
            <pc:sldMk cId="3967421071" sldId="263"/>
            <ac:spMk id="12" creationId="{CB44330D-EA18-4254-AA95-EB49948539B8}"/>
          </ac:spMkLst>
        </pc:spChg>
        <pc:picChg chg="add del">
          <ac:chgData name="Sharlee Climer" userId="e256e5ac270a8a60" providerId="LiveId" clId="{C430724A-1FDF-4DC3-AAF1-68B36D210814}" dt="2019-02-12T23:59:16.155" v="1022" actId="26606"/>
          <ac:picMkLst>
            <pc:docMk/>
            <pc:sldMk cId="3967421071" sldId="263"/>
            <ac:picMk id="4" creationId="{0CBDCE2A-021F-4191-84EE-CE90F6EBB8BF}"/>
          </ac:picMkLst>
        </pc:picChg>
        <pc:picChg chg="add del">
          <ac:chgData name="Sharlee Climer" userId="e256e5ac270a8a60" providerId="LiveId" clId="{C430724A-1FDF-4DC3-AAF1-68B36D210814}" dt="2019-02-12T23:58:42.167" v="971" actId="26606"/>
          <ac:picMkLst>
            <pc:docMk/>
            <pc:sldMk cId="3967421071" sldId="263"/>
            <ac:picMk id="7" creationId="{0CBDCE2A-021F-4191-84EE-CE90F6EBB8BF}"/>
          </ac:picMkLst>
        </pc:picChg>
        <pc:picChg chg="add">
          <ac:chgData name="Sharlee Climer" userId="e256e5ac270a8a60" providerId="LiveId" clId="{C430724A-1FDF-4DC3-AAF1-68B36D210814}" dt="2019-02-12T23:59:16.155" v="1022" actId="26606"/>
          <ac:picMkLst>
            <pc:docMk/>
            <pc:sldMk cId="3967421071" sldId="263"/>
            <ac:picMk id="9" creationId="{0CBDCE2A-021F-4191-84EE-CE90F6EBB8BF}"/>
          </ac:picMkLst>
        </pc:picChg>
      </pc:sldChg>
      <pc:sldChg chg="addSp delSp modSp add mod setBg">
        <pc:chgData name="Sharlee Climer" userId="e256e5ac270a8a60" providerId="LiveId" clId="{C430724A-1FDF-4DC3-AAF1-68B36D210814}" dt="2019-02-13T00:00:43.027" v="1086" actId="1076"/>
        <pc:sldMkLst>
          <pc:docMk/>
          <pc:sldMk cId="2040885246" sldId="264"/>
        </pc:sldMkLst>
        <pc:spChg chg="del">
          <ac:chgData name="Sharlee Climer" userId="e256e5ac270a8a60" providerId="LiveId" clId="{C430724A-1FDF-4DC3-AAF1-68B36D210814}" dt="2019-02-13T00:00:05.528" v="1046" actId="26606"/>
          <ac:spMkLst>
            <pc:docMk/>
            <pc:sldMk cId="2040885246" sldId="264"/>
            <ac:spMk id="2" creationId="{996CA373-E7EB-45DC-8C03-E2E909C2D06E}"/>
          </ac:spMkLst>
        </pc:spChg>
        <pc:spChg chg="del">
          <ac:chgData name="Sharlee Climer" userId="e256e5ac270a8a60" providerId="LiveId" clId="{C430724A-1FDF-4DC3-AAF1-68B36D210814}" dt="2019-02-13T00:00:05.528" v="1046" actId="26606"/>
          <ac:spMkLst>
            <pc:docMk/>
            <pc:sldMk cId="2040885246" sldId="264"/>
            <ac:spMk id="3" creationId="{512717C9-074B-4E9D-92D1-80F31C05486C}"/>
          </ac:spMkLst>
        </pc:spChg>
        <pc:spChg chg="add mod">
          <ac:chgData name="Sharlee Climer" userId="e256e5ac270a8a60" providerId="LiveId" clId="{C430724A-1FDF-4DC3-AAF1-68B36D210814}" dt="2019-02-13T00:00:43.027" v="1086" actId="1076"/>
          <ac:spMkLst>
            <pc:docMk/>
            <pc:sldMk cId="2040885246" sldId="264"/>
            <ac:spMk id="5" creationId="{92B26CBD-4B28-4B17-AD19-9F0A0BD12196}"/>
          </ac:spMkLst>
        </pc:spChg>
        <pc:spChg chg="add">
          <ac:chgData name="Sharlee Climer" userId="e256e5ac270a8a60" providerId="LiveId" clId="{C430724A-1FDF-4DC3-AAF1-68B36D210814}" dt="2019-02-13T00:00:05.528" v="1046" actId="26606"/>
          <ac:spMkLst>
            <pc:docMk/>
            <pc:sldMk cId="2040885246" sldId="264"/>
            <ac:spMk id="10" creationId="{32BC26D8-82FB-445E-AA49-62A77D7C1EE0}"/>
          </ac:spMkLst>
        </pc:spChg>
        <pc:spChg chg="add">
          <ac:chgData name="Sharlee Climer" userId="e256e5ac270a8a60" providerId="LiveId" clId="{C430724A-1FDF-4DC3-AAF1-68B36D210814}" dt="2019-02-13T00:00:05.528" v="1046" actId="26606"/>
          <ac:spMkLst>
            <pc:docMk/>
            <pc:sldMk cId="2040885246" sldId="264"/>
            <ac:spMk id="12" creationId="{CB44330D-EA18-4254-AA95-EB49948539B8}"/>
          </ac:spMkLst>
        </pc:spChg>
        <pc:picChg chg="add del">
          <ac:chgData name="Sharlee Climer" userId="e256e5ac270a8a60" providerId="LiveId" clId="{C430724A-1FDF-4DC3-AAF1-68B36D210814}" dt="2019-02-13T00:00:05.528" v="1046" actId="26606"/>
          <ac:picMkLst>
            <pc:docMk/>
            <pc:sldMk cId="2040885246" sldId="264"/>
            <ac:picMk id="4" creationId="{75089719-5710-489D-B3B2-E6B2CC6DD725}"/>
          </ac:picMkLst>
        </pc:picChg>
        <pc:picChg chg="add">
          <ac:chgData name="Sharlee Climer" userId="e256e5ac270a8a60" providerId="LiveId" clId="{C430724A-1FDF-4DC3-AAF1-68B36D210814}" dt="2019-02-13T00:00:05.528" v="1046" actId="26606"/>
          <ac:picMkLst>
            <pc:docMk/>
            <pc:sldMk cId="2040885246" sldId="264"/>
            <ac:picMk id="7" creationId="{75089719-5710-489D-B3B2-E6B2CC6DD725}"/>
          </ac:picMkLst>
        </pc:picChg>
      </pc:sldChg>
      <pc:sldChg chg="addSp delSp modSp add mod setBg">
        <pc:chgData name="Sharlee Climer" userId="e256e5ac270a8a60" providerId="LiveId" clId="{C430724A-1FDF-4DC3-AAF1-68B36D210814}" dt="2019-02-13T00:04:23.797" v="1099" actId="26606"/>
        <pc:sldMkLst>
          <pc:docMk/>
          <pc:sldMk cId="2551149084" sldId="265"/>
        </pc:sldMkLst>
        <pc:spChg chg="del">
          <ac:chgData name="Sharlee Climer" userId="e256e5ac270a8a60" providerId="LiveId" clId="{C430724A-1FDF-4DC3-AAF1-68B36D210814}" dt="2019-02-13T00:04:01.977" v="1091" actId="478"/>
          <ac:spMkLst>
            <pc:docMk/>
            <pc:sldMk cId="2551149084" sldId="265"/>
            <ac:spMk id="2" creationId="{40E11BFB-C349-4FA2-929D-A6C156307C4B}"/>
          </ac:spMkLst>
        </pc:spChg>
        <pc:spChg chg="del">
          <ac:chgData name="Sharlee Climer" userId="e256e5ac270a8a60" providerId="LiveId" clId="{C430724A-1FDF-4DC3-AAF1-68B36D210814}" dt="2019-02-13T00:04:05.672" v="1092" actId="478"/>
          <ac:spMkLst>
            <pc:docMk/>
            <pc:sldMk cId="2551149084" sldId="265"/>
            <ac:spMk id="3" creationId="{35569BB7-78F9-4CBA-883C-6D1D6C2CF1EE}"/>
          </ac:spMkLst>
        </pc:spChg>
        <pc:spChg chg="add del">
          <ac:chgData name="Sharlee Climer" userId="e256e5ac270a8a60" providerId="LiveId" clId="{C430724A-1FDF-4DC3-AAF1-68B36D210814}" dt="2019-02-13T00:04:23.797" v="1098" actId="26606"/>
          <ac:spMkLst>
            <pc:docMk/>
            <pc:sldMk cId="2551149084" sldId="265"/>
            <ac:spMk id="7" creationId="{2F19B711-C590-44D1-9AA8-9F143B0ED58A}"/>
          </ac:spMkLst>
        </pc:spChg>
        <pc:spChg chg="add del">
          <ac:chgData name="Sharlee Climer" userId="e256e5ac270a8a60" providerId="LiveId" clId="{C430724A-1FDF-4DC3-AAF1-68B36D210814}" dt="2019-02-13T00:04:23.797" v="1098" actId="26606"/>
          <ac:spMkLst>
            <pc:docMk/>
            <pc:sldMk cId="2551149084" sldId="265"/>
            <ac:spMk id="8" creationId="{C0C79CF2-6A1C-4636-84CE-ABB2BE191D23}"/>
          </ac:spMkLst>
        </pc:spChg>
        <pc:spChg chg="add del">
          <ac:chgData name="Sharlee Climer" userId="e256e5ac270a8a60" providerId="LiveId" clId="{C430724A-1FDF-4DC3-AAF1-68B36D210814}" dt="2019-02-13T00:04:23.797" v="1098" actId="26606"/>
          <ac:spMkLst>
            <pc:docMk/>
            <pc:sldMk cId="2551149084" sldId="265"/>
            <ac:spMk id="9" creationId="{7A5D17DF-AD65-402C-A95C-F13C770C9FCD}"/>
          </ac:spMkLst>
        </pc:spChg>
        <pc:spChg chg="add del">
          <ac:chgData name="Sharlee Climer" userId="e256e5ac270a8a60" providerId="LiveId" clId="{C430724A-1FDF-4DC3-AAF1-68B36D210814}" dt="2019-02-13T00:04:12.297" v="1094" actId="26606"/>
          <ac:spMkLst>
            <pc:docMk/>
            <pc:sldMk cId="2551149084" sldId="265"/>
            <ac:spMk id="10" creationId="{A9F529C3-C941-49FD-8C67-82F134F64BDB}"/>
          </ac:spMkLst>
        </pc:spChg>
        <pc:spChg chg="add">
          <ac:chgData name="Sharlee Climer" userId="e256e5ac270a8a60" providerId="LiveId" clId="{C430724A-1FDF-4DC3-AAF1-68B36D210814}" dt="2019-02-13T00:04:23.797" v="1099" actId="26606"/>
          <ac:spMkLst>
            <pc:docMk/>
            <pc:sldMk cId="2551149084" sldId="265"/>
            <ac:spMk id="11" creationId="{664E23E2-7440-4E36-A67B-0F88C5F7E185}"/>
          </ac:spMkLst>
        </pc:spChg>
        <pc:spChg chg="add del">
          <ac:chgData name="Sharlee Climer" userId="e256e5ac270a8a60" providerId="LiveId" clId="{C430724A-1FDF-4DC3-AAF1-68B36D210814}" dt="2019-02-13T00:04:12.297" v="1094" actId="26606"/>
          <ac:spMkLst>
            <pc:docMk/>
            <pc:sldMk cId="2551149084" sldId="265"/>
            <ac:spMk id="12" creationId="{20586029-32A0-47E5-9AEC-AE3ABA6B94D0}"/>
          </ac:spMkLst>
        </pc:spChg>
        <pc:spChg chg="add">
          <ac:chgData name="Sharlee Climer" userId="e256e5ac270a8a60" providerId="LiveId" clId="{C430724A-1FDF-4DC3-AAF1-68B36D210814}" dt="2019-02-13T00:04:23.797" v="1099" actId="26606"/>
          <ac:spMkLst>
            <pc:docMk/>
            <pc:sldMk cId="2551149084" sldId="265"/>
            <ac:spMk id="13" creationId="{B06949AE-010D-4C18-8AED-7872085ADD57}"/>
          </ac:spMkLst>
        </pc:spChg>
        <pc:spChg chg="add">
          <ac:chgData name="Sharlee Climer" userId="e256e5ac270a8a60" providerId="LiveId" clId="{C430724A-1FDF-4DC3-AAF1-68B36D210814}" dt="2019-02-13T00:04:23.797" v="1099" actId="26606"/>
          <ac:spMkLst>
            <pc:docMk/>
            <pc:sldMk cId="2551149084" sldId="265"/>
            <ac:spMk id="15" creationId="{FE54AADB-50C7-4293-94C0-27361A32B8CF}"/>
          </ac:spMkLst>
        </pc:spChg>
        <pc:picChg chg="add mod ord">
          <ac:chgData name="Sharlee Climer" userId="e256e5ac270a8a60" providerId="LiveId" clId="{C430724A-1FDF-4DC3-AAF1-68B36D210814}" dt="2019-02-13T00:04:23.797" v="1099" actId="26606"/>
          <ac:picMkLst>
            <pc:docMk/>
            <pc:sldMk cId="2551149084" sldId="265"/>
            <ac:picMk id="4" creationId="{DA97F140-1805-491E-AFC2-9151460E840A}"/>
          </ac:picMkLst>
        </pc:picChg>
        <pc:picChg chg="add mod">
          <ac:chgData name="Sharlee Climer" userId="e256e5ac270a8a60" providerId="LiveId" clId="{C430724A-1FDF-4DC3-AAF1-68B36D210814}" dt="2019-02-13T00:04:23.797" v="1099" actId="26606"/>
          <ac:picMkLst>
            <pc:docMk/>
            <pc:sldMk cId="2551149084" sldId="265"/>
            <ac:picMk id="5" creationId="{5F6B9C55-2A51-4FF3-8284-24702E61C59F}"/>
          </ac:picMkLst>
        </pc:picChg>
        <pc:cxnChg chg="add del">
          <ac:chgData name="Sharlee Climer" userId="e256e5ac270a8a60" providerId="LiveId" clId="{C430724A-1FDF-4DC3-AAF1-68B36D210814}" dt="2019-02-13T00:04:12.297" v="1094" actId="26606"/>
          <ac:cxnSpMkLst>
            <pc:docMk/>
            <pc:sldMk cId="2551149084" sldId="265"/>
            <ac:cxnSpMk id="14" creationId="{8C730EAB-A532-4295-A302-FB4B90DB9F5E}"/>
          </ac:cxnSpMkLst>
        </pc:cxnChg>
      </pc:sldChg>
      <pc:sldChg chg="addSp delSp modSp add mod setBg setClrOvrMap">
        <pc:chgData name="Sharlee Climer" userId="e256e5ac270a8a60" providerId="LiveId" clId="{C430724A-1FDF-4DC3-AAF1-68B36D210814}" dt="2019-02-13T00:17:44.133" v="1280" actId="26606"/>
        <pc:sldMkLst>
          <pc:docMk/>
          <pc:sldMk cId="1084273567" sldId="266"/>
        </pc:sldMkLst>
        <pc:spChg chg="mod">
          <ac:chgData name="Sharlee Climer" userId="e256e5ac270a8a60" providerId="LiveId" clId="{C430724A-1FDF-4DC3-AAF1-68B36D210814}" dt="2019-02-13T00:17:44.133" v="1280" actId="26606"/>
          <ac:spMkLst>
            <pc:docMk/>
            <pc:sldMk cId="1084273567" sldId="266"/>
            <ac:spMk id="2" creationId="{578B0061-C2C5-48C4-A869-2FD8357196B6}"/>
          </ac:spMkLst>
        </pc:spChg>
        <pc:spChg chg="del">
          <ac:chgData name="Sharlee Climer" userId="e256e5ac270a8a60" providerId="LiveId" clId="{C430724A-1FDF-4DC3-AAF1-68B36D210814}" dt="2019-02-13T00:15:09.641" v="1101"/>
          <ac:spMkLst>
            <pc:docMk/>
            <pc:sldMk cId="1084273567" sldId="266"/>
            <ac:spMk id="3" creationId="{1728AA08-5F5C-4671-8A84-2AF9127D43C0}"/>
          </ac:spMkLst>
        </pc:spChg>
        <pc:spChg chg="add mod">
          <ac:chgData name="Sharlee Climer" userId="e256e5ac270a8a60" providerId="LiveId" clId="{C430724A-1FDF-4DC3-AAF1-68B36D210814}" dt="2019-02-13T00:17:44.133" v="1280" actId="26606"/>
          <ac:spMkLst>
            <pc:docMk/>
            <pc:sldMk cId="1084273567" sldId="266"/>
            <ac:spMk id="6" creationId="{904F0909-6E52-4F9C-8DE1-BAA07E2D725C}"/>
          </ac:spMkLst>
        </pc:spChg>
        <pc:spChg chg="add del">
          <ac:chgData name="Sharlee Climer" userId="e256e5ac270a8a60" providerId="LiveId" clId="{C430724A-1FDF-4DC3-AAF1-68B36D210814}" dt="2019-02-13T00:17:44.133" v="1280" actId="26606"/>
          <ac:spMkLst>
            <pc:docMk/>
            <pc:sldMk cId="1084273567" sldId="266"/>
            <ac:spMk id="11" creationId="{867D4867-5BA7-4462-B2F6-A23F4A622AA7}"/>
          </ac:spMkLst>
        </pc:spChg>
        <pc:spChg chg="add del">
          <ac:chgData name="Sharlee Climer" userId="e256e5ac270a8a60" providerId="LiveId" clId="{C430724A-1FDF-4DC3-AAF1-68B36D210814}" dt="2019-02-13T00:17:29.005" v="1273" actId="26606"/>
          <ac:spMkLst>
            <pc:docMk/>
            <pc:sldMk cId="1084273567" sldId="266"/>
            <ac:spMk id="16" creationId="{3BAF1561-20C4-41FD-A35F-BF2B9E727F3E}"/>
          </ac:spMkLst>
        </pc:spChg>
        <pc:spChg chg="add del">
          <ac:chgData name="Sharlee Climer" userId="e256e5ac270a8a60" providerId="LiveId" clId="{C430724A-1FDF-4DC3-AAF1-68B36D210814}" dt="2019-02-13T00:17:29.005" v="1273" actId="26606"/>
          <ac:spMkLst>
            <pc:docMk/>
            <pc:sldMk cId="1084273567" sldId="266"/>
            <ac:spMk id="18" creationId="{839DC788-B140-4F3E-A91E-CB3E70ED940A}"/>
          </ac:spMkLst>
        </pc:spChg>
        <pc:spChg chg="add del">
          <ac:chgData name="Sharlee Climer" userId="e256e5ac270a8a60" providerId="LiveId" clId="{C430724A-1FDF-4DC3-AAF1-68B36D210814}" dt="2019-02-13T00:17:36.618" v="1275" actId="26606"/>
          <ac:spMkLst>
            <pc:docMk/>
            <pc:sldMk cId="1084273567" sldId="266"/>
            <ac:spMk id="22" creationId="{EE1FC7B4-E4A7-4452-B413-1A623E3A7230}"/>
          </ac:spMkLst>
        </pc:spChg>
        <pc:spChg chg="add del">
          <ac:chgData name="Sharlee Climer" userId="e256e5ac270a8a60" providerId="LiveId" clId="{C430724A-1FDF-4DC3-AAF1-68B36D210814}" dt="2019-02-13T00:17:36.618" v="1275" actId="26606"/>
          <ac:spMkLst>
            <pc:docMk/>
            <pc:sldMk cId="1084273567" sldId="266"/>
            <ac:spMk id="23" creationId="{E0709AF0-24F0-4486-B189-BE6386BDB198}"/>
          </ac:spMkLst>
        </pc:spChg>
        <pc:spChg chg="add del">
          <ac:chgData name="Sharlee Climer" userId="e256e5ac270a8a60" providerId="LiveId" clId="{C430724A-1FDF-4DC3-AAF1-68B36D210814}" dt="2019-02-13T00:17:36.618" v="1275" actId="26606"/>
          <ac:spMkLst>
            <pc:docMk/>
            <pc:sldMk cId="1084273567" sldId="266"/>
            <ac:spMk id="24" creationId="{FBE3B62F-5853-4A3C-B050-6186351A7176}"/>
          </ac:spMkLst>
        </pc:spChg>
        <pc:spChg chg="add del">
          <ac:chgData name="Sharlee Climer" userId="e256e5ac270a8a60" providerId="LiveId" clId="{C430724A-1FDF-4DC3-AAF1-68B36D210814}" dt="2019-02-13T00:17:39.068" v="1277" actId="26606"/>
          <ac:spMkLst>
            <pc:docMk/>
            <pc:sldMk cId="1084273567" sldId="266"/>
            <ac:spMk id="26" creationId="{68A4132F-DEC6-4332-A00C-A11AD4519B6C}"/>
          </ac:spMkLst>
        </pc:spChg>
        <pc:spChg chg="add del">
          <ac:chgData name="Sharlee Climer" userId="e256e5ac270a8a60" providerId="LiveId" clId="{C430724A-1FDF-4DC3-AAF1-68B36D210814}" dt="2019-02-13T00:17:39.068" v="1277" actId="26606"/>
          <ac:spMkLst>
            <pc:docMk/>
            <pc:sldMk cId="1084273567" sldId="266"/>
            <ac:spMk id="27" creationId="{64965EAE-E41A-435F-B993-07E824B6C977}"/>
          </ac:spMkLst>
        </pc:spChg>
        <pc:spChg chg="add del">
          <ac:chgData name="Sharlee Climer" userId="e256e5ac270a8a60" providerId="LiveId" clId="{C430724A-1FDF-4DC3-AAF1-68B36D210814}" dt="2019-02-13T00:17:39.068" v="1277" actId="26606"/>
          <ac:spMkLst>
            <pc:docMk/>
            <pc:sldMk cId="1084273567" sldId="266"/>
            <ac:spMk id="28" creationId="{152F8994-E6D4-4311-9548-C3607BC43645}"/>
          </ac:spMkLst>
        </pc:spChg>
        <pc:spChg chg="add del">
          <ac:chgData name="Sharlee Climer" userId="e256e5ac270a8a60" providerId="LiveId" clId="{C430724A-1FDF-4DC3-AAF1-68B36D210814}" dt="2019-02-13T00:17:44.118" v="1279" actId="26606"/>
          <ac:spMkLst>
            <pc:docMk/>
            <pc:sldMk cId="1084273567" sldId="266"/>
            <ac:spMk id="30" creationId="{EE1FC7B4-E4A7-4452-B413-1A623E3A7230}"/>
          </ac:spMkLst>
        </pc:spChg>
        <pc:spChg chg="add del">
          <ac:chgData name="Sharlee Climer" userId="e256e5ac270a8a60" providerId="LiveId" clId="{C430724A-1FDF-4DC3-AAF1-68B36D210814}" dt="2019-02-13T00:17:44.118" v="1279" actId="26606"/>
          <ac:spMkLst>
            <pc:docMk/>
            <pc:sldMk cId="1084273567" sldId="266"/>
            <ac:spMk id="31" creationId="{E0709AF0-24F0-4486-B189-BE6386BDB198}"/>
          </ac:spMkLst>
        </pc:spChg>
        <pc:spChg chg="add del">
          <ac:chgData name="Sharlee Climer" userId="e256e5ac270a8a60" providerId="LiveId" clId="{C430724A-1FDF-4DC3-AAF1-68B36D210814}" dt="2019-02-13T00:17:44.118" v="1279" actId="26606"/>
          <ac:spMkLst>
            <pc:docMk/>
            <pc:sldMk cId="1084273567" sldId="266"/>
            <ac:spMk id="32" creationId="{FBE3B62F-5853-4A3C-B050-6186351A7176}"/>
          </ac:spMkLst>
        </pc:spChg>
        <pc:spChg chg="add">
          <ac:chgData name="Sharlee Climer" userId="e256e5ac270a8a60" providerId="LiveId" clId="{C430724A-1FDF-4DC3-AAF1-68B36D210814}" dt="2019-02-13T00:17:44.133" v="1280" actId="26606"/>
          <ac:spMkLst>
            <pc:docMk/>
            <pc:sldMk cId="1084273567" sldId="266"/>
            <ac:spMk id="34" creationId="{3BAF1561-20C4-41FD-A35F-BF2B9E727F3E}"/>
          </ac:spMkLst>
        </pc:spChg>
        <pc:spChg chg="add">
          <ac:chgData name="Sharlee Climer" userId="e256e5ac270a8a60" providerId="LiveId" clId="{C430724A-1FDF-4DC3-AAF1-68B36D210814}" dt="2019-02-13T00:17:44.133" v="1280" actId="26606"/>
          <ac:spMkLst>
            <pc:docMk/>
            <pc:sldMk cId="1084273567" sldId="266"/>
            <ac:spMk id="35" creationId="{839DC788-B140-4F3E-A91E-CB3E70ED940A}"/>
          </ac:spMkLst>
        </pc:spChg>
        <pc:picChg chg="add mod ord modCrop">
          <ac:chgData name="Sharlee Climer" userId="e256e5ac270a8a60" providerId="LiveId" clId="{C430724A-1FDF-4DC3-AAF1-68B36D210814}" dt="2019-02-13T00:17:44.133" v="1280" actId="26606"/>
          <ac:picMkLst>
            <pc:docMk/>
            <pc:sldMk cId="1084273567" sldId="266"/>
            <ac:picMk id="5" creationId="{D4D9B815-A698-4A7E-A5E2-267B27CCA582}"/>
          </ac:picMkLst>
        </pc:picChg>
        <pc:cxnChg chg="add del">
          <ac:chgData name="Sharlee Climer" userId="e256e5ac270a8a60" providerId="LiveId" clId="{C430724A-1FDF-4DC3-AAF1-68B36D210814}" dt="2019-02-13T00:17:29.005" v="1273" actId="26606"/>
          <ac:cxnSpMkLst>
            <pc:docMk/>
            <pc:sldMk cId="1084273567" sldId="266"/>
            <ac:cxnSpMk id="20" creationId="{FC18D930-0EEE-448F-ABF1-2AA3C83DA552}"/>
          </ac:cxnSpMkLst>
        </pc:cxnChg>
        <pc:cxnChg chg="add">
          <ac:chgData name="Sharlee Climer" userId="e256e5ac270a8a60" providerId="LiveId" clId="{C430724A-1FDF-4DC3-AAF1-68B36D210814}" dt="2019-02-13T00:17:44.133" v="1280" actId="26606"/>
          <ac:cxnSpMkLst>
            <pc:docMk/>
            <pc:sldMk cId="1084273567" sldId="266"/>
            <ac:cxnSpMk id="36" creationId="{FC18D930-0EEE-448F-ABF1-2AA3C83DA552}"/>
          </ac:cxnSpMkLst>
        </pc:cxnChg>
      </pc:sldChg>
      <pc:sldMasterChg chg="modSp modSldLayout">
        <pc:chgData name="Sharlee Climer" userId="e256e5ac270a8a60" providerId="LiveId" clId="{C430724A-1FDF-4DC3-AAF1-68B36D210814}" dt="2019-02-12T20:24:46.829" v="168"/>
        <pc:sldMasterMkLst>
          <pc:docMk/>
          <pc:sldMasterMk cId="3243920135" sldId="2147483648"/>
        </pc:sldMasterMkLst>
        <pc:spChg chg="mod">
          <ac:chgData name="Sharlee Climer" userId="e256e5ac270a8a60" providerId="LiveId" clId="{C430724A-1FDF-4DC3-AAF1-68B36D210814}" dt="2019-02-12T20:24:46.829" v="168"/>
          <ac:spMkLst>
            <pc:docMk/>
            <pc:sldMasterMk cId="3243920135" sldId="2147483648"/>
            <ac:spMk id="2" creationId="{EBEBA733-E0EE-4FBF-8ADE-E4719CF7712F}"/>
          </ac:spMkLst>
        </pc:spChg>
        <pc:spChg chg="mod">
          <ac:chgData name="Sharlee Climer" userId="e256e5ac270a8a60" providerId="LiveId" clId="{C430724A-1FDF-4DC3-AAF1-68B36D210814}" dt="2019-02-12T20:24:46.829" v="168"/>
          <ac:spMkLst>
            <pc:docMk/>
            <pc:sldMasterMk cId="3243920135" sldId="2147483648"/>
            <ac:spMk id="3" creationId="{63AD807A-0518-404D-ADFC-EE251EB3200F}"/>
          </ac:spMkLst>
        </pc:spChg>
        <pc:spChg chg="mod">
          <ac:chgData name="Sharlee Climer" userId="e256e5ac270a8a60" providerId="LiveId" clId="{C430724A-1FDF-4DC3-AAF1-68B36D210814}" dt="2019-02-12T20:24:46.829" v="168"/>
          <ac:spMkLst>
            <pc:docMk/>
            <pc:sldMasterMk cId="3243920135" sldId="2147483648"/>
            <ac:spMk id="4" creationId="{1A787206-8719-49C8-8766-5278BF155C6E}"/>
          </ac:spMkLst>
        </pc:spChg>
        <pc:spChg chg="mod">
          <ac:chgData name="Sharlee Climer" userId="e256e5ac270a8a60" providerId="LiveId" clId="{C430724A-1FDF-4DC3-AAF1-68B36D210814}" dt="2019-02-12T20:24:46.829" v="168"/>
          <ac:spMkLst>
            <pc:docMk/>
            <pc:sldMasterMk cId="3243920135" sldId="2147483648"/>
            <ac:spMk id="5" creationId="{F28374F9-F7DA-4052-8EB2-11EB5A4BC82E}"/>
          </ac:spMkLst>
        </pc:spChg>
        <pc:spChg chg="mod">
          <ac:chgData name="Sharlee Climer" userId="e256e5ac270a8a60" providerId="LiveId" clId="{C430724A-1FDF-4DC3-AAF1-68B36D210814}" dt="2019-02-12T20:24:46.829" v="168"/>
          <ac:spMkLst>
            <pc:docMk/>
            <pc:sldMasterMk cId="3243920135" sldId="2147483648"/>
            <ac:spMk id="6" creationId="{F0212997-905A-4198-B251-E22E9187BDDF}"/>
          </ac:spMkLst>
        </pc:spChg>
        <pc:sldLayoutChg chg="modSp">
          <pc:chgData name="Sharlee Climer" userId="e256e5ac270a8a60" providerId="LiveId" clId="{C430724A-1FDF-4DC3-AAF1-68B36D210814}" dt="2019-02-12T20:24:46.829" v="168"/>
          <pc:sldLayoutMkLst>
            <pc:docMk/>
            <pc:sldMasterMk cId="3243920135" sldId="2147483648"/>
            <pc:sldLayoutMk cId="3486690454" sldId="2147483649"/>
          </pc:sldLayoutMkLst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3486690454" sldId="2147483649"/>
              <ac:spMk id="2" creationId="{671BA336-08C4-4F62-83CE-4D49F7ABC4E2}"/>
            </ac:spMkLst>
          </pc:spChg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3486690454" sldId="2147483649"/>
              <ac:spMk id="3" creationId="{C01D724C-4F26-4103-AABF-0D740B773B2C}"/>
            </ac:spMkLst>
          </pc:spChg>
        </pc:sldLayoutChg>
        <pc:sldLayoutChg chg="modSp">
          <pc:chgData name="Sharlee Climer" userId="e256e5ac270a8a60" providerId="LiveId" clId="{C430724A-1FDF-4DC3-AAF1-68B36D210814}" dt="2019-02-12T20:24:46.829" v="168"/>
          <pc:sldLayoutMkLst>
            <pc:docMk/>
            <pc:sldMasterMk cId="3243920135" sldId="2147483648"/>
            <pc:sldLayoutMk cId="464083215" sldId="2147483651"/>
          </pc:sldLayoutMkLst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464083215" sldId="2147483651"/>
              <ac:spMk id="2" creationId="{9324AB0F-3228-4211-9253-3354C227D917}"/>
            </ac:spMkLst>
          </pc:spChg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464083215" sldId="2147483651"/>
              <ac:spMk id="3" creationId="{A951BBA2-C479-4B55-BF07-6F7C58C594A5}"/>
            </ac:spMkLst>
          </pc:spChg>
        </pc:sldLayoutChg>
        <pc:sldLayoutChg chg="modSp">
          <pc:chgData name="Sharlee Climer" userId="e256e5ac270a8a60" providerId="LiveId" clId="{C430724A-1FDF-4DC3-AAF1-68B36D210814}" dt="2019-02-12T20:24:46.829" v="168"/>
          <pc:sldLayoutMkLst>
            <pc:docMk/>
            <pc:sldMasterMk cId="3243920135" sldId="2147483648"/>
            <pc:sldLayoutMk cId="641103406" sldId="2147483652"/>
          </pc:sldLayoutMkLst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641103406" sldId="2147483652"/>
              <ac:spMk id="3" creationId="{085B44D3-EF8A-406F-A6E4-0CEBCB6530F0}"/>
            </ac:spMkLst>
          </pc:spChg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641103406" sldId="2147483652"/>
              <ac:spMk id="4" creationId="{34EF8E97-C58B-4E52-8A65-895E79398319}"/>
            </ac:spMkLst>
          </pc:spChg>
        </pc:sldLayoutChg>
        <pc:sldLayoutChg chg="modSp">
          <pc:chgData name="Sharlee Climer" userId="e256e5ac270a8a60" providerId="LiveId" clId="{C430724A-1FDF-4DC3-AAF1-68B36D210814}" dt="2019-02-12T20:24:46.829" v="168"/>
          <pc:sldLayoutMkLst>
            <pc:docMk/>
            <pc:sldMasterMk cId="3243920135" sldId="2147483648"/>
            <pc:sldLayoutMk cId="3282429419" sldId="2147483653"/>
          </pc:sldLayoutMkLst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3282429419" sldId="2147483653"/>
              <ac:spMk id="2" creationId="{503976D3-151B-4951-B7B6-D4033E1435E5}"/>
            </ac:spMkLst>
          </pc:spChg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3282429419" sldId="2147483653"/>
              <ac:spMk id="3" creationId="{929C5786-ACC3-4B06-AA72-F7AEFABB3F49}"/>
            </ac:spMkLst>
          </pc:spChg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3282429419" sldId="2147483653"/>
              <ac:spMk id="4" creationId="{3BDC3B61-F437-4A2D-BC79-034818653337}"/>
            </ac:spMkLst>
          </pc:spChg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3282429419" sldId="2147483653"/>
              <ac:spMk id="5" creationId="{43FE5E3B-65BD-4B3B-9E11-7D80534D94AE}"/>
            </ac:spMkLst>
          </pc:spChg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3282429419" sldId="2147483653"/>
              <ac:spMk id="6" creationId="{1744F76B-C627-459C-9EAF-E29C751CE4ED}"/>
            </ac:spMkLst>
          </pc:spChg>
        </pc:sldLayoutChg>
        <pc:sldLayoutChg chg="modSp">
          <pc:chgData name="Sharlee Climer" userId="e256e5ac270a8a60" providerId="LiveId" clId="{C430724A-1FDF-4DC3-AAF1-68B36D210814}" dt="2019-02-12T20:24:46.829" v="168"/>
          <pc:sldLayoutMkLst>
            <pc:docMk/>
            <pc:sldMasterMk cId="3243920135" sldId="2147483648"/>
            <pc:sldLayoutMk cId="4059730151" sldId="2147483656"/>
          </pc:sldLayoutMkLst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4059730151" sldId="2147483656"/>
              <ac:spMk id="2" creationId="{5150B458-9001-41D2-8898-C6AE111B104E}"/>
            </ac:spMkLst>
          </pc:spChg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4059730151" sldId="2147483656"/>
              <ac:spMk id="3" creationId="{0AAB429E-F04B-4756-8F19-672936AB76B0}"/>
            </ac:spMkLst>
          </pc:spChg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4059730151" sldId="2147483656"/>
              <ac:spMk id="4" creationId="{738A6EB5-3EA4-4413-983A-9F65DDE8FCFD}"/>
            </ac:spMkLst>
          </pc:spChg>
        </pc:sldLayoutChg>
        <pc:sldLayoutChg chg="modSp">
          <pc:chgData name="Sharlee Climer" userId="e256e5ac270a8a60" providerId="LiveId" clId="{C430724A-1FDF-4DC3-AAF1-68B36D210814}" dt="2019-02-12T20:24:46.829" v="168"/>
          <pc:sldLayoutMkLst>
            <pc:docMk/>
            <pc:sldMasterMk cId="3243920135" sldId="2147483648"/>
            <pc:sldLayoutMk cId="4258544648" sldId="2147483657"/>
          </pc:sldLayoutMkLst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4258544648" sldId="2147483657"/>
              <ac:spMk id="2" creationId="{4CA2F038-BECD-4895-9841-CD5B4D3A7004}"/>
            </ac:spMkLst>
          </pc:spChg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4258544648" sldId="2147483657"/>
              <ac:spMk id="3" creationId="{791A7C4D-DE11-415B-9856-24BF01421C33}"/>
            </ac:spMkLst>
          </pc:spChg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4258544648" sldId="2147483657"/>
              <ac:spMk id="4" creationId="{8EDA9170-082C-49F1-BD17-7351F2A35AAF}"/>
            </ac:spMkLst>
          </pc:spChg>
        </pc:sldLayoutChg>
        <pc:sldLayoutChg chg="modSp">
          <pc:chgData name="Sharlee Climer" userId="e256e5ac270a8a60" providerId="LiveId" clId="{C430724A-1FDF-4DC3-AAF1-68B36D210814}" dt="2019-02-12T20:24:46.829" v="168"/>
          <pc:sldLayoutMkLst>
            <pc:docMk/>
            <pc:sldMasterMk cId="3243920135" sldId="2147483648"/>
            <pc:sldLayoutMk cId="608046898" sldId="2147483659"/>
          </pc:sldLayoutMkLst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608046898" sldId="2147483659"/>
              <ac:spMk id="2" creationId="{CDFB5EA7-AAEC-418F-852B-AD59EB619987}"/>
            </ac:spMkLst>
          </pc:spChg>
          <pc:spChg chg="mod">
            <ac:chgData name="Sharlee Climer" userId="e256e5ac270a8a60" providerId="LiveId" clId="{C430724A-1FDF-4DC3-AAF1-68B36D210814}" dt="2019-02-12T20:24:46.829" v="168"/>
            <ac:spMkLst>
              <pc:docMk/>
              <pc:sldMasterMk cId="3243920135" sldId="2147483648"/>
              <pc:sldLayoutMk cId="608046898" sldId="2147483659"/>
              <ac:spMk id="3" creationId="{E5CA499E-24C5-4409-B34A-E39FEF0F8D86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EF2CD-7EA0-4575-A236-590CF7843A09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4CD9E35-C3AA-4AC2-B948-2FBD17AA954B}">
      <dgm:prSet/>
      <dgm:spPr/>
      <dgm:t>
        <a:bodyPr/>
        <a:lstStyle/>
        <a:p>
          <a:pPr>
            <a:defRPr b="1"/>
          </a:pPr>
          <a:r>
            <a:rPr lang="en-US" dirty="0"/>
            <a:t>Elements / chromosomes / individuals can be modeled in many ways</a:t>
          </a:r>
        </a:p>
      </dgm:t>
    </dgm:pt>
    <dgm:pt modelId="{6724E30B-68A7-4853-820D-C92DEC137E77}" type="parTrans" cxnId="{D358CB1D-717D-4458-8ECA-323AFD3C3BA7}">
      <dgm:prSet/>
      <dgm:spPr/>
      <dgm:t>
        <a:bodyPr/>
        <a:lstStyle/>
        <a:p>
          <a:endParaRPr lang="en-US"/>
        </a:p>
      </dgm:t>
    </dgm:pt>
    <dgm:pt modelId="{F802CB41-1825-4C7C-AF32-67AD330379D0}" type="sibTrans" cxnId="{D358CB1D-717D-4458-8ECA-323AFD3C3BA7}">
      <dgm:prSet/>
      <dgm:spPr/>
      <dgm:t>
        <a:bodyPr/>
        <a:lstStyle/>
        <a:p>
          <a:endParaRPr lang="en-US"/>
        </a:p>
      </dgm:t>
    </dgm:pt>
    <dgm:pt modelId="{EE233EEC-BADE-4DFF-8D89-73F6763DDEBA}">
      <dgm:prSet/>
      <dgm:spPr/>
      <dgm:t>
        <a:bodyPr/>
        <a:lstStyle/>
        <a:p>
          <a:r>
            <a:rPr lang="en-US"/>
            <a:t>Not necessarily linear array</a:t>
          </a:r>
        </a:p>
      </dgm:t>
    </dgm:pt>
    <dgm:pt modelId="{27C5AEB8-C902-45B4-ACE9-019A1A811801}" type="parTrans" cxnId="{CCD3E03E-90BD-4823-93B2-B3CBEC0E24E4}">
      <dgm:prSet/>
      <dgm:spPr/>
      <dgm:t>
        <a:bodyPr/>
        <a:lstStyle/>
        <a:p>
          <a:endParaRPr lang="en-US"/>
        </a:p>
      </dgm:t>
    </dgm:pt>
    <dgm:pt modelId="{21E88A1D-EBE5-40ED-A056-6832B2F4BC8F}" type="sibTrans" cxnId="{CCD3E03E-90BD-4823-93B2-B3CBEC0E24E4}">
      <dgm:prSet/>
      <dgm:spPr/>
      <dgm:t>
        <a:bodyPr/>
        <a:lstStyle/>
        <a:p>
          <a:endParaRPr lang="en-US"/>
        </a:p>
      </dgm:t>
    </dgm:pt>
    <dgm:pt modelId="{239C0214-E407-4FB6-B157-313EEC7BC56B}">
      <dgm:prSet/>
      <dgm:spPr/>
      <dgm:t>
        <a:bodyPr/>
        <a:lstStyle/>
        <a:p>
          <a:r>
            <a:rPr lang="en-US" dirty="0"/>
            <a:t>Could use a matrix, etc. (Ken is using linked-list of linked-lists)</a:t>
          </a:r>
        </a:p>
      </dgm:t>
    </dgm:pt>
    <dgm:pt modelId="{3C3C3E67-992C-40AB-88D3-59B2D6A5A2E2}" type="parTrans" cxnId="{4DBD6656-BCE0-4AFC-B4EE-25B8B76D913D}">
      <dgm:prSet/>
      <dgm:spPr/>
      <dgm:t>
        <a:bodyPr/>
        <a:lstStyle/>
        <a:p>
          <a:endParaRPr lang="en-US"/>
        </a:p>
      </dgm:t>
    </dgm:pt>
    <dgm:pt modelId="{38D0FEAD-8B3E-4FD5-8A28-2F66973C5811}" type="sibTrans" cxnId="{4DBD6656-BCE0-4AFC-B4EE-25B8B76D913D}">
      <dgm:prSet/>
      <dgm:spPr/>
      <dgm:t>
        <a:bodyPr/>
        <a:lstStyle/>
        <a:p>
          <a:endParaRPr lang="en-US"/>
        </a:p>
      </dgm:t>
    </dgm:pt>
    <dgm:pt modelId="{D3E0551B-E33C-4534-A89B-4E90EDC8C60A}">
      <dgm:prSet/>
      <dgm:spPr/>
      <dgm:t>
        <a:bodyPr/>
        <a:lstStyle/>
        <a:p>
          <a:pPr>
            <a:defRPr b="1"/>
          </a:pPr>
          <a:r>
            <a:rPr lang="en-US"/>
            <a:t>Operators can be diverse </a:t>
          </a:r>
        </a:p>
      </dgm:t>
    </dgm:pt>
    <dgm:pt modelId="{D1BC1321-2239-4D46-831F-717E6F6604D4}" type="parTrans" cxnId="{C68AC934-2B89-4CB0-92A6-FE59278DD07F}">
      <dgm:prSet/>
      <dgm:spPr/>
      <dgm:t>
        <a:bodyPr/>
        <a:lstStyle/>
        <a:p>
          <a:endParaRPr lang="en-US"/>
        </a:p>
      </dgm:t>
    </dgm:pt>
    <dgm:pt modelId="{D3894A76-94B4-4BDD-8DFF-4F17D3A2EE62}" type="sibTrans" cxnId="{C68AC934-2B89-4CB0-92A6-FE59278DD07F}">
      <dgm:prSet/>
      <dgm:spPr/>
      <dgm:t>
        <a:bodyPr/>
        <a:lstStyle/>
        <a:p>
          <a:endParaRPr lang="en-US"/>
        </a:p>
      </dgm:t>
    </dgm:pt>
    <dgm:pt modelId="{D69F3031-7A86-422D-B34A-E880BDDAED1A}">
      <dgm:prSet/>
      <dgm:spPr/>
      <dgm:t>
        <a:bodyPr/>
        <a:lstStyle/>
        <a:p>
          <a:r>
            <a:rPr lang="en-US"/>
            <a:t>Customize for the specific domain</a:t>
          </a:r>
        </a:p>
      </dgm:t>
    </dgm:pt>
    <dgm:pt modelId="{5BA60375-CB5F-4FDB-93D0-4E2C667DB9A0}" type="parTrans" cxnId="{D0AA55BF-4950-40A8-A716-EA48D03AD487}">
      <dgm:prSet/>
      <dgm:spPr/>
      <dgm:t>
        <a:bodyPr/>
        <a:lstStyle/>
        <a:p>
          <a:endParaRPr lang="en-US"/>
        </a:p>
      </dgm:t>
    </dgm:pt>
    <dgm:pt modelId="{9D1862FA-17FB-40B3-8342-628A14252E6C}" type="sibTrans" cxnId="{D0AA55BF-4950-40A8-A716-EA48D03AD487}">
      <dgm:prSet/>
      <dgm:spPr/>
      <dgm:t>
        <a:bodyPr/>
        <a:lstStyle/>
        <a:p>
          <a:endParaRPr lang="en-US"/>
        </a:p>
      </dgm:t>
    </dgm:pt>
    <dgm:pt modelId="{4820E8C0-3E7C-415E-AAB0-E1F29E91AE40}">
      <dgm:prSet/>
      <dgm:spPr/>
      <dgm:t>
        <a:bodyPr/>
        <a:lstStyle/>
        <a:p>
          <a:pPr>
            <a:defRPr b="1"/>
          </a:pPr>
          <a:r>
            <a:rPr lang="en-US"/>
            <a:t>Can run many different populations (islands)</a:t>
          </a:r>
        </a:p>
      </dgm:t>
    </dgm:pt>
    <dgm:pt modelId="{4B195E95-E9CC-434B-9363-559A544B2C52}" type="parTrans" cxnId="{236155D7-EF48-48A1-B7D7-A58C1B06A095}">
      <dgm:prSet/>
      <dgm:spPr/>
      <dgm:t>
        <a:bodyPr/>
        <a:lstStyle/>
        <a:p>
          <a:endParaRPr lang="en-US"/>
        </a:p>
      </dgm:t>
    </dgm:pt>
    <dgm:pt modelId="{19094CC1-3492-467E-BE0F-91EDB864A94E}" type="sibTrans" cxnId="{236155D7-EF48-48A1-B7D7-A58C1B06A095}">
      <dgm:prSet/>
      <dgm:spPr/>
      <dgm:t>
        <a:bodyPr/>
        <a:lstStyle/>
        <a:p>
          <a:endParaRPr lang="en-US"/>
        </a:p>
      </dgm:t>
    </dgm:pt>
    <dgm:pt modelId="{84C34AC2-8C2D-459B-9606-ADAFE1D4BBBE}">
      <dgm:prSet/>
      <dgm:spPr/>
      <dgm:t>
        <a:bodyPr/>
        <a:lstStyle/>
        <a:p>
          <a:r>
            <a:rPr lang="en-US"/>
            <a:t>Optionally have individuals migrate to other islands</a:t>
          </a:r>
        </a:p>
      </dgm:t>
    </dgm:pt>
    <dgm:pt modelId="{0A71E596-6ED3-4B27-BA78-0E470004AEB2}" type="parTrans" cxnId="{59D4F987-CF2C-4E6C-8E11-BDCD045A84CE}">
      <dgm:prSet/>
      <dgm:spPr/>
      <dgm:t>
        <a:bodyPr/>
        <a:lstStyle/>
        <a:p>
          <a:endParaRPr lang="en-US"/>
        </a:p>
      </dgm:t>
    </dgm:pt>
    <dgm:pt modelId="{852EEA82-C145-443D-A97E-1FD1A6576676}" type="sibTrans" cxnId="{59D4F987-CF2C-4E6C-8E11-BDCD045A84CE}">
      <dgm:prSet/>
      <dgm:spPr/>
      <dgm:t>
        <a:bodyPr/>
        <a:lstStyle/>
        <a:p>
          <a:endParaRPr lang="en-US"/>
        </a:p>
      </dgm:t>
    </dgm:pt>
    <dgm:pt modelId="{5783FD94-737D-46B7-B30A-536C760BB52B}">
      <dgm:prSet/>
      <dgm:spPr/>
      <dgm:t>
        <a:bodyPr/>
        <a:lstStyle/>
        <a:p>
          <a:pPr>
            <a:defRPr b="1"/>
          </a:pPr>
          <a:r>
            <a:rPr lang="en-US"/>
            <a:t>Possible to run in parallel</a:t>
          </a:r>
        </a:p>
      </dgm:t>
    </dgm:pt>
    <dgm:pt modelId="{787391E7-E8A3-4FDC-A457-D8670E9CC7E3}" type="parTrans" cxnId="{AA05FFC7-DB64-4D13-81BD-0E3BA1B2B6F5}">
      <dgm:prSet/>
      <dgm:spPr/>
      <dgm:t>
        <a:bodyPr/>
        <a:lstStyle/>
        <a:p>
          <a:endParaRPr lang="en-US"/>
        </a:p>
      </dgm:t>
    </dgm:pt>
    <dgm:pt modelId="{276BEA72-05D9-4FD8-AB52-F026FAB97391}" type="sibTrans" cxnId="{AA05FFC7-DB64-4D13-81BD-0E3BA1B2B6F5}">
      <dgm:prSet/>
      <dgm:spPr/>
      <dgm:t>
        <a:bodyPr/>
        <a:lstStyle/>
        <a:p>
          <a:endParaRPr lang="en-US"/>
        </a:p>
      </dgm:t>
    </dgm:pt>
    <dgm:pt modelId="{0A5B7A8C-1386-4CA6-A922-C13F1021D338}" type="pres">
      <dgm:prSet presAssocID="{F60EF2CD-7EA0-4575-A236-590CF7843A09}" presName="root" presStyleCnt="0">
        <dgm:presLayoutVars>
          <dgm:dir/>
          <dgm:resizeHandles val="exact"/>
        </dgm:presLayoutVars>
      </dgm:prSet>
      <dgm:spPr/>
    </dgm:pt>
    <dgm:pt modelId="{C3A49D82-D828-4929-A75F-249E21A415C2}" type="pres">
      <dgm:prSet presAssocID="{44CD9E35-C3AA-4AC2-B948-2FBD17AA954B}" presName="compNode" presStyleCnt="0"/>
      <dgm:spPr/>
    </dgm:pt>
    <dgm:pt modelId="{D893BF00-2D75-4766-B5EE-2DA0CDF591C4}" type="pres">
      <dgm:prSet presAssocID="{44CD9E35-C3AA-4AC2-B948-2FBD17AA95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711EB2B-3DD4-49D7-ABCA-AF079B6C74F8}" type="pres">
      <dgm:prSet presAssocID="{44CD9E35-C3AA-4AC2-B948-2FBD17AA954B}" presName="iconSpace" presStyleCnt="0"/>
      <dgm:spPr/>
    </dgm:pt>
    <dgm:pt modelId="{59D599BB-FB01-4A09-B21D-AE5A59893AF1}" type="pres">
      <dgm:prSet presAssocID="{44CD9E35-C3AA-4AC2-B948-2FBD17AA954B}" presName="parTx" presStyleLbl="revTx" presStyleIdx="0" presStyleCnt="8">
        <dgm:presLayoutVars>
          <dgm:chMax val="0"/>
          <dgm:chPref val="0"/>
        </dgm:presLayoutVars>
      </dgm:prSet>
      <dgm:spPr/>
    </dgm:pt>
    <dgm:pt modelId="{4B1E0229-84D3-41B1-94DF-E8AE32CC2D7F}" type="pres">
      <dgm:prSet presAssocID="{44CD9E35-C3AA-4AC2-B948-2FBD17AA954B}" presName="txSpace" presStyleCnt="0"/>
      <dgm:spPr/>
    </dgm:pt>
    <dgm:pt modelId="{B629761B-8038-45AE-8D98-CD969DA401CC}" type="pres">
      <dgm:prSet presAssocID="{44CD9E35-C3AA-4AC2-B948-2FBD17AA954B}" presName="desTx" presStyleLbl="revTx" presStyleIdx="1" presStyleCnt="8">
        <dgm:presLayoutVars/>
      </dgm:prSet>
      <dgm:spPr/>
    </dgm:pt>
    <dgm:pt modelId="{657EC85A-8768-458D-B5DD-434A7F2CD146}" type="pres">
      <dgm:prSet presAssocID="{F802CB41-1825-4C7C-AF32-67AD330379D0}" presName="sibTrans" presStyleCnt="0"/>
      <dgm:spPr/>
    </dgm:pt>
    <dgm:pt modelId="{29CA326F-3AA0-4780-9202-DFB9496516E7}" type="pres">
      <dgm:prSet presAssocID="{D3E0551B-E33C-4534-A89B-4E90EDC8C60A}" presName="compNode" presStyleCnt="0"/>
      <dgm:spPr/>
    </dgm:pt>
    <dgm:pt modelId="{D328F314-2B99-4311-856D-C950942BE2D5}" type="pres">
      <dgm:prSet presAssocID="{D3E0551B-E33C-4534-A89B-4E90EDC8C6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B360E6D-F77B-4F20-BE9D-A224FC2D55CC}" type="pres">
      <dgm:prSet presAssocID="{D3E0551B-E33C-4534-A89B-4E90EDC8C60A}" presName="iconSpace" presStyleCnt="0"/>
      <dgm:spPr/>
    </dgm:pt>
    <dgm:pt modelId="{F5A2899D-DC73-444C-91DB-84E7119827F5}" type="pres">
      <dgm:prSet presAssocID="{D3E0551B-E33C-4534-A89B-4E90EDC8C60A}" presName="parTx" presStyleLbl="revTx" presStyleIdx="2" presStyleCnt="8">
        <dgm:presLayoutVars>
          <dgm:chMax val="0"/>
          <dgm:chPref val="0"/>
        </dgm:presLayoutVars>
      </dgm:prSet>
      <dgm:spPr/>
    </dgm:pt>
    <dgm:pt modelId="{9C70C79F-AB98-4D74-85B0-B143B95F0147}" type="pres">
      <dgm:prSet presAssocID="{D3E0551B-E33C-4534-A89B-4E90EDC8C60A}" presName="txSpace" presStyleCnt="0"/>
      <dgm:spPr/>
    </dgm:pt>
    <dgm:pt modelId="{692ADE4E-1201-42EF-9F58-2928078DED12}" type="pres">
      <dgm:prSet presAssocID="{D3E0551B-E33C-4534-A89B-4E90EDC8C60A}" presName="desTx" presStyleLbl="revTx" presStyleIdx="3" presStyleCnt="8">
        <dgm:presLayoutVars/>
      </dgm:prSet>
      <dgm:spPr/>
    </dgm:pt>
    <dgm:pt modelId="{271945BC-78CC-4B39-94F7-2AFF9E3E4348}" type="pres">
      <dgm:prSet presAssocID="{D3894A76-94B4-4BDD-8DFF-4F17D3A2EE62}" presName="sibTrans" presStyleCnt="0"/>
      <dgm:spPr/>
    </dgm:pt>
    <dgm:pt modelId="{65E166AB-2168-48E3-904B-E885B5CCC231}" type="pres">
      <dgm:prSet presAssocID="{4820E8C0-3E7C-415E-AAB0-E1F29E91AE40}" presName="compNode" presStyleCnt="0"/>
      <dgm:spPr/>
    </dgm:pt>
    <dgm:pt modelId="{0F8DF667-9A60-446C-A03E-5D367A0C1FEE}" type="pres">
      <dgm:prSet presAssocID="{4820E8C0-3E7C-415E-AAB0-E1F29E91AE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A118DFE-7A7B-4E77-9601-8E28870E6070}" type="pres">
      <dgm:prSet presAssocID="{4820E8C0-3E7C-415E-AAB0-E1F29E91AE40}" presName="iconSpace" presStyleCnt="0"/>
      <dgm:spPr/>
    </dgm:pt>
    <dgm:pt modelId="{3CD0D753-1A6D-44F2-AF12-5B0ACF2BBA30}" type="pres">
      <dgm:prSet presAssocID="{4820E8C0-3E7C-415E-AAB0-E1F29E91AE40}" presName="parTx" presStyleLbl="revTx" presStyleIdx="4" presStyleCnt="8">
        <dgm:presLayoutVars>
          <dgm:chMax val="0"/>
          <dgm:chPref val="0"/>
        </dgm:presLayoutVars>
      </dgm:prSet>
      <dgm:spPr/>
    </dgm:pt>
    <dgm:pt modelId="{D2C40043-8A68-4FE8-803A-730313F6A581}" type="pres">
      <dgm:prSet presAssocID="{4820E8C0-3E7C-415E-AAB0-E1F29E91AE40}" presName="txSpace" presStyleCnt="0"/>
      <dgm:spPr/>
    </dgm:pt>
    <dgm:pt modelId="{96DD8D6F-9C9C-4D2E-B5EF-B71179FB977B}" type="pres">
      <dgm:prSet presAssocID="{4820E8C0-3E7C-415E-AAB0-E1F29E91AE40}" presName="desTx" presStyleLbl="revTx" presStyleIdx="5" presStyleCnt="8">
        <dgm:presLayoutVars/>
      </dgm:prSet>
      <dgm:spPr/>
    </dgm:pt>
    <dgm:pt modelId="{76A6340F-C4C1-4E19-A615-D0BDFC0DE194}" type="pres">
      <dgm:prSet presAssocID="{19094CC1-3492-467E-BE0F-91EDB864A94E}" presName="sibTrans" presStyleCnt="0"/>
      <dgm:spPr/>
    </dgm:pt>
    <dgm:pt modelId="{39246746-A1D3-4980-9779-22949A50525C}" type="pres">
      <dgm:prSet presAssocID="{5783FD94-737D-46B7-B30A-536C760BB52B}" presName="compNode" presStyleCnt="0"/>
      <dgm:spPr/>
    </dgm:pt>
    <dgm:pt modelId="{72590949-CAFB-4D88-8E9B-7A61E41BBB77}" type="pres">
      <dgm:prSet presAssocID="{5783FD94-737D-46B7-B30A-536C760BB5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5B4B548-D053-42B8-8748-93C53AD1A6A4}" type="pres">
      <dgm:prSet presAssocID="{5783FD94-737D-46B7-B30A-536C760BB52B}" presName="iconSpace" presStyleCnt="0"/>
      <dgm:spPr/>
    </dgm:pt>
    <dgm:pt modelId="{8F435679-1223-402C-A1C3-EC77C0D3B45B}" type="pres">
      <dgm:prSet presAssocID="{5783FD94-737D-46B7-B30A-536C760BB52B}" presName="parTx" presStyleLbl="revTx" presStyleIdx="6" presStyleCnt="8">
        <dgm:presLayoutVars>
          <dgm:chMax val="0"/>
          <dgm:chPref val="0"/>
        </dgm:presLayoutVars>
      </dgm:prSet>
      <dgm:spPr/>
    </dgm:pt>
    <dgm:pt modelId="{45B4E140-BA50-4AD6-B451-792C7CE6873C}" type="pres">
      <dgm:prSet presAssocID="{5783FD94-737D-46B7-B30A-536C760BB52B}" presName="txSpace" presStyleCnt="0"/>
      <dgm:spPr/>
    </dgm:pt>
    <dgm:pt modelId="{2846D3F2-0B4E-42B7-82D4-7E52CEFFE7A0}" type="pres">
      <dgm:prSet presAssocID="{5783FD94-737D-46B7-B30A-536C760BB52B}" presName="desTx" presStyleLbl="revTx" presStyleIdx="7" presStyleCnt="8">
        <dgm:presLayoutVars/>
      </dgm:prSet>
      <dgm:spPr/>
    </dgm:pt>
  </dgm:ptLst>
  <dgm:cxnLst>
    <dgm:cxn modelId="{D358CB1D-717D-4458-8ECA-323AFD3C3BA7}" srcId="{F60EF2CD-7EA0-4575-A236-590CF7843A09}" destId="{44CD9E35-C3AA-4AC2-B948-2FBD17AA954B}" srcOrd="0" destOrd="0" parTransId="{6724E30B-68A7-4853-820D-C92DEC137E77}" sibTransId="{F802CB41-1825-4C7C-AF32-67AD330379D0}"/>
    <dgm:cxn modelId="{D12DF71E-3A36-4CD1-8A6F-F77AA7BE4D4D}" type="presOf" srcId="{239C0214-E407-4FB6-B157-313EEC7BC56B}" destId="{B629761B-8038-45AE-8D98-CD969DA401CC}" srcOrd="0" destOrd="1" presId="urn:microsoft.com/office/officeart/2018/2/layout/IconLabelDescriptionList"/>
    <dgm:cxn modelId="{9B93B12C-27EB-46E7-820B-C694B3609FEC}" type="presOf" srcId="{84C34AC2-8C2D-459B-9606-ADAFE1D4BBBE}" destId="{96DD8D6F-9C9C-4D2E-B5EF-B71179FB977B}" srcOrd="0" destOrd="0" presId="urn:microsoft.com/office/officeart/2018/2/layout/IconLabelDescriptionList"/>
    <dgm:cxn modelId="{C68AC934-2B89-4CB0-92A6-FE59278DD07F}" srcId="{F60EF2CD-7EA0-4575-A236-590CF7843A09}" destId="{D3E0551B-E33C-4534-A89B-4E90EDC8C60A}" srcOrd="1" destOrd="0" parTransId="{D1BC1321-2239-4D46-831F-717E6F6604D4}" sibTransId="{D3894A76-94B4-4BDD-8DFF-4F17D3A2EE62}"/>
    <dgm:cxn modelId="{CCD3E03E-90BD-4823-93B2-B3CBEC0E24E4}" srcId="{44CD9E35-C3AA-4AC2-B948-2FBD17AA954B}" destId="{EE233EEC-BADE-4DFF-8D89-73F6763DDEBA}" srcOrd="0" destOrd="0" parTransId="{27C5AEB8-C902-45B4-ACE9-019A1A811801}" sibTransId="{21E88A1D-EBE5-40ED-A056-6832B2F4BC8F}"/>
    <dgm:cxn modelId="{4DBD6656-BCE0-4AFC-B4EE-25B8B76D913D}" srcId="{44CD9E35-C3AA-4AC2-B948-2FBD17AA954B}" destId="{239C0214-E407-4FB6-B157-313EEC7BC56B}" srcOrd="1" destOrd="0" parTransId="{3C3C3E67-992C-40AB-88D3-59B2D6A5A2E2}" sibTransId="{38D0FEAD-8B3E-4FD5-8A28-2F66973C5811}"/>
    <dgm:cxn modelId="{59D4F987-CF2C-4E6C-8E11-BDCD045A84CE}" srcId="{4820E8C0-3E7C-415E-AAB0-E1F29E91AE40}" destId="{84C34AC2-8C2D-459B-9606-ADAFE1D4BBBE}" srcOrd="0" destOrd="0" parTransId="{0A71E596-6ED3-4B27-BA78-0E470004AEB2}" sibTransId="{852EEA82-C145-443D-A97E-1FD1A6576676}"/>
    <dgm:cxn modelId="{394E5A9A-D23F-4437-818E-6204C5951BA6}" type="presOf" srcId="{D3E0551B-E33C-4534-A89B-4E90EDC8C60A}" destId="{F5A2899D-DC73-444C-91DB-84E7119827F5}" srcOrd="0" destOrd="0" presId="urn:microsoft.com/office/officeart/2018/2/layout/IconLabelDescriptionList"/>
    <dgm:cxn modelId="{414A96A9-8F8A-44D9-92FC-38CF0BFD893B}" type="presOf" srcId="{4820E8C0-3E7C-415E-AAB0-E1F29E91AE40}" destId="{3CD0D753-1A6D-44F2-AF12-5B0ACF2BBA30}" srcOrd="0" destOrd="0" presId="urn:microsoft.com/office/officeart/2018/2/layout/IconLabelDescriptionList"/>
    <dgm:cxn modelId="{D7D49CAA-206A-4CEC-B1FD-98C27813F54D}" type="presOf" srcId="{5783FD94-737D-46B7-B30A-536C760BB52B}" destId="{8F435679-1223-402C-A1C3-EC77C0D3B45B}" srcOrd="0" destOrd="0" presId="urn:microsoft.com/office/officeart/2018/2/layout/IconLabelDescriptionList"/>
    <dgm:cxn modelId="{679DF2AD-8A36-4668-8E9B-8EC86DA59D52}" type="presOf" srcId="{F60EF2CD-7EA0-4575-A236-590CF7843A09}" destId="{0A5B7A8C-1386-4CA6-A922-C13F1021D338}" srcOrd="0" destOrd="0" presId="urn:microsoft.com/office/officeart/2018/2/layout/IconLabelDescriptionList"/>
    <dgm:cxn modelId="{D0AA55BF-4950-40A8-A716-EA48D03AD487}" srcId="{D3E0551B-E33C-4534-A89B-4E90EDC8C60A}" destId="{D69F3031-7A86-422D-B34A-E880BDDAED1A}" srcOrd="0" destOrd="0" parTransId="{5BA60375-CB5F-4FDB-93D0-4E2C667DB9A0}" sibTransId="{9D1862FA-17FB-40B3-8342-628A14252E6C}"/>
    <dgm:cxn modelId="{AA05FFC7-DB64-4D13-81BD-0E3BA1B2B6F5}" srcId="{F60EF2CD-7EA0-4575-A236-590CF7843A09}" destId="{5783FD94-737D-46B7-B30A-536C760BB52B}" srcOrd="3" destOrd="0" parTransId="{787391E7-E8A3-4FDC-A457-D8670E9CC7E3}" sibTransId="{276BEA72-05D9-4FD8-AB52-F026FAB97391}"/>
    <dgm:cxn modelId="{40944BD2-5FC2-4551-9726-73DF86C6EC4F}" type="presOf" srcId="{EE233EEC-BADE-4DFF-8D89-73F6763DDEBA}" destId="{B629761B-8038-45AE-8D98-CD969DA401CC}" srcOrd="0" destOrd="0" presId="urn:microsoft.com/office/officeart/2018/2/layout/IconLabelDescriptionList"/>
    <dgm:cxn modelId="{236155D7-EF48-48A1-B7D7-A58C1B06A095}" srcId="{F60EF2CD-7EA0-4575-A236-590CF7843A09}" destId="{4820E8C0-3E7C-415E-AAB0-E1F29E91AE40}" srcOrd="2" destOrd="0" parTransId="{4B195E95-E9CC-434B-9363-559A544B2C52}" sibTransId="{19094CC1-3492-467E-BE0F-91EDB864A94E}"/>
    <dgm:cxn modelId="{B74C56E2-1244-40C6-8089-8ECF48458BE6}" type="presOf" srcId="{44CD9E35-C3AA-4AC2-B948-2FBD17AA954B}" destId="{59D599BB-FB01-4A09-B21D-AE5A59893AF1}" srcOrd="0" destOrd="0" presId="urn:microsoft.com/office/officeart/2018/2/layout/IconLabelDescriptionList"/>
    <dgm:cxn modelId="{8420A3E4-7F2D-45D8-9CF0-54F82E06400D}" type="presOf" srcId="{D69F3031-7A86-422D-B34A-E880BDDAED1A}" destId="{692ADE4E-1201-42EF-9F58-2928078DED12}" srcOrd="0" destOrd="0" presId="urn:microsoft.com/office/officeart/2018/2/layout/IconLabelDescriptionList"/>
    <dgm:cxn modelId="{92F4E81E-71C3-4A13-8EB1-39B060FDA168}" type="presParOf" srcId="{0A5B7A8C-1386-4CA6-A922-C13F1021D338}" destId="{C3A49D82-D828-4929-A75F-249E21A415C2}" srcOrd="0" destOrd="0" presId="urn:microsoft.com/office/officeart/2018/2/layout/IconLabelDescriptionList"/>
    <dgm:cxn modelId="{0F6854F8-EE17-461E-B8B5-1243F38B2003}" type="presParOf" srcId="{C3A49D82-D828-4929-A75F-249E21A415C2}" destId="{D893BF00-2D75-4766-B5EE-2DA0CDF591C4}" srcOrd="0" destOrd="0" presId="urn:microsoft.com/office/officeart/2018/2/layout/IconLabelDescriptionList"/>
    <dgm:cxn modelId="{88D4A7DC-90F4-4FEB-971E-2A20CBC5E09E}" type="presParOf" srcId="{C3A49D82-D828-4929-A75F-249E21A415C2}" destId="{F711EB2B-3DD4-49D7-ABCA-AF079B6C74F8}" srcOrd="1" destOrd="0" presId="urn:microsoft.com/office/officeart/2018/2/layout/IconLabelDescriptionList"/>
    <dgm:cxn modelId="{FFF417BF-C121-4869-9F38-90C3963DBDE5}" type="presParOf" srcId="{C3A49D82-D828-4929-A75F-249E21A415C2}" destId="{59D599BB-FB01-4A09-B21D-AE5A59893AF1}" srcOrd="2" destOrd="0" presId="urn:microsoft.com/office/officeart/2018/2/layout/IconLabelDescriptionList"/>
    <dgm:cxn modelId="{A7170716-D793-4632-A3F9-F6E22109C094}" type="presParOf" srcId="{C3A49D82-D828-4929-A75F-249E21A415C2}" destId="{4B1E0229-84D3-41B1-94DF-E8AE32CC2D7F}" srcOrd="3" destOrd="0" presId="urn:microsoft.com/office/officeart/2018/2/layout/IconLabelDescriptionList"/>
    <dgm:cxn modelId="{3ADFD74D-DF61-418E-9C62-AACC1F6B4D2B}" type="presParOf" srcId="{C3A49D82-D828-4929-A75F-249E21A415C2}" destId="{B629761B-8038-45AE-8D98-CD969DA401CC}" srcOrd="4" destOrd="0" presId="urn:microsoft.com/office/officeart/2018/2/layout/IconLabelDescriptionList"/>
    <dgm:cxn modelId="{1FE402E8-9766-4D3F-AE27-222714C0C9DD}" type="presParOf" srcId="{0A5B7A8C-1386-4CA6-A922-C13F1021D338}" destId="{657EC85A-8768-458D-B5DD-434A7F2CD146}" srcOrd="1" destOrd="0" presId="urn:microsoft.com/office/officeart/2018/2/layout/IconLabelDescriptionList"/>
    <dgm:cxn modelId="{2F920013-BDCF-48CB-9F0D-80450981DE04}" type="presParOf" srcId="{0A5B7A8C-1386-4CA6-A922-C13F1021D338}" destId="{29CA326F-3AA0-4780-9202-DFB9496516E7}" srcOrd="2" destOrd="0" presId="urn:microsoft.com/office/officeart/2018/2/layout/IconLabelDescriptionList"/>
    <dgm:cxn modelId="{3CCAF08C-8C0C-4757-A7BF-7ED0C92C2B11}" type="presParOf" srcId="{29CA326F-3AA0-4780-9202-DFB9496516E7}" destId="{D328F314-2B99-4311-856D-C950942BE2D5}" srcOrd="0" destOrd="0" presId="urn:microsoft.com/office/officeart/2018/2/layout/IconLabelDescriptionList"/>
    <dgm:cxn modelId="{678C3F46-751B-4129-A193-E4566CB0E4E2}" type="presParOf" srcId="{29CA326F-3AA0-4780-9202-DFB9496516E7}" destId="{FB360E6D-F77B-4F20-BE9D-A224FC2D55CC}" srcOrd="1" destOrd="0" presId="urn:microsoft.com/office/officeart/2018/2/layout/IconLabelDescriptionList"/>
    <dgm:cxn modelId="{DF803336-B024-4CB6-AC47-7FDA0A0800C4}" type="presParOf" srcId="{29CA326F-3AA0-4780-9202-DFB9496516E7}" destId="{F5A2899D-DC73-444C-91DB-84E7119827F5}" srcOrd="2" destOrd="0" presId="urn:microsoft.com/office/officeart/2018/2/layout/IconLabelDescriptionList"/>
    <dgm:cxn modelId="{E6137415-B961-46EA-A0FC-705968419C39}" type="presParOf" srcId="{29CA326F-3AA0-4780-9202-DFB9496516E7}" destId="{9C70C79F-AB98-4D74-85B0-B143B95F0147}" srcOrd="3" destOrd="0" presId="urn:microsoft.com/office/officeart/2018/2/layout/IconLabelDescriptionList"/>
    <dgm:cxn modelId="{86DD6891-1164-4AC6-B51C-FE07F479F20F}" type="presParOf" srcId="{29CA326F-3AA0-4780-9202-DFB9496516E7}" destId="{692ADE4E-1201-42EF-9F58-2928078DED12}" srcOrd="4" destOrd="0" presId="urn:microsoft.com/office/officeart/2018/2/layout/IconLabelDescriptionList"/>
    <dgm:cxn modelId="{89D4CC2F-4DCA-4245-81C9-5ADD3C9B639E}" type="presParOf" srcId="{0A5B7A8C-1386-4CA6-A922-C13F1021D338}" destId="{271945BC-78CC-4B39-94F7-2AFF9E3E4348}" srcOrd="3" destOrd="0" presId="urn:microsoft.com/office/officeart/2018/2/layout/IconLabelDescriptionList"/>
    <dgm:cxn modelId="{4DF86F81-F446-471D-A28A-38352EE45930}" type="presParOf" srcId="{0A5B7A8C-1386-4CA6-A922-C13F1021D338}" destId="{65E166AB-2168-48E3-904B-E885B5CCC231}" srcOrd="4" destOrd="0" presId="urn:microsoft.com/office/officeart/2018/2/layout/IconLabelDescriptionList"/>
    <dgm:cxn modelId="{6FE95047-DF30-4B37-87CD-58A5E330B2B0}" type="presParOf" srcId="{65E166AB-2168-48E3-904B-E885B5CCC231}" destId="{0F8DF667-9A60-446C-A03E-5D367A0C1FEE}" srcOrd="0" destOrd="0" presId="urn:microsoft.com/office/officeart/2018/2/layout/IconLabelDescriptionList"/>
    <dgm:cxn modelId="{AAC8AB3F-FC93-4C6A-B0B3-C003A3CA59B5}" type="presParOf" srcId="{65E166AB-2168-48E3-904B-E885B5CCC231}" destId="{8A118DFE-7A7B-4E77-9601-8E28870E6070}" srcOrd="1" destOrd="0" presId="urn:microsoft.com/office/officeart/2018/2/layout/IconLabelDescriptionList"/>
    <dgm:cxn modelId="{C8FE7F34-B167-4911-80AF-F3157A313DD9}" type="presParOf" srcId="{65E166AB-2168-48E3-904B-E885B5CCC231}" destId="{3CD0D753-1A6D-44F2-AF12-5B0ACF2BBA30}" srcOrd="2" destOrd="0" presId="urn:microsoft.com/office/officeart/2018/2/layout/IconLabelDescriptionList"/>
    <dgm:cxn modelId="{21604372-FBF2-4028-9146-180FAC1BE71C}" type="presParOf" srcId="{65E166AB-2168-48E3-904B-E885B5CCC231}" destId="{D2C40043-8A68-4FE8-803A-730313F6A581}" srcOrd="3" destOrd="0" presId="urn:microsoft.com/office/officeart/2018/2/layout/IconLabelDescriptionList"/>
    <dgm:cxn modelId="{B821DD43-1D12-4889-9D51-4BAC357602B6}" type="presParOf" srcId="{65E166AB-2168-48E3-904B-E885B5CCC231}" destId="{96DD8D6F-9C9C-4D2E-B5EF-B71179FB977B}" srcOrd="4" destOrd="0" presId="urn:microsoft.com/office/officeart/2018/2/layout/IconLabelDescriptionList"/>
    <dgm:cxn modelId="{527080E4-0F19-4A7D-B547-DD45F7E14E5B}" type="presParOf" srcId="{0A5B7A8C-1386-4CA6-A922-C13F1021D338}" destId="{76A6340F-C4C1-4E19-A615-D0BDFC0DE194}" srcOrd="5" destOrd="0" presId="urn:microsoft.com/office/officeart/2018/2/layout/IconLabelDescriptionList"/>
    <dgm:cxn modelId="{99FA7D1B-9339-4B71-A13B-21D3DBE559D6}" type="presParOf" srcId="{0A5B7A8C-1386-4CA6-A922-C13F1021D338}" destId="{39246746-A1D3-4980-9779-22949A50525C}" srcOrd="6" destOrd="0" presId="urn:microsoft.com/office/officeart/2018/2/layout/IconLabelDescriptionList"/>
    <dgm:cxn modelId="{07483013-57CF-460B-B3BA-8C789D23AA20}" type="presParOf" srcId="{39246746-A1D3-4980-9779-22949A50525C}" destId="{72590949-CAFB-4D88-8E9B-7A61E41BBB77}" srcOrd="0" destOrd="0" presId="urn:microsoft.com/office/officeart/2018/2/layout/IconLabelDescriptionList"/>
    <dgm:cxn modelId="{1FAA4858-8618-4764-B5E8-CED386B74418}" type="presParOf" srcId="{39246746-A1D3-4980-9779-22949A50525C}" destId="{75B4B548-D053-42B8-8748-93C53AD1A6A4}" srcOrd="1" destOrd="0" presId="urn:microsoft.com/office/officeart/2018/2/layout/IconLabelDescriptionList"/>
    <dgm:cxn modelId="{BEDF6E68-E9C0-4273-8F44-3D559D43686F}" type="presParOf" srcId="{39246746-A1D3-4980-9779-22949A50525C}" destId="{8F435679-1223-402C-A1C3-EC77C0D3B45B}" srcOrd="2" destOrd="0" presId="urn:microsoft.com/office/officeart/2018/2/layout/IconLabelDescriptionList"/>
    <dgm:cxn modelId="{572B0E6C-F341-471B-8697-41DBE5097F86}" type="presParOf" srcId="{39246746-A1D3-4980-9779-22949A50525C}" destId="{45B4E140-BA50-4AD6-B451-792C7CE6873C}" srcOrd="3" destOrd="0" presId="urn:microsoft.com/office/officeart/2018/2/layout/IconLabelDescriptionList"/>
    <dgm:cxn modelId="{10600C4E-8E60-4328-8DDB-FC850E22FF3F}" type="presParOf" srcId="{39246746-A1D3-4980-9779-22949A50525C}" destId="{2846D3F2-0B4E-42B7-82D4-7E52CEFFE7A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6251EB-3322-43D7-9E01-67562EF7FCA3}" type="doc">
      <dgm:prSet loTypeId="urn:microsoft.com/office/officeart/2005/8/layout/cycle6" loCatId="cycle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00006D6-189E-4C69-B35F-A9426FFC49B7}">
      <dgm:prSet/>
      <dgm:spPr/>
      <dgm:t>
        <a:bodyPr/>
        <a:lstStyle/>
        <a:p>
          <a:r>
            <a:rPr lang="en-US"/>
            <a:t>Capable of traversing rugged and vast solution spaces</a:t>
          </a:r>
        </a:p>
      </dgm:t>
    </dgm:pt>
    <dgm:pt modelId="{5EC81850-FB83-481A-B732-3DF7B095785A}" type="parTrans" cxnId="{C7DD6CE9-B42C-43C5-96BF-CADCB60383A4}">
      <dgm:prSet/>
      <dgm:spPr/>
      <dgm:t>
        <a:bodyPr/>
        <a:lstStyle/>
        <a:p>
          <a:endParaRPr lang="en-US"/>
        </a:p>
      </dgm:t>
    </dgm:pt>
    <dgm:pt modelId="{E5C8180E-1976-414A-BCC3-6078DFBF34B3}" type="sibTrans" cxnId="{C7DD6CE9-B42C-43C5-96BF-CADCB60383A4}">
      <dgm:prSet/>
      <dgm:spPr/>
      <dgm:t>
        <a:bodyPr/>
        <a:lstStyle/>
        <a:p>
          <a:endParaRPr lang="en-US"/>
        </a:p>
      </dgm:t>
    </dgm:pt>
    <dgm:pt modelId="{751C136B-6269-4414-8FE5-ECF390C8C0D7}">
      <dgm:prSet/>
      <dgm:spPr/>
      <dgm:t>
        <a:bodyPr/>
        <a:lstStyle/>
        <a:p>
          <a:r>
            <a:rPr lang="en-US"/>
            <a:t>Allows the use of alternative fitness functions (objectives)</a:t>
          </a:r>
        </a:p>
      </dgm:t>
    </dgm:pt>
    <dgm:pt modelId="{A395E41F-CB45-44D4-92D1-AB142D4B98F9}" type="parTrans" cxnId="{41CD525A-8EA6-4DE3-987C-977A9D2C27C7}">
      <dgm:prSet/>
      <dgm:spPr/>
      <dgm:t>
        <a:bodyPr/>
        <a:lstStyle/>
        <a:p>
          <a:endParaRPr lang="en-US"/>
        </a:p>
      </dgm:t>
    </dgm:pt>
    <dgm:pt modelId="{D86ED7E7-1892-425E-86BD-18775D77D571}" type="sibTrans" cxnId="{41CD525A-8EA6-4DE3-987C-977A9D2C27C7}">
      <dgm:prSet/>
      <dgm:spPr/>
      <dgm:t>
        <a:bodyPr/>
        <a:lstStyle/>
        <a:p>
          <a:endParaRPr lang="en-US"/>
        </a:p>
      </dgm:t>
    </dgm:pt>
    <dgm:pt modelId="{57A3B533-E98E-4E91-B4CE-22A0F3549E27}" type="pres">
      <dgm:prSet presAssocID="{F96251EB-3322-43D7-9E01-67562EF7FCA3}" presName="cycle" presStyleCnt="0">
        <dgm:presLayoutVars>
          <dgm:dir/>
          <dgm:resizeHandles val="exact"/>
        </dgm:presLayoutVars>
      </dgm:prSet>
      <dgm:spPr/>
    </dgm:pt>
    <dgm:pt modelId="{D4560CCC-C8A9-4CB0-BCD5-B93DD99AAC0C}" type="pres">
      <dgm:prSet presAssocID="{700006D6-189E-4C69-B35F-A9426FFC49B7}" presName="node" presStyleLbl="node1" presStyleIdx="0" presStyleCnt="2">
        <dgm:presLayoutVars>
          <dgm:bulletEnabled val="1"/>
        </dgm:presLayoutVars>
      </dgm:prSet>
      <dgm:spPr/>
    </dgm:pt>
    <dgm:pt modelId="{0239852F-65F3-4208-87AE-E504035104F9}" type="pres">
      <dgm:prSet presAssocID="{700006D6-189E-4C69-B35F-A9426FFC49B7}" presName="spNode" presStyleCnt="0"/>
      <dgm:spPr/>
    </dgm:pt>
    <dgm:pt modelId="{F53DC73F-FC67-40FD-92BB-A45717EBC6F8}" type="pres">
      <dgm:prSet presAssocID="{E5C8180E-1976-414A-BCC3-6078DFBF34B3}" presName="sibTrans" presStyleLbl="sibTrans1D1" presStyleIdx="0" presStyleCnt="2"/>
      <dgm:spPr/>
    </dgm:pt>
    <dgm:pt modelId="{D1495792-1AA7-4DD3-9730-5998D27D195E}" type="pres">
      <dgm:prSet presAssocID="{751C136B-6269-4414-8FE5-ECF390C8C0D7}" presName="node" presStyleLbl="node1" presStyleIdx="1" presStyleCnt="2">
        <dgm:presLayoutVars>
          <dgm:bulletEnabled val="1"/>
        </dgm:presLayoutVars>
      </dgm:prSet>
      <dgm:spPr/>
    </dgm:pt>
    <dgm:pt modelId="{C49D46D8-982D-4AD1-8BC2-050148B9465B}" type="pres">
      <dgm:prSet presAssocID="{751C136B-6269-4414-8FE5-ECF390C8C0D7}" presName="spNode" presStyleCnt="0"/>
      <dgm:spPr/>
    </dgm:pt>
    <dgm:pt modelId="{88A25143-5D1A-4198-BD0A-D478898ED12C}" type="pres">
      <dgm:prSet presAssocID="{D86ED7E7-1892-425E-86BD-18775D77D571}" presName="sibTrans" presStyleLbl="sibTrans1D1" presStyleIdx="1" presStyleCnt="2"/>
      <dgm:spPr/>
    </dgm:pt>
  </dgm:ptLst>
  <dgm:cxnLst>
    <dgm:cxn modelId="{57676629-EAA0-49ED-8ACA-0EF3DA402441}" type="presOf" srcId="{D86ED7E7-1892-425E-86BD-18775D77D571}" destId="{88A25143-5D1A-4198-BD0A-D478898ED12C}" srcOrd="0" destOrd="0" presId="urn:microsoft.com/office/officeart/2005/8/layout/cycle6"/>
    <dgm:cxn modelId="{A635C265-F10E-43D1-B91B-E7473CE634B5}" type="presOf" srcId="{F96251EB-3322-43D7-9E01-67562EF7FCA3}" destId="{57A3B533-E98E-4E91-B4CE-22A0F3549E27}" srcOrd="0" destOrd="0" presId="urn:microsoft.com/office/officeart/2005/8/layout/cycle6"/>
    <dgm:cxn modelId="{8D71D76D-1F5D-4497-BC29-5BB8C8336019}" type="presOf" srcId="{751C136B-6269-4414-8FE5-ECF390C8C0D7}" destId="{D1495792-1AA7-4DD3-9730-5998D27D195E}" srcOrd="0" destOrd="0" presId="urn:microsoft.com/office/officeart/2005/8/layout/cycle6"/>
    <dgm:cxn modelId="{FA2B8556-350B-4E3B-B291-CDABB9A9AE5A}" type="presOf" srcId="{700006D6-189E-4C69-B35F-A9426FFC49B7}" destId="{D4560CCC-C8A9-4CB0-BCD5-B93DD99AAC0C}" srcOrd="0" destOrd="0" presId="urn:microsoft.com/office/officeart/2005/8/layout/cycle6"/>
    <dgm:cxn modelId="{41CD525A-8EA6-4DE3-987C-977A9D2C27C7}" srcId="{F96251EB-3322-43D7-9E01-67562EF7FCA3}" destId="{751C136B-6269-4414-8FE5-ECF390C8C0D7}" srcOrd="1" destOrd="0" parTransId="{A395E41F-CB45-44D4-92D1-AB142D4B98F9}" sibTransId="{D86ED7E7-1892-425E-86BD-18775D77D571}"/>
    <dgm:cxn modelId="{C7DD6CE9-B42C-43C5-96BF-CADCB60383A4}" srcId="{F96251EB-3322-43D7-9E01-67562EF7FCA3}" destId="{700006D6-189E-4C69-B35F-A9426FFC49B7}" srcOrd="0" destOrd="0" parTransId="{5EC81850-FB83-481A-B732-3DF7B095785A}" sibTransId="{E5C8180E-1976-414A-BCC3-6078DFBF34B3}"/>
    <dgm:cxn modelId="{189FA6F1-23C0-40D1-874E-314D7503AAF6}" type="presOf" srcId="{E5C8180E-1976-414A-BCC3-6078DFBF34B3}" destId="{F53DC73F-FC67-40FD-92BB-A45717EBC6F8}" srcOrd="0" destOrd="0" presId="urn:microsoft.com/office/officeart/2005/8/layout/cycle6"/>
    <dgm:cxn modelId="{96F2A105-B501-47AE-954B-5B2E90DD4D75}" type="presParOf" srcId="{57A3B533-E98E-4E91-B4CE-22A0F3549E27}" destId="{D4560CCC-C8A9-4CB0-BCD5-B93DD99AAC0C}" srcOrd="0" destOrd="0" presId="urn:microsoft.com/office/officeart/2005/8/layout/cycle6"/>
    <dgm:cxn modelId="{F244C697-CC09-4151-89A0-6B8AF86CC635}" type="presParOf" srcId="{57A3B533-E98E-4E91-B4CE-22A0F3549E27}" destId="{0239852F-65F3-4208-87AE-E504035104F9}" srcOrd="1" destOrd="0" presId="urn:microsoft.com/office/officeart/2005/8/layout/cycle6"/>
    <dgm:cxn modelId="{472CD41E-90F4-4DD8-9E64-C3B5626CC678}" type="presParOf" srcId="{57A3B533-E98E-4E91-B4CE-22A0F3549E27}" destId="{F53DC73F-FC67-40FD-92BB-A45717EBC6F8}" srcOrd="2" destOrd="0" presId="urn:microsoft.com/office/officeart/2005/8/layout/cycle6"/>
    <dgm:cxn modelId="{4F0F572B-88EF-4DBF-95B8-97ED79A1F989}" type="presParOf" srcId="{57A3B533-E98E-4E91-B4CE-22A0F3549E27}" destId="{D1495792-1AA7-4DD3-9730-5998D27D195E}" srcOrd="3" destOrd="0" presId="urn:microsoft.com/office/officeart/2005/8/layout/cycle6"/>
    <dgm:cxn modelId="{698E4197-6E04-43DE-A5EC-6B4EA691F641}" type="presParOf" srcId="{57A3B533-E98E-4E91-B4CE-22A0F3549E27}" destId="{C49D46D8-982D-4AD1-8BC2-050148B9465B}" srcOrd="4" destOrd="0" presId="urn:microsoft.com/office/officeart/2005/8/layout/cycle6"/>
    <dgm:cxn modelId="{A3DCECCB-03E1-422F-B45B-5D71ED5F3F56}" type="presParOf" srcId="{57A3B533-E98E-4E91-B4CE-22A0F3549E27}" destId="{88A25143-5D1A-4198-BD0A-D478898ED12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9D6C8E-1A9C-4113-A235-DD334896C0A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6CBE1A-E7A3-4D42-8110-230929A61F94}">
      <dgm:prSet/>
      <dgm:spPr/>
      <dgm:t>
        <a:bodyPr/>
        <a:lstStyle/>
        <a:p>
          <a:r>
            <a:rPr lang="en-US" dirty="0"/>
            <a:t>Developed by Newman and Girvan in 2003</a:t>
          </a:r>
        </a:p>
      </dgm:t>
    </dgm:pt>
    <dgm:pt modelId="{59F30AC8-30BA-45DF-8DE1-E8D55F85BDDA}" type="parTrans" cxnId="{83A769F1-A2AF-401B-BB0C-38C7C483288F}">
      <dgm:prSet/>
      <dgm:spPr/>
      <dgm:t>
        <a:bodyPr/>
        <a:lstStyle/>
        <a:p>
          <a:endParaRPr lang="en-US"/>
        </a:p>
      </dgm:t>
    </dgm:pt>
    <dgm:pt modelId="{F45C8506-42BA-4EA5-8206-443B1F3A08E2}" type="sibTrans" cxnId="{83A769F1-A2AF-401B-BB0C-38C7C483288F}">
      <dgm:prSet/>
      <dgm:spPr/>
      <dgm:t>
        <a:bodyPr/>
        <a:lstStyle/>
        <a:p>
          <a:endParaRPr lang="en-US"/>
        </a:p>
      </dgm:t>
    </dgm:pt>
    <dgm:pt modelId="{A25BD644-103D-4775-AAB7-5CE3E5DF27DD}">
      <dgm:prSet/>
      <dgm:spPr/>
      <dgm:t>
        <a:bodyPr/>
        <a:lstStyle/>
        <a:p>
          <a:r>
            <a:rPr lang="en-US"/>
            <a:t>A function to capture quality of clustering</a:t>
          </a:r>
        </a:p>
      </dgm:t>
    </dgm:pt>
    <dgm:pt modelId="{14197DED-7A89-4002-BE47-0EE29A510C8C}" type="parTrans" cxnId="{9AE4A7E1-73CD-4921-A427-D34CEE97E36F}">
      <dgm:prSet/>
      <dgm:spPr/>
      <dgm:t>
        <a:bodyPr/>
        <a:lstStyle/>
        <a:p>
          <a:endParaRPr lang="en-US"/>
        </a:p>
      </dgm:t>
    </dgm:pt>
    <dgm:pt modelId="{FE48E5B4-BC8D-463A-A711-A9CCA784F3ED}" type="sibTrans" cxnId="{9AE4A7E1-73CD-4921-A427-D34CEE97E36F}">
      <dgm:prSet/>
      <dgm:spPr/>
      <dgm:t>
        <a:bodyPr/>
        <a:lstStyle/>
        <a:p>
          <a:endParaRPr lang="en-US"/>
        </a:p>
      </dgm:t>
    </dgm:pt>
    <dgm:pt modelId="{2E8176B9-CC99-4C3A-8680-155D76ACF082}">
      <dgm:prSet/>
      <dgm:spPr/>
      <dgm:t>
        <a:bodyPr/>
        <a:lstStyle/>
        <a:p>
          <a:r>
            <a:rPr lang="en-US"/>
            <a:t>Compares the densities of edges within clusters with expected numbers for random graph with same degrees for the nodes</a:t>
          </a:r>
        </a:p>
      </dgm:t>
    </dgm:pt>
    <dgm:pt modelId="{26DE7F4B-472A-4903-8455-D4C6CF5C003B}" type="parTrans" cxnId="{E6BCB858-993C-4B65-93C5-FF6F03D4D3EC}">
      <dgm:prSet/>
      <dgm:spPr/>
      <dgm:t>
        <a:bodyPr/>
        <a:lstStyle/>
        <a:p>
          <a:endParaRPr lang="en-US"/>
        </a:p>
      </dgm:t>
    </dgm:pt>
    <dgm:pt modelId="{0634ACE6-9902-406C-A890-D8CF7ABE0E00}" type="sibTrans" cxnId="{E6BCB858-993C-4B65-93C5-FF6F03D4D3EC}">
      <dgm:prSet/>
      <dgm:spPr/>
      <dgm:t>
        <a:bodyPr/>
        <a:lstStyle/>
        <a:p>
          <a:endParaRPr lang="en-US"/>
        </a:p>
      </dgm:t>
    </dgm:pt>
    <dgm:pt modelId="{BD59F7C4-3261-4C90-BFCA-2574B485EB0A}">
      <dgm:prSet/>
      <dgm:spPr/>
      <dgm:t>
        <a:bodyPr/>
        <a:lstStyle/>
        <a:p>
          <a:r>
            <a:rPr lang="en-US"/>
            <a:t>Ranges from -1 to 1</a:t>
          </a:r>
        </a:p>
      </dgm:t>
    </dgm:pt>
    <dgm:pt modelId="{4BF1611D-A295-4696-8E43-B2A4FD575FEA}" type="parTrans" cxnId="{1852250A-F6D9-479D-82D3-2A5D75A1CA0F}">
      <dgm:prSet/>
      <dgm:spPr/>
      <dgm:t>
        <a:bodyPr/>
        <a:lstStyle/>
        <a:p>
          <a:endParaRPr lang="en-US"/>
        </a:p>
      </dgm:t>
    </dgm:pt>
    <dgm:pt modelId="{507D2196-5876-4E8F-BD6F-F1822353EC04}" type="sibTrans" cxnId="{1852250A-F6D9-479D-82D3-2A5D75A1CA0F}">
      <dgm:prSet/>
      <dgm:spPr/>
      <dgm:t>
        <a:bodyPr/>
        <a:lstStyle/>
        <a:p>
          <a:endParaRPr lang="en-US"/>
        </a:p>
      </dgm:t>
    </dgm:pt>
    <dgm:pt modelId="{A013DD3E-481B-44F7-9BB1-643544E6B520}">
      <dgm:prSet/>
      <dgm:spPr/>
      <dgm:t>
        <a:bodyPr/>
        <a:lstStyle/>
        <a:p>
          <a:r>
            <a:rPr lang="en-US"/>
            <a:t>Higher values indicate higher quality of clustering</a:t>
          </a:r>
        </a:p>
      </dgm:t>
    </dgm:pt>
    <dgm:pt modelId="{9DC7ACA2-3986-4E3C-89DE-301EA04AC8FC}" type="parTrans" cxnId="{7E6C3EBC-B748-4013-AE99-6B6D63D54515}">
      <dgm:prSet/>
      <dgm:spPr/>
      <dgm:t>
        <a:bodyPr/>
        <a:lstStyle/>
        <a:p>
          <a:endParaRPr lang="en-US"/>
        </a:p>
      </dgm:t>
    </dgm:pt>
    <dgm:pt modelId="{0519DD75-D04E-42CE-A8EC-285E03F96DE5}" type="sibTrans" cxnId="{7E6C3EBC-B748-4013-AE99-6B6D63D54515}">
      <dgm:prSet/>
      <dgm:spPr/>
      <dgm:t>
        <a:bodyPr/>
        <a:lstStyle/>
        <a:p>
          <a:endParaRPr lang="en-US"/>
        </a:p>
      </dgm:t>
    </dgm:pt>
    <dgm:pt modelId="{70B24040-DAC8-4604-AE2F-F3E9CE30775A}" type="pres">
      <dgm:prSet presAssocID="{839D6C8E-1A9C-4113-A235-DD334896C0A5}" presName="linear" presStyleCnt="0">
        <dgm:presLayoutVars>
          <dgm:animLvl val="lvl"/>
          <dgm:resizeHandles val="exact"/>
        </dgm:presLayoutVars>
      </dgm:prSet>
      <dgm:spPr/>
    </dgm:pt>
    <dgm:pt modelId="{6DB7CB55-E665-4ACE-9005-F8B97E6C4CF1}" type="pres">
      <dgm:prSet presAssocID="{7E6CBE1A-E7A3-4D42-8110-230929A61F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1E9859-5EDD-4E42-9C0C-DADA278895B5}" type="pres">
      <dgm:prSet presAssocID="{F45C8506-42BA-4EA5-8206-443B1F3A08E2}" presName="spacer" presStyleCnt="0"/>
      <dgm:spPr/>
    </dgm:pt>
    <dgm:pt modelId="{48BE1302-5CD8-4C05-BD66-BCDE746D4AEB}" type="pres">
      <dgm:prSet presAssocID="{A25BD644-103D-4775-AAB7-5CE3E5DF27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C46E17-630F-40E0-8543-D4BFB757ED06}" type="pres">
      <dgm:prSet presAssocID="{A25BD644-103D-4775-AAB7-5CE3E5DF27DD}" presName="childText" presStyleLbl="revTx" presStyleIdx="0" presStyleCnt="2">
        <dgm:presLayoutVars>
          <dgm:bulletEnabled val="1"/>
        </dgm:presLayoutVars>
      </dgm:prSet>
      <dgm:spPr/>
    </dgm:pt>
    <dgm:pt modelId="{F2DC4525-1476-4177-8E67-4D9D7ECD5E12}" type="pres">
      <dgm:prSet presAssocID="{BD59F7C4-3261-4C90-BFCA-2574B485EB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24B36A-2B99-4B0A-8793-31B46BEEF2F7}" type="pres">
      <dgm:prSet presAssocID="{BD59F7C4-3261-4C90-BFCA-2574B485EB0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C97702-ACD9-48FB-A468-6875086C1331}" type="presOf" srcId="{A25BD644-103D-4775-AAB7-5CE3E5DF27DD}" destId="{48BE1302-5CD8-4C05-BD66-BCDE746D4AEB}" srcOrd="0" destOrd="0" presId="urn:microsoft.com/office/officeart/2005/8/layout/vList2"/>
    <dgm:cxn modelId="{8655F104-9839-440F-AAAD-3FB2EF966B19}" type="presOf" srcId="{BD59F7C4-3261-4C90-BFCA-2574B485EB0A}" destId="{F2DC4525-1476-4177-8E67-4D9D7ECD5E12}" srcOrd="0" destOrd="0" presId="urn:microsoft.com/office/officeart/2005/8/layout/vList2"/>
    <dgm:cxn modelId="{1852250A-F6D9-479D-82D3-2A5D75A1CA0F}" srcId="{839D6C8E-1A9C-4113-A235-DD334896C0A5}" destId="{BD59F7C4-3261-4C90-BFCA-2574B485EB0A}" srcOrd="2" destOrd="0" parTransId="{4BF1611D-A295-4696-8E43-B2A4FD575FEA}" sibTransId="{507D2196-5876-4E8F-BD6F-F1822353EC04}"/>
    <dgm:cxn modelId="{3532FA64-C5B6-4A54-8C64-439B4EA714A2}" type="presOf" srcId="{A013DD3E-481B-44F7-9BB1-643544E6B520}" destId="{6924B36A-2B99-4B0A-8793-31B46BEEF2F7}" srcOrd="0" destOrd="0" presId="urn:microsoft.com/office/officeart/2005/8/layout/vList2"/>
    <dgm:cxn modelId="{17DECA6C-D344-4AAB-BF67-44DF3F2E11B0}" type="presOf" srcId="{839D6C8E-1A9C-4113-A235-DD334896C0A5}" destId="{70B24040-DAC8-4604-AE2F-F3E9CE30775A}" srcOrd="0" destOrd="0" presId="urn:microsoft.com/office/officeart/2005/8/layout/vList2"/>
    <dgm:cxn modelId="{6C95D24F-7394-461B-82E6-490D432F4265}" type="presOf" srcId="{2E8176B9-CC99-4C3A-8680-155D76ACF082}" destId="{64C46E17-630F-40E0-8543-D4BFB757ED06}" srcOrd="0" destOrd="0" presId="urn:microsoft.com/office/officeart/2005/8/layout/vList2"/>
    <dgm:cxn modelId="{E6BCB858-993C-4B65-93C5-FF6F03D4D3EC}" srcId="{A25BD644-103D-4775-AAB7-5CE3E5DF27DD}" destId="{2E8176B9-CC99-4C3A-8680-155D76ACF082}" srcOrd="0" destOrd="0" parTransId="{26DE7F4B-472A-4903-8455-D4C6CF5C003B}" sibTransId="{0634ACE6-9902-406C-A890-D8CF7ABE0E00}"/>
    <dgm:cxn modelId="{BE6B3EA8-30B3-4FD0-988A-43317F4125AC}" type="presOf" srcId="{7E6CBE1A-E7A3-4D42-8110-230929A61F94}" destId="{6DB7CB55-E665-4ACE-9005-F8B97E6C4CF1}" srcOrd="0" destOrd="0" presId="urn:microsoft.com/office/officeart/2005/8/layout/vList2"/>
    <dgm:cxn modelId="{7E6C3EBC-B748-4013-AE99-6B6D63D54515}" srcId="{BD59F7C4-3261-4C90-BFCA-2574B485EB0A}" destId="{A013DD3E-481B-44F7-9BB1-643544E6B520}" srcOrd="0" destOrd="0" parTransId="{9DC7ACA2-3986-4E3C-89DE-301EA04AC8FC}" sibTransId="{0519DD75-D04E-42CE-A8EC-285E03F96DE5}"/>
    <dgm:cxn modelId="{9AE4A7E1-73CD-4921-A427-D34CEE97E36F}" srcId="{839D6C8E-1A9C-4113-A235-DD334896C0A5}" destId="{A25BD644-103D-4775-AAB7-5CE3E5DF27DD}" srcOrd="1" destOrd="0" parTransId="{14197DED-7A89-4002-BE47-0EE29A510C8C}" sibTransId="{FE48E5B4-BC8D-463A-A711-A9CCA784F3ED}"/>
    <dgm:cxn modelId="{83A769F1-A2AF-401B-BB0C-38C7C483288F}" srcId="{839D6C8E-1A9C-4113-A235-DD334896C0A5}" destId="{7E6CBE1A-E7A3-4D42-8110-230929A61F94}" srcOrd="0" destOrd="0" parTransId="{59F30AC8-30BA-45DF-8DE1-E8D55F85BDDA}" sibTransId="{F45C8506-42BA-4EA5-8206-443B1F3A08E2}"/>
    <dgm:cxn modelId="{56386EF9-1B55-44A0-A8A4-A2A9D0681FCC}" type="presParOf" srcId="{70B24040-DAC8-4604-AE2F-F3E9CE30775A}" destId="{6DB7CB55-E665-4ACE-9005-F8B97E6C4CF1}" srcOrd="0" destOrd="0" presId="urn:microsoft.com/office/officeart/2005/8/layout/vList2"/>
    <dgm:cxn modelId="{83BAB677-A0E0-4149-B420-906F9208DF1C}" type="presParOf" srcId="{70B24040-DAC8-4604-AE2F-F3E9CE30775A}" destId="{4E1E9859-5EDD-4E42-9C0C-DADA278895B5}" srcOrd="1" destOrd="0" presId="urn:microsoft.com/office/officeart/2005/8/layout/vList2"/>
    <dgm:cxn modelId="{C225CABF-C160-4AC4-83EA-23DA0140C868}" type="presParOf" srcId="{70B24040-DAC8-4604-AE2F-F3E9CE30775A}" destId="{48BE1302-5CD8-4C05-BD66-BCDE746D4AEB}" srcOrd="2" destOrd="0" presId="urn:microsoft.com/office/officeart/2005/8/layout/vList2"/>
    <dgm:cxn modelId="{DF3D4AB6-8F63-4B34-B287-FE46DD220C93}" type="presParOf" srcId="{70B24040-DAC8-4604-AE2F-F3E9CE30775A}" destId="{64C46E17-630F-40E0-8543-D4BFB757ED06}" srcOrd="3" destOrd="0" presId="urn:microsoft.com/office/officeart/2005/8/layout/vList2"/>
    <dgm:cxn modelId="{C0CB284E-7694-4423-876C-6EB3F309EB5C}" type="presParOf" srcId="{70B24040-DAC8-4604-AE2F-F3E9CE30775A}" destId="{F2DC4525-1476-4177-8E67-4D9D7ECD5E12}" srcOrd="4" destOrd="0" presId="urn:microsoft.com/office/officeart/2005/8/layout/vList2"/>
    <dgm:cxn modelId="{FAC846E8-9D7F-41FD-A372-838D98612503}" type="presParOf" srcId="{70B24040-DAC8-4604-AE2F-F3E9CE30775A}" destId="{6924B36A-2B99-4B0A-8793-31B46BEEF2F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3BF00-2D75-4766-B5EE-2DA0CDF591C4}">
      <dsp:nvSpPr>
        <dsp:cNvPr id="0" name=""/>
        <dsp:cNvSpPr/>
      </dsp:nvSpPr>
      <dsp:spPr>
        <a:xfrm>
          <a:off x="1297" y="607046"/>
          <a:ext cx="609820" cy="609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D599BB-FB01-4A09-B21D-AE5A59893AF1}">
      <dsp:nvSpPr>
        <dsp:cNvPr id="0" name=""/>
        <dsp:cNvSpPr/>
      </dsp:nvSpPr>
      <dsp:spPr>
        <a:xfrm>
          <a:off x="1297" y="1304991"/>
          <a:ext cx="1742343" cy="784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Elements / chromosomes / individuals can be modeled in many ways</a:t>
          </a:r>
        </a:p>
      </dsp:txBody>
      <dsp:txXfrm>
        <a:off x="1297" y="1304991"/>
        <a:ext cx="1742343" cy="784054"/>
      </dsp:txXfrm>
    </dsp:sp>
    <dsp:sp modelId="{B629761B-8038-45AE-8D98-CD969DA401CC}">
      <dsp:nvSpPr>
        <dsp:cNvPr id="0" name=""/>
        <dsp:cNvSpPr/>
      </dsp:nvSpPr>
      <dsp:spPr>
        <a:xfrm>
          <a:off x="1297" y="2130034"/>
          <a:ext cx="1742343" cy="526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necessarily linear array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Could use a matrix, etc. (Ken is using linked-list of linked-lists)</a:t>
          </a:r>
        </a:p>
      </dsp:txBody>
      <dsp:txXfrm>
        <a:off x="1297" y="2130034"/>
        <a:ext cx="1742343" cy="526422"/>
      </dsp:txXfrm>
    </dsp:sp>
    <dsp:sp modelId="{D328F314-2B99-4311-856D-C950942BE2D5}">
      <dsp:nvSpPr>
        <dsp:cNvPr id="0" name=""/>
        <dsp:cNvSpPr/>
      </dsp:nvSpPr>
      <dsp:spPr>
        <a:xfrm>
          <a:off x="2048551" y="607046"/>
          <a:ext cx="609820" cy="609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A2899D-DC73-444C-91DB-84E7119827F5}">
      <dsp:nvSpPr>
        <dsp:cNvPr id="0" name=""/>
        <dsp:cNvSpPr/>
      </dsp:nvSpPr>
      <dsp:spPr>
        <a:xfrm>
          <a:off x="2048551" y="1304991"/>
          <a:ext cx="1742343" cy="784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Operators can be diverse </a:t>
          </a:r>
        </a:p>
      </dsp:txBody>
      <dsp:txXfrm>
        <a:off x="2048551" y="1304991"/>
        <a:ext cx="1742343" cy="784054"/>
      </dsp:txXfrm>
    </dsp:sp>
    <dsp:sp modelId="{692ADE4E-1201-42EF-9F58-2928078DED12}">
      <dsp:nvSpPr>
        <dsp:cNvPr id="0" name=""/>
        <dsp:cNvSpPr/>
      </dsp:nvSpPr>
      <dsp:spPr>
        <a:xfrm>
          <a:off x="2048551" y="2130034"/>
          <a:ext cx="1742343" cy="526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Customize for the specific domain</a:t>
          </a:r>
        </a:p>
      </dsp:txBody>
      <dsp:txXfrm>
        <a:off x="2048551" y="2130034"/>
        <a:ext cx="1742343" cy="526422"/>
      </dsp:txXfrm>
    </dsp:sp>
    <dsp:sp modelId="{0F8DF667-9A60-446C-A03E-5D367A0C1FEE}">
      <dsp:nvSpPr>
        <dsp:cNvPr id="0" name=""/>
        <dsp:cNvSpPr/>
      </dsp:nvSpPr>
      <dsp:spPr>
        <a:xfrm>
          <a:off x="4095805" y="607046"/>
          <a:ext cx="609820" cy="609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D0D753-1A6D-44F2-AF12-5B0ACF2BBA30}">
      <dsp:nvSpPr>
        <dsp:cNvPr id="0" name=""/>
        <dsp:cNvSpPr/>
      </dsp:nvSpPr>
      <dsp:spPr>
        <a:xfrm>
          <a:off x="4095805" y="1304991"/>
          <a:ext cx="1742343" cy="784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Can run many different populations (islands)</a:t>
          </a:r>
        </a:p>
      </dsp:txBody>
      <dsp:txXfrm>
        <a:off x="4095805" y="1304991"/>
        <a:ext cx="1742343" cy="784054"/>
      </dsp:txXfrm>
    </dsp:sp>
    <dsp:sp modelId="{96DD8D6F-9C9C-4D2E-B5EF-B71179FB977B}">
      <dsp:nvSpPr>
        <dsp:cNvPr id="0" name=""/>
        <dsp:cNvSpPr/>
      </dsp:nvSpPr>
      <dsp:spPr>
        <a:xfrm>
          <a:off x="4095805" y="2130034"/>
          <a:ext cx="1742343" cy="526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Optionally have individuals migrate to other islands</a:t>
          </a:r>
        </a:p>
      </dsp:txBody>
      <dsp:txXfrm>
        <a:off x="4095805" y="2130034"/>
        <a:ext cx="1742343" cy="526422"/>
      </dsp:txXfrm>
    </dsp:sp>
    <dsp:sp modelId="{72590949-CAFB-4D88-8E9B-7A61E41BBB77}">
      <dsp:nvSpPr>
        <dsp:cNvPr id="0" name=""/>
        <dsp:cNvSpPr/>
      </dsp:nvSpPr>
      <dsp:spPr>
        <a:xfrm>
          <a:off x="6143058" y="607046"/>
          <a:ext cx="609820" cy="6098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435679-1223-402C-A1C3-EC77C0D3B45B}">
      <dsp:nvSpPr>
        <dsp:cNvPr id="0" name=""/>
        <dsp:cNvSpPr/>
      </dsp:nvSpPr>
      <dsp:spPr>
        <a:xfrm>
          <a:off x="6143058" y="1304991"/>
          <a:ext cx="1742343" cy="784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Possible to run in parallel</a:t>
          </a:r>
        </a:p>
      </dsp:txBody>
      <dsp:txXfrm>
        <a:off x="6143058" y="1304991"/>
        <a:ext cx="1742343" cy="784054"/>
      </dsp:txXfrm>
    </dsp:sp>
    <dsp:sp modelId="{2846D3F2-0B4E-42B7-82D4-7E52CEFFE7A0}">
      <dsp:nvSpPr>
        <dsp:cNvPr id="0" name=""/>
        <dsp:cNvSpPr/>
      </dsp:nvSpPr>
      <dsp:spPr>
        <a:xfrm>
          <a:off x="6143058" y="2130034"/>
          <a:ext cx="1742343" cy="526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60CCC-C8A9-4CB0-BCD5-B93DD99AAC0C}">
      <dsp:nvSpPr>
        <dsp:cNvPr id="0" name=""/>
        <dsp:cNvSpPr/>
      </dsp:nvSpPr>
      <dsp:spPr>
        <a:xfrm>
          <a:off x="750584" y="1054264"/>
          <a:ext cx="3034531" cy="19724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Capable of traversing rugged and vast solution spaces</a:t>
          </a:r>
        </a:p>
      </dsp:txBody>
      <dsp:txXfrm>
        <a:off x="846871" y="1150551"/>
        <a:ext cx="2841957" cy="1779871"/>
      </dsp:txXfrm>
    </dsp:sp>
    <dsp:sp modelId="{F53DC73F-FC67-40FD-92BB-A45717EBC6F8}">
      <dsp:nvSpPr>
        <dsp:cNvPr id="0" name=""/>
        <dsp:cNvSpPr/>
      </dsp:nvSpPr>
      <dsp:spPr>
        <a:xfrm>
          <a:off x="2267850" y="364987"/>
          <a:ext cx="3350999" cy="3350999"/>
        </a:xfrm>
        <a:custGeom>
          <a:avLst/>
          <a:gdLst/>
          <a:ahLst/>
          <a:cxnLst/>
          <a:rect l="0" t="0" r="0" b="0"/>
          <a:pathLst>
            <a:path>
              <a:moveTo>
                <a:pt x="337123" y="667507"/>
              </a:moveTo>
              <a:arcTo wR="1675499" hR="1675499" stAng="13019105" swAng="636178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95792-1AA7-4DD3-9730-5998D27D195E}">
      <dsp:nvSpPr>
        <dsp:cNvPr id="0" name=""/>
        <dsp:cNvSpPr/>
      </dsp:nvSpPr>
      <dsp:spPr>
        <a:xfrm>
          <a:off x="4101584" y="1054264"/>
          <a:ext cx="3034531" cy="19724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Allows the use of alternative fitness functions (objectives)</a:t>
          </a:r>
        </a:p>
      </dsp:txBody>
      <dsp:txXfrm>
        <a:off x="4197871" y="1150551"/>
        <a:ext cx="2841957" cy="1779871"/>
      </dsp:txXfrm>
    </dsp:sp>
    <dsp:sp modelId="{88A25143-5D1A-4198-BD0A-D478898ED12C}">
      <dsp:nvSpPr>
        <dsp:cNvPr id="0" name=""/>
        <dsp:cNvSpPr/>
      </dsp:nvSpPr>
      <dsp:spPr>
        <a:xfrm>
          <a:off x="2267850" y="364987"/>
          <a:ext cx="3350999" cy="3350999"/>
        </a:xfrm>
        <a:custGeom>
          <a:avLst/>
          <a:gdLst/>
          <a:ahLst/>
          <a:cxnLst/>
          <a:rect l="0" t="0" r="0" b="0"/>
          <a:pathLst>
            <a:path>
              <a:moveTo>
                <a:pt x="3013875" y="2683492"/>
              </a:moveTo>
              <a:arcTo wR="1675499" hR="1675499" stAng="2219105" swAng="636178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7CB55-E665-4ACE-9005-F8B97E6C4CF1}">
      <dsp:nvSpPr>
        <dsp:cNvPr id="0" name=""/>
        <dsp:cNvSpPr/>
      </dsp:nvSpPr>
      <dsp:spPr>
        <a:xfrm>
          <a:off x="0" y="61475"/>
          <a:ext cx="4885203" cy="1193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Developed by Newman and Girvan in 2003</a:t>
          </a:r>
        </a:p>
      </dsp:txBody>
      <dsp:txXfrm>
        <a:off x="58257" y="119732"/>
        <a:ext cx="4768689" cy="1076886"/>
      </dsp:txXfrm>
    </dsp:sp>
    <dsp:sp modelId="{48BE1302-5CD8-4C05-BD66-BCDE746D4AEB}">
      <dsp:nvSpPr>
        <dsp:cNvPr id="0" name=""/>
        <dsp:cNvSpPr/>
      </dsp:nvSpPr>
      <dsp:spPr>
        <a:xfrm>
          <a:off x="0" y="1341275"/>
          <a:ext cx="4885203" cy="11934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function to capture quality of clustering</a:t>
          </a:r>
        </a:p>
      </dsp:txBody>
      <dsp:txXfrm>
        <a:off x="58257" y="1399532"/>
        <a:ext cx="4768689" cy="1076886"/>
      </dsp:txXfrm>
    </dsp:sp>
    <dsp:sp modelId="{64C46E17-630F-40E0-8543-D4BFB757ED06}">
      <dsp:nvSpPr>
        <dsp:cNvPr id="0" name=""/>
        <dsp:cNvSpPr/>
      </dsp:nvSpPr>
      <dsp:spPr>
        <a:xfrm>
          <a:off x="0" y="2534675"/>
          <a:ext cx="4885203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Compares the densities of edges within clusters with expected numbers for random graph with same degrees for the nodes</a:t>
          </a:r>
        </a:p>
      </dsp:txBody>
      <dsp:txXfrm>
        <a:off x="0" y="2534675"/>
        <a:ext cx="4885203" cy="1366200"/>
      </dsp:txXfrm>
    </dsp:sp>
    <dsp:sp modelId="{F2DC4525-1476-4177-8E67-4D9D7ECD5E12}">
      <dsp:nvSpPr>
        <dsp:cNvPr id="0" name=""/>
        <dsp:cNvSpPr/>
      </dsp:nvSpPr>
      <dsp:spPr>
        <a:xfrm>
          <a:off x="0" y="3900875"/>
          <a:ext cx="4885203" cy="11934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Ranges from -1 to 1</a:t>
          </a:r>
        </a:p>
      </dsp:txBody>
      <dsp:txXfrm>
        <a:off x="58257" y="3959132"/>
        <a:ext cx="4768689" cy="1076886"/>
      </dsp:txXfrm>
    </dsp:sp>
    <dsp:sp modelId="{6924B36A-2B99-4B0A-8793-31B46BEEF2F7}">
      <dsp:nvSpPr>
        <dsp:cNvPr id="0" name=""/>
        <dsp:cNvSpPr/>
      </dsp:nvSpPr>
      <dsp:spPr>
        <a:xfrm>
          <a:off x="0" y="5094275"/>
          <a:ext cx="4885203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Higher values indicate higher quality of clustering</a:t>
          </a:r>
        </a:p>
      </dsp:txBody>
      <dsp:txXfrm>
        <a:off x="0" y="5094275"/>
        <a:ext cx="4885203" cy="72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FDB-5BFB-4F96-B097-F519879FA7F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E34A-9A41-4F6F-938D-00734015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FDB-5BFB-4F96-B097-F519879FA7F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E34A-9A41-4F6F-938D-00734015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FDB-5BFB-4F96-B097-F519879FA7F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E34A-9A41-4F6F-938D-00734015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6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FDB-5BFB-4F96-B097-F519879FA7F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E34A-9A41-4F6F-938D-00734015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7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FDB-5BFB-4F96-B097-F519879FA7F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E34A-9A41-4F6F-938D-00734015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FDB-5BFB-4F96-B097-F519879FA7F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E34A-9A41-4F6F-938D-00734015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FDB-5BFB-4F96-B097-F519879FA7F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E34A-9A41-4F6F-938D-00734015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FDB-5BFB-4F96-B097-F519879FA7F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E34A-9A41-4F6F-938D-00734015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FDB-5BFB-4F96-B097-F519879FA7F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E34A-9A41-4F6F-938D-00734015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FDB-5BFB-4F96-B097-F519879FA7F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E34A-9A41-4F6F-938D-00734015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FDB-5BFB-4F96-B097-F519879FA7F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E34A-9A41-4F6F-938D-00734015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6FDB-5BFB-4F96-B097-F519879FA7F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E34A-9A41-4F6F-938D-00734015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5053837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6572" y="3608996"/>
            <a:ext cx="3392097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C5D55-F1C7-46A9-98FF-BA893EB76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11117"/>
            <a:ext cx="4963538" cy="1355750"/>
          </a:xfrm>
        </p:spPr>
        <p:txBody>
          <a:bodyPr>
            <a:normAutofit/>
          </a:bodyPr>
          <a:lstStyle/>
          <a:p>
            <a:pPr algn="l"/>
            <a:r>
              <a:rPr lang="en-US" sz="4300"/>
              <a:t>Genetic Algorithms and Modularity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555C6-0888-4BD8-BE63-9EDC98ADE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73823"/>
            <a:ext cx="4963538" cy="911117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biological data science</a:t>
            </a:r>
          </a:p>
          <a:p>
            <a:pPr algn="l"/>
            <a:r>
              <a:rPr lang="en-US" sz="1700"/>
              <a:t>spring 2019</a:t>
            </a: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0463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E3FA2918-3A18-4FA4-842F-CE78A808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93" y="1569639"/>
            <a:ext cx="2309347" cy="2309347"/>
          </a:xfrm>
          <a:prstGeom prst="rect">
            <a:avLst/>
          </a:prstGeom>
        </p:spPr>
      </p:pic>
      <p:sp>
        <p:nvSpPr>
          <p:cNvPr id="18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5448626"/>
            <a:ext cx="4443893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5089719-5710-489D-B3B2-E6B2CC6DD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122923"/>
            <a:ext cx="8178799" cy="4612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26CBD-4B28-4B17-AD19-9F0A0BD12196}"/>
              </a:ext>
            </a:extLst>
          </p:cNvPr>
          <p:cNvSpPr txBox="1"/>
          <p:nvPr/>
        </p:nvSpPr>
        <p:spPr>
          <a:xfrm>
            <a:off x="2689977" y="5871842"/>
            <a:ext cx="376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when modularity is maximized</a:t>
            </a:r>
          </a:p>
        </p:txBody>
      </p:sp>
    </p:spTree>
    <p:extLst>
      <p:ext uri="{BB962C8B-B14F-4D97-AF65-F5344CB8AC3E}">
        <p14:creationId xmlns:p14="http://schemas.microsoft.com/office/powerpoint/2010/main" val="204088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7090"/>
            <a:ext cx="4093590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7F140-1805-491E-AFC2-9151460E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85" y="2191303"/>
            <a:ext cx="3847338" cy="2489454"/>
          </a:xfrm>
          <a:prstGeom prst="rect">
            <a:avLst/>
          </a:pr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480060"/>
            <a:ext cx="409359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B9C55-2A51-4FF3-8284-24702E61C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775" y="2210041"/>
            <a:ext cx="3847338" cy="24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E3E5-4835-42D5-B37F-B73673FB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Genetic Algorithms (GAs)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901AE8-4E0D-4530-8B11-A3C3561B9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605178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04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62003" y="5367908"/>
            <a:ext cx="2381997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7174722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DA304-4784-48B8-A275-05F5C0A1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6058756" cy="1096331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4100"/>
              <a:t>Genetic Algorithms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75336FE-35B8-4E72-9E96-F9B903C59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33504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75C6A-3C5A-44F4-8704-6A1519BF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Modularity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B41C29-C473-43B8-A210-23B4C2278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78609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87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75E6-8134-4151-833E-3C2B78E7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513612"/>
            <a:ext cx="7420599" cy="1031216"/>
          </a:xfrm>
        </p:spPr>
        <p:txBody>
          <a:bodyPr anchor="b">
            <a:normAutofit/>
          </a:bodyPr>
          <a:lstStyle/>
          <a:p>
            <a:r>
              <a:rPr lang="en-US"/>
              <a:t>Modularity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826D8-7F6C-45FD-A233-683461FC8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19" y="3248887"/>
            <a:ext cx="3802037" cy="1435875"/>
          </a:xfrm>
          <a:prstGeom prst="rect">
            <a:avLst/>
          </a:prstGeom>
        </p:spPr>
      </p:pic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1D1B-3039-4FDD-B318-B972F20F8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29" y="2279151"/>
            <a:ext cx="2720298" cy="3387145"/>
          </a:xfrm>
        </p:spPr>
        <p:txBody>
          <a:bodyPr anchor="ctr">
            <a:normAutofit/>
          </a:bodyPr>
          <a:lstStyle/>
          <a:p>
            <a:r>
              <a:rPr lang="en-US" sz="2100"/>
              <a:t>No sphericity assumption</a:t>
            </a:r>
          </a:p>
          <a:p>
            <a:r>
              <a:rPr lang="en-US" sz="2100"/>
              <a:t>No linear ordering assumption</a:t>
            </a:r>
          </a:p>
        </p:txBody>
      </p:sp>
    </p:spTree>
    <p:extLst>
      <p:ext uri="{BB962C8B-B14F-4D97-AF65-F5344CB8AC3E}">
        <p14:creationId xmlns:p14="http://schemas.microsoft.com/office/powerpoint/2010/main" val="55233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E081E-5327-40FE-A174-410C7792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n-US" sz="3500"/>
              <a:t>Modularity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B4C5-EC47-4228-B2D4-33C6A6C0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644518"/>
            <a:ext cx="6759789" cy="3327251"/>
          </a:xfrm>
        </p:spPr>
        <p:txBody>
          <a:bodyPr>
            <a:normAutofit/>
          </a:bodyPr>
          <a:lstStyle/>
          <a:p>
            <a:r>
              <a:rPr lang="en-US" sz="1700"/>
              <a:t>Exhibits ‘resolution limit’</a:t>
            </a:r>
          </a:p>
          <a:p>
            <a:pPr lvl="1"/>
            <a:r>
              <a:rPr lang="en-US" sz="1700"/>
              <a:t>Penalizes small-scale clusters</a:t>
            </a:r>
          </a:p>
          <a:p>
            <a:pPr lvl="1"/>
            <a:r>
              <a:rPr lang="en-US" sz="1700"/>
              <a:t>Biased against singletons and other small clusters</a:t>
            </a:r>
          </a:p>
        </p:txBody>
      </p:sp>
    </p:spTree>
    <p:extLst>
      <p:ext uri="{BB962C8B-B14F-4D97-AF65-F5344CB8AC3E}">
        <p14:creationId xmlns:p14="http://schemas.microsoft.com/office/powerpoint/2010/main" val="2932948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Top Corners Rounded 15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37536" y="1604792"/>
            <a:ext cx="5923488" cy="3648417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: Top Corners Rounded 17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44075" y="1645100"/>
            <a:ext cx="5609397" cy="3567794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B0061-C2C5-48C4-A869-2FD8357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981091"/>
            <a:ext cx="3069714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Resolution Limit</a:t>
            </a:r>
          </a:p>
        </p:txBody>
      </p:sp>
      <p:cxnSp>
        <p:nvCxnSpPr>
          <p:cNvPr id="36" name="Straight Connector 19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053" y="2705800"/>
            <a:ext cx="1198092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F0909-6E52-4F9C-8DE1-BAA07E2D725C}"/>
              </a:ext>
            </a:extLst>
          </p:cNvPr>
          <p:cNvSpPr txBox="1"/>
          <p:nvPr/>
        </p:nvSpPr>
        <p:spPr>
          <a:xfrm>
            <a:off x="241299" y="2834809"/>
            <a:ext cx="3069714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Each cluster, K_m, is a clique with m nodes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For an adequately large network, cliques will be merged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9B815-A698-4A7E-A5E2-267B27CCA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1" b="41319"/>
          <a:stretch/>
        </p:blipFill>
        <p:spPr>
          <a:xfrm>
            <a:off x="3902825" y="903736"/>
            <a:ext cx="4906588" cy="48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7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562AE3A-D510-4D3A-8816-6F5225DCC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132849"/>
            <a:ext cx="8178799" cy="45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0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CBDCE2A-021F-4191-84EE-CE90F6EBB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118755"/>
            <a:ext cx="8178799" cy="4620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DBE119-FE83-443E-8F68-39FB56A86924}"/>
              </a:ext>
            </a:extLst>
          </p:cNvPr>
          <p:cNvSpPr txBox="1"/>
          <p:nvPr/>
        </p:nvSpPr>
        <p:spPr>
          <a:xfrm>
            <a:off x="3543993" y="5873926"/>
            <a:ext cx="205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edges are noise</a:t>
            </a:r>
          </a:p>
        </p:txBody>
      </p:sp>
    </p:spTree>
    <p:extLst>
      <p:ext uri="{BB962C8B-B14F-4D97-AF65-F5344CB8AC3E}">
        <p14:creationId xmlns:p14="http://schemas.microsoft.com/office/powerpoint/2010/main" val="396742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Genetic Algorithms and Modularity</vt:lpstr>
      <vt:lpstr>Genetic Algorithms (GAs)</vt:lpstr>
      <vt:lpstr>Genetic Algorithms</vt:lpstr>
      <vt:lpstr>Modularity</vt:lpstr>
      <vt:lpstr>Modularity</vt:lpstr>
      <vt:lpstr>Modularity</vt:lpstr>
      <vt:lpstr>Resolution Limit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 and Modularity</dc:title>
  <dc:creator>Sharlee Climer</dc:creator>
  <cp:lastModifiedBy>Sharlee Climer</cp:lastModifiedBy>
  <cp:revision>1</cp:revision>
  <dcterms:created xsi:type="dcterms:W3CDTF">2019-02-12T23:57:17Z</dcterms:created>
  <dcterms:modified xsi:type="dcterms:W3CDTF">2019-02-13T00:17:45Z</dcterms:modified>
</cp:coreProperties>
</file>