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1" r:id="rId3"/>
    <p:sldId id="323" r:id="rId4"/>
    <p:sldId id="324" r:id="rId5"/>
    <p:sldId id="325" r:id="rId6"/>
    <p:sldId id="329" r:id="rId7"/>
    <p:sldId id="326" r:id="rId8"/>
    <p:sldId id="322" r:id="rId9"/>
    <p:sldId id="304" r:id="rId10"/>
    <p:sldId id="327" r:id="rId11"/>
    <p:sldId id="330" r:id="rId12"/>
    <p:sldId id="331" r:id="rId13"/>
    <p:sldId id="332" r:id="rId14"/>
    <p:sldId id="333" r:id="rId15"/>
    <p:sldId id="334" r:id="rId16"/>
    <p:sldId id="33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4BCAB-C432-4826-9CD7-D9848D430A52}" v="122" dt="2019-02-18T00:43:4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7EA4BCAB-C432-4826-9CD7-D9848D430A52}"/>
    <pc:docChg chg="undo custSel mod addSld delSld modSld sldOrd">
      <pc:chgData name="Sharlee Climer" userId="e256e5ac270a8a60" providerId="LiveId" clId="{7EA4BCAB-C432-4826-9CD7-D9848D430A52}" dt="2019-02-18T00:43:40.268" v="4628" actId="114"/>
      <pc:docMkLst>
        <pc:docMk/>
      </pc:docMkLst>
      <pc:sldChg chg="del">
        <pc:chgData name="Sharlee Climer" userId="e256e5ac270a8a60" providerId="LiveId" clId="{7EA4BCAB-C432-4826-9CD7-D9848D430A52}" dt="2019-02-17T16:22:44.871" v="2" actId="2696"/>
        <pc:sldMkLst>
          <pc:docMk/>
          <pc:sldMk cId="219549423" sldId="256"/>
        </pc:sldMkLst>
      </pc:sldChg>
      <pc:sldChg chg="del">
        <pc:chgData name="Sharlee Climer" userId="e256e5ac270a8a60" providerId="LiveId" clId="{7EA4BCAB-C432-4826-9CD7-D9848D430A52}" dt="2019-02-17T16:22:39.466" v="1" actId="2696"/>
        <pc:sldMkLst>
          <pc:docMk/>
          <pc:sldMk cId="661624588" sldId="286"/>
        </pc:sldMkLst>
      </pc:sldChg>
      <pc:sldChg chg="del">
        <pc:chgData name="Sharlee Climer" userId="e256e5ac270a8a60" providerId="LiveId" clId="{7EA4BCAB-C432-4826-9CD7-D9848D430A52}" dt="2019-02-17T16:22:47.464" v="6" actId="2696"/>
        <pc:sldMkLst>
          <pc:docMk/>
          <pc:sldMk cId="1784802197" sldId="297"/>
        </pc:sldMkLst>
      </pc:sldChg>
      <pc:sldChg chg="del">
        <pc:chgData name="Sharlee Climer" userId="e256e5ac270a8a60" providerId="LiveId" clId="{7EA4BCAB-C432-4826-9CD7-D9848D430A52}" dt="2019-02-17T16:22:45.590" v="3" actId="2696"/>
        <pc:sldMkLst>
          <pc:docMk/>
          <pc:sldMk cId="412317888" sldId="298"/>
        </pc:sldMkLst>
      </pc:sldChg>
      <pc:sldChg chg="del">
        <pc:chgData name="Sharlee Climer" userId="e256e5ac270a8a60" providerId="LiveId" clId="{7EA4BCAB-C432-4826-9CD7-D9848D430A52}" dt="2019-02-17T16:22:46.324" v="4" actId="2696"/>
        <pc:sldMkLst>
          <pc:docMk/>
          <pc:sldMk cId="2603673294" sldId="299"/>
        </pc:sldMkLst>
      </pc:sldChg>
      <pc:sldChg chg="del">
        <pc:chgData name="Sharlee Climer" userId="e256e5ac270a8a60" providerId="LiveId" clId="{7EA4BCAB-C432-4826-9CD7-D9848D430A52}" dt="2019-02-17T16:22:46.933" v="5" actId="2696"/>
        <pc:sldMkLst>
          <pc:docMk/>
          <pc:sldMk cId="1525058676" sldId="300"/>
        </pc:sldMkLst>
      </pc:sldChg>
      <pc:sldChg chg="del">
        <pc:chgData name="Sharlee Climer" userId="e256e5ac270a8a60" providerId="LiveId" clId="{7EA4BCAB-C432-4826-9CD7-D9848D430A52}" dt="2019-02-17T16:22:48.214" v="7" actId="2696"/>
        <pc:sldMkLst>
          <pc:docMk/>
          <pc:sldMk cId="765224704" sldId="301"/>
        </pc:sldMkLst>
      </pc:sldChg>
      <pc:sldChg chg="del">
        <pc:chgData name="Sharlee Climer" userId="e256e5ac270a8a60" providerId="LiveId" clId="{7EA4BCAB-C432-4826-9CD7-D9848D430A52}" dt="2019-02-17T16:22:49.526" v="9" actId="2696"/>
        <pc:sldMkLst>
          <pc:docMk/>
          <pc:sldMk cId="334174915" sldId="302"/>
        </pc:sldMkLst>
      </pc:sldChg>
      <pc:sldChg chg="ord">
        <pc:chgData name="Sharlee Climer" userId="e256e5ac270a8a60" providerId="LiveId" clId="{7EA4BCAB-C432-4826-9CD7-D9848D430A52}" dt="2019-02-17T21:59:00.498" v="1072"/>
        <pc:sldMkLst>
          <pc:docMk/>
          <pc:sldMk cId="699668054" sldId="303"/>
        </pc:sldMkLst>
      </pc:sldChg>
      <pc:sldChg chg="addSp delSp modSp mod ord setBg modAnim setClrOvrMap">
        <pc:chgData name="Sharlee Climer" userId="e256e5ac270a8a60" providerId="LiveId" clId="{7EA4BCAB-C432-4826-9CD7-D9848D430A52}" dt="2019-02-17T22:13:44.567" v="1517"/>
        <pc:sldMkLst>
          <pc:docMk/>
          <pc:sldMk cId="2916391533" sldId="304"/>
        </pc:sldMkLst>
        <pc:spChg chg="mod ord">
          <ac:chgData name="Sharlee Climer" userId="e256e5ac270a8a60" providerId="LiveId" clId="{7EA4BCAB-C432-4826-9CD7-D9848D430A52}" dt="2019-02-17T22:06:35.544" v="1240" actId="26606"/>
          <ac:spMkLst>
            <pc:docMk/>
            <pc:sldMk cId="2916391533" sldId="304"/>
            <ac:spMk id="2" creationId="{00000000-0000-0000-0000-000000000000}"/>
          </ac:spMkLst>
        </pc:spChg>
        <pc:spChg chg="mod ord">
          <ac:chgData name="Sharlee Climer" userId="e256e5ac270a8a60" providerId="LiveId" clId="{7EA4BCAB-C432-4826-9CD7-D9848D430A52}" dt="2019-02-17T22:13:02.405" v="1505" actId="1076"/>
          <ac:spMkLst>
            <pc:docMk/>
            <pc:sldMk cId="2916391533" sldId="304"/>
            <ac:spMk id="3" creationId="{00000000-0000-0000-0000-000000000000}"/>
          </ac:spMkLst>
        </pc:spChg>
        <pc:spChg chg="add mod">
          <ac:chgData name="Sharlee Climer" userId="e256e5ac270a8a60" providerId="LiveId" clId="{7EA4BCAB-C432-4826-9CD7-D9848D430A52}" dt="2019-02-17T22:13:33.069" v="1515" actId="1035"/>
          <ac:spMkLst>
            <pc:docMk/>
            <pc:sldMk cId="2916391533" sldId="304"/>
            <ac:spMk id="9" creationId="{10A69332-1C36-4455-8F73-21D794B422D8}"/>
          </ac:spMkLst>
        </pc:spChg>
        <pc:spChg chg="add mod">
          <ac:chgData name="Sharlee Climer" userId="e256e5ac270a8a60" providerId="LiveId" clId="{7EA4BCAB-C432-4826-9CD7-D9848D430A52}" dt="2019-02-17T22:13:17.386" v="1511" actId="1036"/>
          <ac:spMkLst>
            <pc:docMk/>
            <pc:sldMk cId="2916391533" sldId="304"/>
            <ac:spMk id="10" creationId="{15733C34-7039-48C9-AA75-9EA1735B71F2}"/>
          </ac:spMkLst>
        </pc:spChg>
        <pc:spChg chg="del">
          <ac:chgData name="Sharlee Climer" userId="e256e5ac270a8a60" providerId="LiveId" clId="{7EA4BCAB-C432-4826-9CD7-D9848D430A52}" dt="2019-02-17T22:03:08.930" v="1212" actId="26606"/>
          <ac:spMkLst>
            <pc:docMk/>
            <pc:sldMk cId="2916391533" sldId="304"/>
            <ac:spMk id="11" creationId="{003713C1-2FB2-413B-BF91-3AE41726FB7A}"/>
          </ac:spMkLst>
        </pc:spChg>
        <pc:spChg chg="del">
          <ac:chgData name="Sharlee Climer" userId="e256e5ac270a8a60" providerId="LiveId" clId="{7EA4BCAB-C432-4826-9CD7-D9848D430A52}" dt="2019-02-17T22:03:08.930" v="1212" actId="26606"/>
          <ac:spMkLst>
            <pc:docMk/>
            <pc:sldMk cId="2916391533" sldId="304"/>
            <ac:spMk id="13" creationId="{90795B4D-5022-4A7F-A01D-8D880B7CDBE6}"/>
          </ac:spMkLst>
        </pc:spChg>
        <pc:spChg chg="del">
          <ac:chgData name="Sharlee Climer" userId="e256e5ac270a8a60" providerId="LiveId" clId="{7EA4BCAB-C432-4826-9CD7-D9848D430A52}" dt="2019-02-17T22:03:08.930" v="1212" actId="26606"/>
          <ac:spMkLst>
            <pc:docMk/>
            <pc:sldMk cId="2916391533" sldId="304"/>
            <ac:spMk id="15" creationId="{AFD19018-DE7C-4796-ADF2-AD2EB0FC0D9C}"/>
          </ac:spMkLst>
        </pc:spChg>
        <pc:spChg chg="del">
          <ac:chgData name="Sharlee Climer" userId="e256e5ac270a8a60" providerId="LiveId" clId="{7EA4BCAB-C432-4826-9CD7-D9848D430A52}" dt="2019-02-17T22:03:08.930" v="1212" actId="26606"/>
          <ac:spMkLst>
            <pc:docMk/>
            <pc:sldMk cId="2916391533" sldId="304"/>
            <ac:spMk id="17" creationId="{B1A0A2C2-4F85-44AF-8708-8DCA4B550CB8}"/>
          </ac:spMkLst>
        </pc:spChg>
        <pc:spChg chg="add del">
          <ac:chgData name="Sharlee Climer" userId="e256e5ac270a8a60" providerId="LiveId" clId="{7EA4BCAB-C432-4826-9CD7-D9848D430A52}" dt="2019-02-17T22:05:33.243" v="1222" actId="26606"/>
          <ac:spMkLst>
            <pc:docMk/>
            <pc:sldMk cId="2916391533" sldId="304"/>
            <ac:spMk id="22" creationId="{61445B8C-D724-4F73-AB77-3CCE4E822C9D}"/>
          </ac:spMkLst>
        </pc:spChg>
        <pc:spChg chg="add del">
          <ac:chgData name="Sharlee Climer" userId="e256e5ac270a8a60" providerId="LiveId" clId="{7EA4BCAB-C432-4826-9CD7-D9848D430A52}" dt="2019-02-17T22:06:26.843" v="1235" actId="26606"/>
          <ac:spMkLst>
            <pc:docMk/>
            <pc:sldMk cId="2916391533" sldId="304"/>
            <ac:spMk id="31" creationId="{EF9B8DF2-C3F5-49A2-94D2-F7B65A0F1F15}"/>
          </ac:spMkLst>
        </pc:spChg>
        <pc:spChg chg="add del">
          <ac:chgData name="Sharlee Climer" userId="e256e5ac270a8a60" providerId="LiveId" clId="{7EA4BCAB-C432-4826-9CD7-D9848D430A52}" dt="2019-02-17T22:06:32.701" v="1237" actId="26606"/>
          <ac:spMkLst>
            <pc:docMk/>
            <pc:sldMk cId="2916391533" sldId="304"/>
            <ac:spMk id="33" creationId="{4F74D28C-3268-4E35-8EE1-D92CB4A85A7D}"/>
          </ac:spMkLst>
        </pc:spChg>
        <pc:spChg chg="add del">
          <ac:chgData name="Sharlee Climer" userId="e256e5ac270a8a60" providerId="LiveId" clId="{7EA4BCAB-C432-4826-9CD7-D9848D430A52}" dt="2019-02-17T22:06:03.142" v="1225" actId="26606"/>
          <ac:spMkLst>
            <pc:docMk/>
            <pc:sldMk cId="2916391533" sldId="304"/>
            <ac:spMk id="34" creationId="{F56F5174-31D9-4DBB-AAB7-A1FD7BDB1352}"/>
          </ac:spMkLst>
        </pc:spChg>
        <pc:spChg chg="add del">
          <ac:chgData name="Sharlee Climer" userId="e256e5ac270a8a60" providerId="LiveId" clId="{7EA4BCAB-C432-4826-9CD7-D9848D430A52}" dt="2019-02-17T22:06:35.528" v="1239" actId="26606"/>
          <ac:spMkLst>
            <pc:docMk/>
            <pc:sldMk cId="2916391533" sldId="304"/>
            <ac:spMk id="35" creationId="{EF9B8DF2-C3F5-49A2-94D2-F7B65A0F1F15}"/>
          </ac:spMkLst>
        </pc:spChg>
        <pc:spChg chg="add del">
          <ac:chgData name="Sharlee Climer" userId="e256e5ac270a8a60" providerId="LiveId" clId="{7EA4BCAB-C432-4826-9CD7-D9848D430A52}" dt="2019-02-17T22:06:03.142" v="1225" actId="26606"/>
          <ac:spMkLst>
            <pc:docMk/>
            <pc:sldMk cId="2916391533" sldId="304"/>
            <ac:spMk id="38" creationId="{F9A95BEE-6BB1-4A28-A8E6-A34B2E42EF87}"/>
          </ac:spMkLst>
        </pc:spChg>
        <pc:spChg chg="add del">
          <ac:chgData name="Sharlee Climer" userId="e256e5ac270a8a60" providerId="LiveId" clId="{7EA4BCAB-C432-4826-9CD7-D9848D430A52}" dt="2019-02-17T22:06:08.379" v="1227" actId="26606"/>
          <ac:spMkLst>
            <pc:docMk/>
            <pc:sldMk cId="2916391533" sldId="304"/>
            <ac:spMk id="40" creationId="{EF9B8DF2-C3F5-49A2-94D2-F7B65A0F1F15}"/>
          </ac:spMkLst>
        </pc:spChg>
        <pc:spChg chg="add del">
          <ac:chgData name="Sharlee Climer" userId="e256e5ac270a8a60" providerId="LiveId" clId="{7EA4BCAB-C432-4826-9CD7-D9848D430A52}" dt="2019-02-17T22:06:12.706" v="1229" actId="26606"/>
          <ac:spMkLst>
            <pc:docMk/>
            <pc:sldMk cId="2916391533" sldId="304"/>
            <ac:spMk id="42" creationId="{4F74D28C-3268-4E35-8EE1-D92CB4A85A7D}"/>
          </ac:spMkLst>
        </pc:spChg>
        <pc:picChg chg="del mod">
          <ac:chgData name="Sharlee Climer" userId="e256e5ac270a8a60" providerId="LiveId" clId="{7EA4BCAB-C432-4826-9CD7-D9848D430A52}" dt="2019-02-17T22:04:27.522" v="1216" actId="478"/>
          <ac:picMkLst>
            <pc:docMk/>
            <pc:sldMk cId="2916391533" sldId="304"/>
            <ac:picMk id="4" creationId="{00000000-0000-0000-0000-000000000000}"/>
          </ac:picMkLst>
        </pc:picChg>
        <pc:picChg chg="del">
          <ac:chgData name="Sharlee Climer" userId="e256e5ac270a8a60" providerId="LiveId" clId="{7EA4BCAB-C432-4826-9CD7-D9848D430A52}" dt="2019-02-17T22:02:58.433" v="1211"/>
          <ac:picMkLst>
            <pc:docMk/>
            <pc:sldMk cId="2916391533" sldId="304"/>
            <ac:picMk id="5" creationId="{00000000-0000-0000-0000-000000000000}"/>
          </ac:picMkLst>
        </pc:picChg>
        <pc:picChg chg="del mod ord">
          <ac:chgData name="Sharlee Climer" userId="e256e5ac270a8a60" providerId="LiveId" clId="{7EA4BCAB-C432-4826-9CD7-D9848D430A52}" dt="2019-02-17T22:04:32.240" v="1217" actId="478"/>
          <ac:picMkLst>
            <pc:docMk/>
            <pc:sldMk cId="2916391533" sldId="304"/>
            <ac:picMk id="6" creationId="{00000000-0000-0000-0000-000000000000}"/>
          </ac:picMkLst>
        </pc:picChg>
        <pc:picChg chg="add mod ord">
          <ac:chgData name="Sharlee Climer" userId="e256e5ac270a8a60" providerId="LiveId" clId="{7EA4BCAB-C432-4826-9CD7-D9848D430A52}" dt="2019-02-17T22:06:35.544" v="1240" actId="26606"/>
          <ac:picMkLst>
            <pc:docMk/>
            <pc:sldMk cId="2916391533" sldId="304"/>
            <ac:picMk id="8" creationId="{53DE5617-9E19-49F3-B5B3-C1DF179E6D2E}"/>
          </ac:picMkLst>
        </pc:picChg>
        <pc:picChg chg="add del">
          <ac:chgData name="Sharlee Climer" userId="e256e5ac270a8a60" providerId="LiveId" clId="{7EA4BCAB-C432-4826-9CD7-D9848D430A52}" dt="2019-02-17T22:06:03.142" v="1225" actId="26606"/>
          <ac:picMkLst>
            <pc:docMk/>
            <pc:sldMk cId="2916391533" sldId="304"/>
            <ac:picMk id="36" creationId="{AE113210-7872-481A-ADE6-3A05CCAF5EB2}"/>
          </ac:picMkLst>
        </pc:picChg>
        <pc:picChg chg="add del">
          <ac:chgData name="Sharlee Climer" userId="e256e5ac270a8a60" providerId="LiveId" clId="{7EA4BCAB-C432-4826-9CD7-D9848D430A52}" dt="2019-02-17T22:06:18.282" v="1231" actId="26606"/>
          <ac:picMkLst>
            <pc:docMk/>
            <pc:sldMk cId="2916391533" sldId="304"/>
            <ac:picMk id="44" creationId="{19AE98B8-B73A-4724-B639-017087F9239F}"/>
          </ac:picMkLst>
        </pc:picChg>
        <pc:cxnChg chg="add del">
          <ac:chgData name="Sharlee Climer" userId="e256e5ac270a8a60" providerId="LiveId" clId="{7EA4BCAB-C432-4826-9CD7-D9848D430A52}" dt="2019-02-17T22:05:33.243" v="1222" actId="26606"/>
          <ac:cxnSpMkLst>
            <pc:docMk/>
            <pc:sldMk cId="2916391533" sldId="304"/>
            <ac:cxnSpMk id="24" creationId="{99905336-A7CD-4C75-9E77-C704674F4047}"/>
          </ac:cxnSpMkLst>
        </pc:cxnChg>
        <pc:cxnChg chg="add del">
          <ac:chgData name="Sharlee Climer" userId="e256e5ac270a8a60" providerId="LiveId" clId="{7EA4BCAB-C432-4826-9CD7-D9848D430A52}" dt="2019-02-17T22:06:35.544" v="1240" actId="26606"/>
          <ac:cxnSpMkLst>
            <pc:docMk/>
            <pc:sldMk cId="2916391533" sldId="304"/>
            <ac:cxnSpMk id="29" creationId="{A7F400EE-A8A5-48AF-B4D6-291B52C6F0B0}"/>
          </ac:cxnSpMkLst>
        </pc:cxnChg>
      </pc:sldChg>
      <pc:sldChg chg="modSp">
        <pc:chgData name="Sharlee Climer" userId="e256e5ac270a8a60" providerId="LiveId" clId="{7EA4BCAB-C432-4826-9CD7-D9848D430A52}" dt="2019-02-17T22:16:04.266" v="1547" actId="1076"/>
        <pc:sldMkLst>
          <pc:docMk/>
          <pc:sldMk cId="2077264728" sldId="305"/>
        </pc:sldMkLst>
        <pc:spChg chg="mod">
          <ac:chgData name="Sharlee Climer" userId="e256e5ac270a8a60" providerId="LiveId" clId="{7EA4BCAB-C432-4826-9CD7-D9848D430A52}" dt="2019-02-17T22:16:04.266" v="1547" actId="1076"/>
          <ac:spMkLst>
            <pc:docMk/>
            <pc:sldMk cId="2077264728" sldId="305"/>
            <ac:spMk id="2" creationId="{00000000-0000-0000-0000-000000000000}"/>
          </ac:spMkLst>
        </pc:spChg>
      </pc:sldChg>
      <pc:sldChg chg="del">
        <pc:chgData name="Sharlee Climer" userId="e256e5ac270a8a60" providerId="LiveId" clId="{7EA4BCAB-C432-4826-9CD7-D9848D430A52}" dt="2019-02-17T16:23:27.904" v="10" actId="2696"/>
        <pc:sldMkLst>
          <pc:docMk/>
          <pc:sldMk cId="617550645" sldId="306"/>
        </pc:sldMkLst>
      </pc:sldChg>
      <pc:sldChg chg="del">
        <pc:chgData name="Sharlee Climer" userId="e256e5ac270a8a60" providerId="LiveId" clId="{7EA4BCAB-C432-4826-9CD7-D9848D430A52}" dt="2019-02-17T16:23:28.607" v="11" actId="2696"/>
        <pc:sldMkLst>
          <pc:docMk/>
          <pc:sldMk cId="332147152" sldId="307"/>
        </pc:sldMkLst>
      </pc:sldChg>
      <pc:sldChg chg="del">
        <pc:chgData name="Sharlee Climer" userId="e256e5ac270a8a60" providerId="LiveId" clId="{7EA4BCAB-C432-4826-9CD7-D9848D430A52}" dt="2019-02-17T16:23:30.184" v="13" actId="2696"/>
        <pc:sldMkLst>
          <pc:docMk/>
          <pc:sldMk cId="3007190655" sldId="309"/>
        </pc:sldMkLst>
      </pc:sldChg>
      <pc:sldChg chg="del">
        <pc:chgData name="Sharlee Climer" userId="e256e5ac270a8a60" providerId="LiveId" clId="{7EA4BCAB-C432-4826-9CD7-D9848D430A52}" dt="2019-02-17T16:23:29.388" v="12" actId="2696"/>
        <pc:sldMkLst>
          <pc:docMk/>
          <pc:sldMk cId="1804153198" sldId="310"/>
        </pc:sldMkLst>
      </pc:sldChg>
      <pc:sldChg chg="del">
        <pc:chgData name="Sharlee Climer" userId="e256e5ac270a8a60" providerId="LiveId" clId="{7EA4BCAB-C432-4826-9CD7-D9848D430A52}" dt="2019-02-17T16:23:30.934" v="14" actId="2696"/>
        <pc:sldMkLst>
          <pc:docMk/>
          <pc:sldMk cId="1464318571" sldId="311"/>
        </pc:sldMkLst>
      </pc:sldChg>
      <pc:sldChg chg="del">
        <pc:chgData name="Sharlee Climer" userId="e256e5ac270a8a60" providerId="LiveId" clId="{7EA4BCAB-C432-4826-9CD7-D9848D430A52}" dt="2019-02-17T16:23:31.700" v="15" actId="2696"/>
        <pc:sldMkLst>
          <pc:docMk/>
          <pc:sldMk cId="1983480147" sldId="312"/>
        </pc:sldMkLst>
      </pc:sldChg>
      <pc:sldChg chg="del">
        <pc:chgData name="Sharlee Climer" userId="e256e5ac270a8a60" providerId="LiveId" clId="{7EA4BCAB-C432-4826-9CD7-D9848D430A52}" dt="2019-02-17T16:23:32.449" v="16" actId="2696"/>
        <pc:sldMkLst>
          <pc:docMk/>
          <pc:sldMk cId="3274798643" sldId="313"/>
        </pc:sldMkLst>
      </pc:sldChg>
      <pc:sldChg chg="del">
        <pc:chgData name="Sharlee Climer" userId="e256e5ac270a8a60" providerId="LiveId" clId="{7EA4BCAB-C432-4826-9CD7-D9848D430A52}" dt="2019-02-17T16:23:33.168" v="17" actId="2696"/>
        <pc:sldMkLst>
          <pc:docMk/>
          <pc:sldMk cId="3158504419" sldId="314"/>
        </pc:sldMkLst>
      </pc:sldChg>
      <pc:sldChg chg="del">
        <pc:chgData name="Sharlee Climer" userId="e256e5ac270a8a60" providerId="LiveId" clId="{7EA4BCAB-C432-4826-9CD7-D9848D430A52}" dt="2019-02-17T16:23:33.887" v="18" actId="2696"/>
        <pc:sldMkLst>
          <pc:docMk/>
          <pc:sldMk cId="3714755051" sldId="315"/>
        </pc:sldMkLst>
      </pc:sldChg>
      <pc:sldChg chg="del">
        <pc:chgData name="Sharlee Climer" userId="e256e5ac270a8a60" providerId="LiveId" clId="{7EA4BCAB-C432-4826-9CD7-D9848D430A52}" dt="2019-02-17T16:23:36.261" v="19" actId="2696"/>
        <pc:sldMkLst>
          <pc:docMk/>
          <pc:sldMk cId="1348160163" sldId="316"/>
        </pc:sldMkLst>
      </pc:sldChg>
      <pc:sldChg chg="del">
        <pc:chgData name="Sharlee Climer" userId="e256e5ac270a8a60" providerId="LiveId" clId="{7EA4BCAB-C432-4826-9CD7-D9848D430A52}" dt="2019-02-17T16:22:48.761" v="8" actId="2696"/>
        <pc:sldMkLst>
          <pc:docMk/>
          <pc:sldMk cId="3126824501" sldId="318"/>
        </pc:sldMkLst>
      </pc:sldChg>
      <pc:sldChg chg="del">
        <pc:chgData name="Sharlee Climer" userId="e256e5ac270a8a60" providerId="LiveId" clId="{7EA4BCAB-C432-4826-9CD7-D9848D430A52}" dt="2019-02-17T16:21:10.347" v="0" actId="2696"/>
        <pc:sldMkLst>
          <pc:docMk/>
          <pc:sldMk cId="1806076448" sldId="319"/>
        </pc:sldMkLst>
      </pc:sldChg>
      <pc:sldChg chg="addSp delSp modSp mod setBg setClrOvrMap">
        <pc:chgData name="Sharlee Climer" userId="e256e5ac270a8a60" providerId="LiveId" clId="{7EA4BCAB-C432-4826-9CD7-D9848D430A52}" dt="2019-02-17T16:24:39.403" v="126" actId="26606"/>
        <pc:sldMkLst>
          <pc:docMk/>
          <pc:sldMk cId="1692015089" sldId="320"/>
        </pc:sldMkLst>
        <pc:spChg chg="del">
          <ac:chgData name="Sharlee Climer" userId="e256e5ac270a8a60" providerId="LiveId" clId="{7EA4BCAB-C432-4826-9CD7-D9848D430A52}" dt="2019-02-17T16:23:58.626" v="64"/>
          <ac:spMkLst>
            <pc:docMk/>
            <pc:sldMk cId="1692015089" sldId="320"/>
            <ac:spMk id="2" creationId="{00000000-0000-0000-0000-000000000000}"/>
          </ac:spMkLst>
        </pc:spChg>
        <pc:spChg chg="mod">
          <ac:chgData name="Sharlee Climer" userId="e256e5ac270a8a60" providerId="LiveId" clId="{7EA4BCAB-C432-4826-9CD7-D9848D430A52}" dt="2019-02-17T16:24:39.403" v="126" actId="26606"/>
          <ac:spMkLst>
            <pc:docMk/>
            <pc:sldMk cId="1692015089" sldId="320"/>
            <ac:spMk id="3" creationId="{00000000-0000-0000-0000-000000000000}"/>
          </ac:spMkLst>
        </pc:spChg>
        <pc:spChg chg="add mod">
          <ac:chgData name="Sharlee Climer" userId="e256e5ac270a8a60" providerId="LiveId" clId="{7EA4BCAB-C432-4826-9CD7-D9848D430A52}" dt="2019-02-17T16:24:39.403" v="126" actId="26606"/>
          <ac:spMkLst>
            <pc:docMk/>
            <pc:sldMk cId="1692015089" sldId="320"/>
            <ac:spMk id="4" creationId="{203AA172-3CD8-4761-A390-EF54C4BAAB28}"/>
          </ac:spMkLst>
        </pc:spChg>
        <pc:spChg chg="add">
          <ac:chgData name="Sharlee Climer" userId="e256e5ac270a8a60" providerId="LiveId" clId="{7EA4BCAB-C432-4826-9CD7-D9848D430A52}" dt="2019-02-17T16:24:39.403" v="126" actId="26606"/>
          <ac:spMkLst>
            <pc:docMk/>
            <pc:sldMk cId="1692015089" sldId="320"/>
            <ac:spMk id="9" creationId="{23207CC6-EAA1-4BFF-A48A-DECAD8972717}"/>
          </ac:spMkLst>
        </pc:spChg>
        <pc:spChg chg="add">
          <ac:chgData name="Sharlee Climer" userId="e256e5ac270a8a60" providerId="LiveId" clId="{7EA4BCAB-C432-4826-9CD7-D9848D430A52}" dt="2019-02-17T16:24:39.403" v="126" actId="26606"/>
          <ac:spMkLst>
            <pc:docMk/>
            <pc:sldMk cId="1692015089" sldId="320"/>
            <ac:spMk id="11" creationId="{B234A3DD-923D-4166-8B19-7DD589908C68}"/>
          </ac:spMkLst>
        </pc:spChg>
        <pc:spChg chg="add">
          <ac:chgData name="Sharlee Climer" userId="e256e5ac270a8a60" providerId="LiveId" clId="{7EA4BCAB-C432-4826-9CD7-D9848D430A52}" dt="2019-02-17T16:24:39.403" v="126" actId="26606"/>
          <ac:spMkLst>
            <pc:docMk/>
            <pc:sldMk cId="1692015089" sldId="320"/>
            <ac:spMk id="13" creationId="{F6ACA5AC-3C5D-4994-B40F-FC8349E4D6F4}"/>
          </ac:spMkLst>
        </pc:spChg>
      </pc:sldChg>
      <pc:sldChg chg="addSp delSp modSp add mod setBg modAnim delDesignElem">
        <pc:chgData name="Sharlee Climer" userId="e256e5ac270a8a60" providerId="LiveId" clId="{7EA4BCAB-C432-4826-9CD7-D9848D430A52}" dt="2019-02-17T22:24:17.443" v="1848"/>
        <pc:sldMkLst>
          <pc:docMk/>
          <pc:sldMk cId="1329763086" sldId="321"/>
        </pc:sldMkLst>
        <pc:spChg chg="del">
          <ac:chgData name="Sharlee Climer" userId="e256e5ac270a8a60" providerId="LiveId" clId="{7EA4BCAB-C432-4826-9CD7-D9848D430A52}" dt="2019-02-17T22:22:35.075" v="1824" actId="478"/>
          <ac:spMkLst>
            <pc:docMk/>
            <pc:sldMk cId="1329763086" sldId="321"/>
            <ac:spMk id="2" creationId="{4683B2E4-CD4E-4EF3-A98B-17569EC2F06C}"/>
          </ac:spMkLst>
        </pc:spChg>
        <pc:spChg chg="del">
          <ac:chgData name="Sharlee Climer" userId="e256e5ac270a8a60" providerId="LiveId" clId="{7EA4BCAB-C432-4826-9CD7-D9848D430A52}" dt="2019-02-17T22:22:27.296" v="1822" actId="478"/>
          <ac:spMkLst>
            <pc:docMk/>
            <pc:sldMk cId="1329763086" sldId="321"/>
            <ac:spMk id="3" creationId="{E58F86C7-DD19-46E9-B561-976496804A2B}"/>
          </ac:spMkLst>
        </pc:spChg>
        <pc:spChg chg="add mod">
          <ac:chgData name="Sharlee Climer" userId="e256e5ac270a8a60" providerId="LiveId" clId="{7EA4BCAB-C432-4826-9CD7-D9848D430A52}" dt="2019-02-17T22:23:55.447" v="1843" actId="1076"/>
          <ac:spMkLst>
            <pc:docMk/>
            <pc:sldMk cId="1329763086" sldId="321"/>
            <ac:spMk id="5" creationId="{8C1D6275-C5F8-46EE-A2FF-C946D1845F08}"/>
          </ac:spMkLst>
        </pc:spChg>
        <pc:spChg chg="add del mod">
          <ac:chgData name="Sharlee Climer" userId="e256e5ac270a8a60" providerId="LiveId" clId="{7EA4BCAB-C432-4826-9CD7-D9848D430A52}" dt="2019-02-17T22:23:41.466" v="1840"/>
          <ac:spMkLst>
            <pc:docMk/>
            <pc:sldMk cId="1329763086" sldId="321"/>
            <ac:spMk id="6" creationId="{E75C7C0D-61D3-47B5-9874-F79FC89CD5F2}"/>
          </ac:spMkLst>
        </pc:spChg>
        <pc:spChg chg="add del mod">
          <ac:chgData name="Sharlee Climer" userId="e256e5ac270a8a60" providerId="LiveId" clId="{7EA4BCAB-C432-4826-9CD7-D9848D430A52}" dt="2019-02-17T22:23:41.466" v="1840"/>
          <ac:spMkLst>
            <pc:docMk/>
            <pc:sldMk cId="1329763086" sldId="321"/>
            <ac:spMk id="8" creationId="{E0B2DBE3-D3C3-4E66-9961-81273190C48D}"/>
          </ac:spMkLst>
        </pc:spChg>
        <pc:spChg chg="add del">
          <ac:chgData name="Sharlee Climer" userId="e256e5ac270a8a60" providerId="LiveId" clId="{7EA4BCAB-C432-4826-9CD7-D9848D430A52}" dt="2019-02-17T22:23:32.706" v="1839"/>
          <ac:spMkLst>
            <pc:docMk/>
            <pc:sldMk cId="1329763086" sldId="321"/>
            <ac:spMk id="9" creationId="{CEB41C5C-0F34-4DDA-9D7C-5E717F35F60C}"/>
          </ac:spMkLst>
        </pc:spChg>
        <pc:spChg chg="add del">
          <ac:chgData name="Sharlee Climer" userId="e256e5ac270a8a60" providerId="LiveId" clId="{7EA4BCAB-C432-4826-9CD7-D9848D430A52}" dt="2019-02-17T22:22:47.666" v="1826" actId="26606"/>
          <ac:spMkLst>
            <pc:docMk/>
            <pc:sldMk cId="1329763086" sldId="321"/>
            <ac:spMk id="10" creationId="{867D4867-5BA7-4462-B2F6-A23F4A622AA7}"/>
          </ac:spMkLst>
        </pc:spChg>
        <pc:spChg chg="add del">
          <ac:chgData name="Sharlee Climer" userId="e256e5ac270a8a60" providerId="LiveId" clId="{7EA4BCAB-C432-4826-9CD7-D9848D430A52}" dt="2019-02-17T22:23:02.913" v="1828" actId="26606"/>
          <ac:spMkLst>
            <pc:docMk/>
            <pc:sldMk cId="1329763086" sldId="321"/>
            <ac:spMk id="12" creationId="{569C1A01-6FB5-43CE-ADCC-936728ACAC0D}"/>
          </ac:spMkLst>
        </pc:spChg>
        <pc:spChg chg="add del">
          <ac:chgData name="Sharlee Climer" userId="e256e5ac270a8a60" providerId="LiveId" clId="{7EA4BCAB-C432-4826-9CD7-D9848D430A52}" dt="2019-02-17T22:23:08.083" v="1830" actId="26606"/>
          <ac:spMkLst>
            <pc:docMk/>
            <pc:sldMk cId="1329763086" sldId="321"/>
            <ac:spMk id="15" creationId="{867D4867-5BA7-4462-B2F6-A23F4A622AA7}"/>
          </ac:spMkLst>
        </pc:spChg>
        <pc:spChg chg="add del">
          <ac:chgData name="Sharlee Climer" userId="e256e5ac270a8a60" providerId="LiveId" clId="{7EA4BCAB-C432-4826-9CD7-D9848D430A52}" dt="2019-02-17T22:23:11.114" v="1832" actId="26606"/>
          <ac:spMkLst>
            <pc:docMk/>
            <pc:sldMk cId="1329763086" sldId="321"/>
            <ac:spMk id="18" creationId="{569C1A01-6FB5-43CE-ADCC-936728ACAC0D}"/>
          </ac:spMkLst>
        </pc:spChg>
        <pc:picChg chg="add mod ord modCrop">
          <ac:chgData name="Sharlee Climer" userId="e256e5ac270a8a60" providerId="LiveId" clId="{7EA4BCAB-C432-4826-9CD7-D9848D430A52}" dt="2019-02-17T22:24:09.195" v="1847" actId="1076"/>
          <ac:picMkLst>
            <pc:docMk/>
            <pc:sldMk cId="1329763086" sldId="321"/>
            <ac:picMk id="4" creationId="{1D035BAD-8D58-48CE-918E-FE3EF1331795}"/>
          </ac:picMkLst>
        </pc:picChg>
        <pc:picChg chg="add del">
          <ac:chgData name="Sharlee Climer" userId="e256e5ac270a8a60" providerId="LiveId" clId="{7EA4BCAB-C432-4826-9CD7-D9848D430A52}" dt="2019-02-17T22:23:19.003" v="1836" actId="26606"/>
          <ac:picMkLst>
            <pc:docMk/>
            <pc:sldMk cId="1329763086" sldId="321"/>
            <ac:picMk id="7" creationId="{19AE98B8-B73A-4724-B639-017087F9239F}"/>
          </ac:picMkLst>
        </pc:picChg>
        <pc:picChg chg="add del">
          <ac:chgData name="Sharlee Climer" userId="e256e5ac270a8a60" providerId="LiveId" clId="{7EA4BCAB-C432-4826-9CD7-D9848D430A52}" dt="2019-02-17T22:23:02.913" v="1828" actId="26606"/>
          <ac:picMkLst>
            <pc:docMk/>
            <pc:sldMk cId="1329763086" sldId="321"/>
            <ac:picMk id="13" creationId="{EE09A529-E47C-4634-BB98-0A9526C372B4}"/>
          </ac:picMkLst>
        </pc:picChg>
        <pc:picChg chg="add del">
          <ac:chgData name="Sharlee Climer" userId="e256e5ac270a8a60" providerId="LiveId" clId="{7EA4BCAB-C432-4826-9CD7-D9848D430A52}" dt="2019-02-17T22:23:11.114" v="1832" actId="26606"/>
          <ac:picMkLst>
            <pc:docMk/>
            <pc:sldMk cId="1329763086" sldId="321"/>
            <ac:picMk id="17" creationId="{EE09A529-E47C-4634-BB98-0A9526C372B4}"/>
          </ac:picMkLst>
        </pc:picChg>
      </pc:sldChg>
      <pc:sldChg chg="addSp delSp modSp add mod ord setBg modAnim">
        <pc:chgData name="Sharlee Climer" userId="e256e5ac270a8a60" providerId="LiveId" clId="{7EA4BCAB-C432-4826-9CD7-D9848D430A52}" dt="2019-02-17T22:02:32.875" v="1210" actId="1076"/>
        <pc:sldMkLst>
          <pc:docMk/>
          <pc:sldMk cId="4275585722" sldId="322"/>
        </pc:sldMkLst>
        <pc:spChg chg="mod">
          <ac:chgData name="Sharlee Climer" userId="e256e5ac270a8a60" providerId="LiveId" clId="{7EA4BCAB-C432-4826-9CD7-D9848D430A52}" dt="2019-02-17T21:43:53.621" v="302" actId="26606"/>
          <ac:spMkLst>
            <pc:docMk/>
            <pc:sldMk cId="4275585722" sldId="322"/>
            <ac:spMk id="2" creationId="{06005F2E-B6B3-41D8-8F57-0C930AAB512E}"/>
          </ac:spMkLst>
        </pc:spChg>
        <pc:spChg chg="mod ord">
          <ac:chgData name="Sharlee Climer" userId="e256e5ac270a8a60" providerId="LiveId" clId="{7EA4BCAB-C432-4826-9CD7-D9848D430A52}" dt="2019-02-17T21:43:53.621" v="302" actId="26606"/>
          <ac:spMkLst>
            <pc:docMk/>
            <pc:sldMk cId="4275585722" sldId="322"/>
            <ac:spMk id="3" creationId="{1718A474-5B35-4B02-9A13-DEEFB0D14C64}"/>
          </ac:spMkLst>
        </pc:spChg>
        <pc:spChg chg="add mod">
          <ac:chgData name="Sharlee Climer" userId="e256e5ac270a8a60" providerId="LiveId" clId="{7EA4BCAB-C432-4826-9CD7-D9848D430A52}" dt="2019-02-17T21:45:43.672" v="411" actId="1076"/>
          <ac:spMkLst>
            <pc:docMk/>
            <pc:sldMk cId="4275585722" sldId="322"/>
            <ac:spMk id="5" creationId="{E5D641D1-14FB-493C-BFA0-83B6201A1756}"/>
          </ac:spMkLst>
        </pc:spChg>
        <pc:spChg chg="add">
          <ac:chgData name="Sharlee Climer" userId="e256e5ac270a8a60" providerId="LiveId" clId="{7EA4BCAB-C432-4826-9CD7-D9848D430A52}" dt="2019-02-17T21:43:53.621" v="302" actId="26606"/>
          <ac:spMkLst>
            <pc:docMk/>
            <pc:sldMk cId="4275585722" sldId="322"/>
            <ac:spMk id="9" creationId="{C607803A-4E99-444E-94F7-8785CDDF5849}"/>
          </ac:spMkLst>
        </pc:spChg>
        <pc:spChg chg="add">
          <ac:chgData name="Sharlee Climer" userId="e256e5ac270a8a60" providerId="LiveId" clId="{7EA4BCAB-C432-4826-9CD7-D9848D430A52}" dt="2019-02-17T21:43:53.621" v="302" actId="26606"/>
          <ac:spMkLst>
            <pc:docMk/>
            <pc:sldMk cId="4275585722" sldId="322"/>
            <ac:spMk id="11" creationId="{2989BE6A-C309-418E-8ADD-1616A980570D}"/>
          </ac:spMkLst>
        </pc:spChg>
        <pc:picChg chg="add mod">
          <ac:chgData name="Sharlee Climer" userId="e256e5ac270a8a60" providerId="LiveId" clId="{7EA4BCAB-C432-4826-9CD7-D9848D430A52}" dt="2019-02-17T21:43:53.621" v="302" actId="26606"/>
          <ac:picMkLst>
            <pc:docMk/>
            <pc:sldMk cId="4275585722" sldId="322"/>
            <ac:picMk id="4" creationId="{6ABD5443-9796-4277-A253-CD7DF2CF80F4}"/>
          </ac:picMkLst>
        </pc:picChg>
        <pc:picChg chg="add del">
          <ac:chgData name="Sharlee Climer" userId="e256e5ac270a8a60" providerId="LiveId" clId="{7EA4BCAB-C432-4826-9CD7-D9848D430A52}" dt="2019-02-17T21:46:52.304" v="414"/>
          <ac:picMkLst>
            <pc:docMk/>
            <pc:sldMk cId="4275585722" sldId="322"/>
            <ac:picMk id="6" creationId="{090CFB04-BD44-4A80-940E-152DC5009F57}"/>
          </ac:picMkLst>
        </pc:picChg>
        <pc:picChg chg="add mod">
          <ac:chgData name="Sharlee Climer" userId="e256e5ac270a8a60" providerId="LiveId" clId="{7EA4BCAB-C432-4826-9CD7-D9848D430A52}" dt="2019-02-17T22:02:32.875" v="1210" actId="1076"/>
          <ac:picMkLst>
            <pc:docMk/>
            <pc:sldMk cId="4275585722" sldId="322"/>
            <ac:picMk id="10" creationId="{D991F616-3C69-4AB5-A497-1147CC548A08}"/>
          </ac:picMkLst>
        </pc:picChg>
      </pc:sldChg>
      <pc:sldChg chg="addSp delSp modSp add mod setBg">
        <pc:chgData name="Sharlee Climer" userId="e256e5ac270a8a60" providerId="LiveId" clId="{7EA4BCAB-C432-4826-9CD7-D9848D430A52}" dt="2019-02-17T21:48:23.506" v="453" actId="26606"/>
        <pc:sldMkLst>
          <pc:docMk/>
          <pc:sldMk cId="9219230" sldId="323"/>
        </pc:sldMkLst>
        <pc:spChg chg="mod">
          <ac:chgData name="Sharlee Climer" userId="e256e5ac270a8a60" providerId="LiveId" clId="{7EA4BCAB-C432-4826-9CD7-D9848D430A52}" dt="2019-02-17T21:48:23.506" v="453" actId="26606"/>
          <ac:spMkLst>
            <pc:docMk/>
            <pc:sldMk cId="9219230" sldId="323"/>
            <ac:spMk id="2" creationId="{34BBC147-F382-4A1D-B78D-261F60B47816}"/>
          </ac:spMkLst>
        </pc:spChg>
        <pc:spChg chg="del">
          <ac:chgData name="Sharlee Climer" userId="e256e5ac270a8a60" providerId="LiveId" clId="{7EA4BCAB-C432-4826-9CD7-D9848D430A52}" dt="2019-02-17T21:48:23.506" v="453" actId="26606"/>
          <ac:spMkLst>
            <pc:docMk/>
            <pc:sldMk cId="9219230" sldId="323"/>
            <ac:spMk id="3" creationId="{41B93FC3-F0BB-4800-965A-3D07383ED8B8}"/>
          </ac:spMkLst>
        </pc:spChg>
        <pc:spChg chg="add">
          <ac:chgData name="Sharlee Climer" userId="e256e5ac270a8a60" providerId="LiveId" clId="{7EA4BCAB-C432-4826-9CD7-D9848D430A52}" dt="2019-02-17T21:48:23.506" v="453" actId="26606"/>
          <ac:spMkLst>
            <pc:docMk/>
            <pc:sldMk cId="9219230" sldId="323"/>
            <ac:spMk id="10" creationId="{A4AC5506-6312-4701-8D3C-40187889A947}"/>
          </ac:spMkLst>
        </pc:spChg>
        <pc:picChg chg="add del">
          <ac:chgData name="Sharlee Climer" userId="e256e5ac270a8a60" providerId="LiveId" clId="{7EA4BCAB-C432-4826-9CD7-D9848D430A52}" dt="2019-02-17T21:48:23.506" v="453" actId="26606"/>
          <ac:picMkLst>
            <pc:docMk/>
            <pc:sldMk cId="9219230" sldId="323"/>
            <ac:picMk id="4" creationId="{83CFC06A-1C70-4710-9307-04F7925F0B5F}"/>
          </ac:picMkLst>
        </pc:picChg>
        <pc:picChg chg="add">
          <ac:chgData name="Sharlee Climer" userId="e256e5ac270a8a60" providerId="LiveId" clId="{7EA4BCAB-C432-4826-9CD7-D9848D430A52}" dt="2019-02-17T21:48:23.506" v="453" actId="26606"/>
          <ac:picMkLst>
            <pc:docMk/>
            <pc:sldMk cId="9219230" sldId="323"/>
            <ac:picMk id="7" creationId="{83CFC06A-1C70-4710-9307-04F7925F0B5F}"/>
          </ac:picMkLst>
        </pc:picChg>
      </pc:sldChg>
      <pc:sldChg chg="addSp delSp add mod setBg">
        <pc:chgData name="Sharlee Climer" userId="e256e5ac270a8a60" providerId="LiveId" clId="{7EA4BCAB-C432-4826-9CD7-D9848D430A52}" dt="2019-02-17T21:49:04.958" v="456" actId="26606"/>
        <pc:sldMkLst>
          <pc:docMk/>
          <pc:sldMk cId="834245571" sldId="324"/>
        </pc:sldMkLst>
        <pc:spChg chg="del">
          <ac:chgData name="Sharlee Climer" userId="e256e5ac270a8a60" providerId="LiveId" clId="{7EA4BCAB-C432-4826-9CD7-D9848D430A52}" dt="2019-02-17T21:49:04.958" v="456" actId="26606"/>
          <ac:spMkLst>
            <pc:docMk/>
            <pc:sldMk cId="834245571" sldId="324"/>
            <ac:spMk id="2" creationId="{C6AAD091-8CB8-44F9-8F0A-B4C7BEA208A9}"/>
          </ac:spMkLst>
        </pc:spChg>
        <pc:spChg chg="del">
          <ac:chgData name="Sharlee Climer" userId="e256e5ac270a8a60" providerId="LiveId" clId="{7EA4BCAB-C432-4826-9CD7-D9848D430A52}" dt="2019-02-17T21:49:04.958" v="456" actId="26606"/>
          <ac:spMkLst>
            <pc:docMk/>
            <pc:sldMk cId="834245571" sldId="324"/>
            <ac:spMk id="3" creationId="{46804474-B659-4EB3-B846-06BC2C886D00}"/>
          </ac:spMkLst>
        </pc:spChg>
        <pc:picChg chg="add del">
          <ac:chgData name="Sharlee Climer" userId="e256e5ac270a8a60" providerId="LiveId" clId="{7EA4BCAB-C432-4826-9CD7-D9848D430A52}" dt="2019-02-17T21:49:04.958" v="456" actId="26606"/>
          <ac:picMkLst>
            <pc:docMk/>
            <pc:sldMk cId="834245571" sldId="324"/>
            <ac:picMk id="4" creationId="{4B6BBC71-C8BD-4686-B347-DE0883A3DCFE}"/>
          </ac:picMkLst>
        </pc:picChg>
        <pc:picChg chg="add">
          <ac:chgData name="Sharlee Climer" userId="e256e5ac270a8a60" providerId="LiveId" clId="{7EA4BCAB-C432-4826-9CD7-D9848D430A52}" dt="2019-02-17T21:49:04.958" v="456" actId="26606"/>
          <ac:picMkLst>
            <pc:docMk/>
            <pc:sldMk cId="834245571" sldId="324"/>
            <ac:picMk id="7" creationId="{4B6BBC71-C8BD-4686-B347-DE0883A3DCFE}"/>
          </ac:picMkLst>
        </pc:picChg>
      </pc:sldChg>
      <pc:sldChg chg="addSp delSp modSp add mod setBg">
        <pc:chgData name="Sharlee Climer" userId="e256e5ac270a8a60" providerId="LiveId" clId="{7EA4BCAB-C432-4826-9CD7-D9848D430A52}" dt="2019-02-17T22:17:56.137" v="1691"/>
        <pc:sldMkLst>
          <pc:docMk/>
          <pc:sldMk cId="1054989761" sldId="325"/>
        </pc:sldMkLst>
        <pc:spChg chg="mod">
          <ac:chgData name="Sharlee Climer" userId="e256e5ac270a8a60" providerId="LiveId" clId="{7EA4BCAB-C432-4826-9CD7-D9848D430A52}" dt="2019-02-17T21:49:42.437" v="484" actId="26606"/>
          <ac:spMkLst>
            <pc:docMk/>
            <pc:sldMk cId="1054989761" sldId="325"/>
            <ac:spMk id="2" creationId="{C52F0609-96A8-4B16-9163-ABB336FF9DE7}"/>
          </ac:spMkLst>
        </pc:spChg>
        <pc:spChg chg="del">
          <ac:chgData name="Sharlee Climer" userId="e256e5ac270a8a60" providerId="LiveId" clId="{7EA4BCAB-C432-4826-9CD7-D9848D430A52}" dt="2019-02-17T21:49:42.437" v="484" actId="26606"/>
          <ac:spMkLst>
            <pc:docMk/>
            <pc:sldMk cId="1054989761" sldId="325"/>
            <ac:spMk id="3" creationId="{862DF69C-1496-4DAB-8C60-B031BDFD7B96}"/>
          </ac:spMkLst>
        </pc:spChg>
        <pc:spChg chg="add del mod">
          <ac:chgData name="Sharlee Climer" userId="e256e5ac270a8a60" providerId="LiveId" clId="{7EA4BCAB-C432-4826-9CD7-D9848D430A52}" dt="2019-02-17T22:17:56.137" v="1691"/>
          <ac:spMkLst>
            <pc:docMk/>
            <pc:sldMk cId="1054989761" sldId="325"/>
            <ac:spMk id="5" creationId="{E9B96DB5-4276-4C62-A9F0-3EB6B23E43B8}"/>
          </ac:spMkLst>
        </pc:spChg>
        <pc:spChg chg="add">
          <ac:chgData name="Sharlee Climer" userId="e256e5ac270a8a60" providerId="LiveId" clId="{7EA4BCAB-C432-4826-9CD7-D9848D430A52}" dt="2019-02-17T21:49:42.437" v="484" actId="26606"/>
          <ac:spMkLst>
            <pc:docMk/>
            <pc:sldMk cId="1054989761" sldId="325"/>
            <ac:spMk id="10" creationId="{A4AC5506-6312-4701-8D3C-40187889A947}"/>
          </ac:spMkLst>
        </pc:spChg>
        <pc:picChg chg="add del">
          <ac:chgData name="Sharlee Climer" userId="e256e5ac270a8a60" providerId="LiveId" clId="{7EA4BCAB-C432-4826-9CD7-D9848D430A52}" dt="2019-02-17T21:49:42.437" v="484" actId="26606"/>
          <ac:picMkLst>
            <pc:docMk/>
            <pc:sldMk cId="1054989761" sldId="325"/>
            <ac:picMk id="4" creationId="{08139EAD-81C5-40E1-B0A1-95754F082D90}"/>
          </ac:picMkLst>
        </pc:picChg>
        <pc:picChg chg="add">
          <ac:chgData name="Sharlee Climer" userId="e256e5ac270a8a60" providerId="LiveId" clId="{7EA4BCAB-C432-4826-9CD7-D9848D430A52}" dt="2019-02-17T21:49:42.437" v="484" actId="26606"/>
          <ac:picMkLst>
            <pc:docMk/>
            <pc:sldMk cId="1054989761" sldId="325"/>
            <ac:picMk id="7" creationId="{08139EAD-81C5-40E1-B0A1-95754F082D90}"/>
          </ac:picMkLst>
        </pc:picChg>
      </pc:sldChg>
      <pc:sldChg chg="addSp delSp modSp add mod setBg modAnim">
        <pc:chgData name="Sharlee Climer" userId="e256e5ac270a8a60" providerId="LiveId" clId="{7EA4BCAB-C432-4826-9CD7-D9848D430A52}" dt="2019-02-17T21:54:34.700" v="863"/>
        <pc:sldMkLst>
          <pc:docMk/>
          <pc:sldMk cId="2415825921" sldId="326"/>
        </pc:sldMkLst>
        <pc:spChg chg="mod">
          <ac:chgData name="Sharlee Climer" userId="e256e5ac270a8a60" providerId="LiveId" clId="{7EA4BCAB-C432-4826-9CD7-D9848D430A52}" dt="2019-02-17T21:51:40.189" v="571" actId="26606"/>
          <ac:spMkLst>
            <pc:docMk/>
            <pc:sldMk cId="2415825921" sldId="326"/>
            <ac:spMk id="2" creationId="{06DC9CA6-5F53-4D1D-8675-5ACBC8226EDD}"/>
          </ac:spMkLst>
        </pc:spChg>
        <pc:spChg chg="mod ord">
          <ac:chgData name="Sharlee Climer" userId="e256e5ac270a8a60" providerId="LiveId" clId="{7EA4BCAB-C432-4826-9CD7-D9848D430A52}" dt="2019-02-17T21:52:45.380" v="691" actId="14100"/>
          <ac:spMkLst>
            <pc:docMk/>
            <pc:sldMk cId="2415825921" sldId="326"/>
            <ac:spMk id="3" creationId="{86BA1065-1EF4-40C6-B395-8B1CCD268616}"/>
          </ac:spMkLst>
        </pc:spChg>
        <pc:spChg chg="add mod">
          <ac:chgData name="Sharlee Climer" userId="e256e5ac270a8a60" providerId="LiveId" clId="{7EA4BCAB-C432-4826-9CD7-D9848D430A52}" dt="2019-02-17T21:54:31.217" v="862" actId="1076"/>
          <ac:spMkLst>
            <pc:docMk/>
            <pc:sldMk cId="2415825921" sldId="326"/>
            <ac:spMk id="5" creationId="{3F6504E1-ED41-4D0F-B71B-B5B96EE2528E}"/>
          </ac:spMkLst>
        </pc:spChg>
        <pc:spChg chg="add del">
          <ac:chgData name="Sharlee Climer" userId="e256e5ac270a8a60" providerId="LiveId" clId="{7EA4BCAB-C432-4826-9CD7-D9848D430A52}" dt="2019-02-17T21:51:09.635" v="566" actId="26606"/>
          <ac:spMkLst>
            <pc:docMk/>
            <pc:sldMk cId="2415825921" sldId="326"/>
            <ac:spMk id="9" creationId="{867D4867-5BA7-4462-B2F6-A23F4A622AA7}"/>
          </ac:spMkLst>
        </pc:spChg>
        <pc:spChg chg="add del">
          <ac:chgData name="Sharlee Climer" userId="e256e5ac270a8a60" providerId="LiveId" clId="{7EA4BCAB-C432-4826-9CD7-D9848D430A52}" dt="2019-02-17T21:51:20.102" v="568" actId="26606"/>
          <ac:spMkLst>
            <pc:docMk/>
            <pc:sldMk cId="2415825921" sldId="326"/>
            <ac:spMk id="11" creationId="{96918796-2918-40D6-BE3A-4600C47FCD42}"/>
          </ac:spMkLst>
        </pc:spChg>
        <pc:spChg chg="add del">
          <ac:chgData name="Sharlee Climer" userId="e256e5ac270a8a60" providerId="LiveId" clId="{7EA4BCAB-C432-4826-9CD7-D9848D430A52}" dt="2019-02-17T21:51:40.189" v="570" actId="26606"/>
          <ac:spMkLst>
            <pc:docMk/>
            <pc:sldMk cId="2415825921" sldId="326"/>
            <ac:spMk id="13" creationId="{867D4867-5BA7-4462-B2F6-A23F4A622AA7}"/>
          </ac:spMkLst>
        </pc:spChg>
        <pc:spChg chg="add">
          <ac:chgData name="Sharlee Climer" userId="e256e5ac270a8a60" providerId="LiveId" clId="{7EA4BCAB-C432-4826-9CD7-D9848D430A52}" dt="2019-02-17T21:51:40.189" v="571" actId="26606"/>
          <ac:spMkLst>
            <pc:docMk/>
            <pc:sldMk cId="2415825921" sldId="326"/>
            <ac:spMk id="15" creationId="{CEB41C5C-0F34-4DDA-9D7C-5E717F35F60C}"/>
          </ac:spMkLst>
        </pc:spChg>
        <pc:picChg chg="add mod">
          <ac:chgData name="Sharlee Climer" userId="e256e5ac270a8a60" providerId="LiveId" clId="{7EA4BCAB-C432-4826-9CD7-D9848D430A52}" dt="2019-02-17T21:51:40.189" v="571" actId="26606"/>
          <ac:picMkLst>
            <pc:docMk/>
            <pc:sldMk cId="2415825921" sldId="326"/>
            <ac:picMk id="4" creationId="{09469BA2-790D-4733-AD35-1F9BFF12663D}"/>
          </ac:picMkLst>
        </pc:picChg>
      </pc:sldChg>
      <pc:sldChg chg="addSp modSp add mod setBg">
        <pc:chgData name="Sharlee Climer" userId="e256e5ac270a8a60" providerId="LiveId" clId="{7EA4BCAB-C432-4826-9CD7-D9848D430A52}" dt="2019-02-17T21:57:44.702" v="1070" actId="26606"/>
        <pc:sldMkLst>
          <pc:docMk/>
          <pc:sldMk cId="585302980" sldId="327"/>
        </pc:sldMkLst>
        <pc:spChg chg="mod">
          <ac:chgData name="Sharlee Climer" userId="e256e5ac270a8a60" providerId="LiveId" clId="{7EA4BCAB-C432-4826-9CD7-D9848D430A52}" dt="2019-02-17T21:57:44.702" v="1070" actId="26606"/>
          <ac:spMkLst>
            <pc:docMk/>
            <pc:sldMk cId="585302980" sldId="327"/>
            <ac:spMk id="2" creationId="{543B485D-5ED0-4A11-932B-68E4EFE80399}"/>
          </ac:spMkLst>
        </pc:spChg>
        <pc:spChg chg="mod ord">
          <ac:chgData name="Sharlee Climer" userId="e256e5ac270a8a60" providerId="LiveId" clId="{7EA4BCAB-C432-4826-9CD7-D9848D430A52}" dt="2019-02-17T21:57:44.702" v="1070" actId="26606"/>
          <ac:spMkLst>
            <pc:docMk/>
            <pc:sldMk cId="585302980" sldId="327"/>
            <ac:spMk id="3" creationId="{3FC8CD83-C55E-4BF8-A275-130B3AB83B44}"/>
          </ac:spMkLst>
        </pc:spChg>
        <pc:spChg chg="add">
          <ac:chgData name="Sharlee Climer" userId="e256e5ac270a8a60" providerId="LiveId" clId="{7EA4BCAB-C432-4826-9CD7-D9848D430A52}" dt="2019-02-17T21:57:44.702" v="1070" actId="26606"/>
          <ac:spMkLst>
            <pc:docMk/>
            <pc:sldMk cId="585302980" sldId="327"/>
            <ac:spMk id="9" creationId="{B0792D4F-247E-46FE-85FC-881DEFA41D94}"/>
          </ac:spMkLst>
        </pc:spChg>
        <pc:picChg chg="add mod">
          <ac:chgData name="Sharlee Climer" userId="e256e5ac270a8a60" providerId="LiveId" clId="{7EA4BCAB-C432-4826-9CD7-D9848D430A52}" dt="2019-02-17T21:57:44.702" v="1070" actId="26606"/>
          <ac:picMkLst>
            <pc:docMk/>
            <pc:sldMk cId="585302980" sldId="327"/>
            <ac:picMk id="4" creationId="{F61EE2F6-FB41-496E-AF1C-81F511CBCA06}"/>
          </ac:picMkLst>
        </pc:picChg>
        <pc:cxnChg chg="add">
          <ac:chgData name="Sharlee Climer" userId="e256e5ac270a8a60" providerId="LiveId" clId="{7EA4BCAB-C432-4826-9CD7-D9848D430A52}" dt="2019-02-17T21:57:44.702" v="1070" actId="26606"/>
          <ac:cxnSpMkLst>
            <pc:docMk/>
            <pc:sldMk cId="585302980" sldId="327"/>
            <ac:cxnSpMk id="11" creationId="{CE272F12-AF86-441A-BC1B-C014BBBF85B5}"/>
          </ac:cxnSpMkLst>
        </pc:cxnChg>
      </pc:sldChg>
      <pc:sldChg chg="addSp delSp modSp add">
        <pc:chgData name="Sharlee Climer" userId="e256e5ac270a8a60" providerId="LiveId" clId="{7EA4BCAB-C432-4826-9CD7-D9848D430A52}" dt="2019-02-17T22:03:58.919" v="1215" actId="26606"/>
        <pc:sldMkLst>
          <pc:docMk/>
          <pc:sldMk cId="3948137563" sldId="328"/>
        </pc:sldMkLst>
        <pc:spChg chg="mod">
          <ac:chgData name="Sharlee Climer" userId="e256e5ac270a8a60" providerId="LiveId" clId="{7EA4BCAB-C432-4826-9CD7-D9848D430A52}" dt="2019-02-17T22:03:58.919" v="1215" actId="26606"/>
          <ac:spMkLst>
            <pc:docMk/>
            <pc:sldMk cId="3948137563" sldId="328"/>
            <ac:spMk id="2" creationId="{00000000-0000-0000-0000-000000000000}"/>
          </ac:spMkLst>
        </pc:spChg>
        <pc:spChg chg="mod">
          <ac:chgData name="Sharlee Climer" userId="e256e5ac270a8a60" providerId="LiveId" clId="{7EA4BCAB-C432-4826-9CD7-D9848D430A52}" dt="2019-02-17T22:03:58.919" v="1215" actId="26606"/>
          <ac:spMkLst>
            <pc:docMk/>
            <pc:sldMk cId="3948137563" sldId="328"/>
            <ac:spMk id="3" creationId="{00000000-0000-0000-0000-000000000000}"/>
          </ac:spMkLst>
        </pc:spChg>
        <pc:spChg chg="del">
          <ac:chgData name="Sharlee Climer" userId="e256e5ac270a8a60" providerId="LiveId" clId="{7EA4BCAB-C432-4826-9CD7-D9848D430A52}" dt="2019-02-17T22:03:58.919" v="1215" actId="26606"/>
          <ac:spMkLst>
            <pc:docMk/>
            <pc:sldMk cId="3948137563" sldId="328"/>
            <ac:spMk id="22" creationId="{61445B8C-D724-4F73-AB77-3CCE4E822C9D}"/>
          </ac:spMkLst>
        </pc:spChg>
        <pc:spChg chg="add">
          <ac:chgData name="Sharlee Climer" userId="e256e5ac270a8a60" providerId="LiveId" clId="{7EA4BCAB-C432-4826-9CD7-D9848D430A52}" dt="2019-02-17T22:03:58.919" v="1215" actId="26606"/>
          <ac:spMkLst>
            <pc:docMk/>
            <pc:sldMk cId="3948137563" sldId="328"/>
            <ac:spMk id="29" creationId="{FEB0B922-A6AE-4089-8B21-F3E1A77093DD}"/>
          </ac:spMkLst>
        </pc:spChg>
        <pc:spChg chg="add">
          <ac:chgData name="Sharlee Climer" userId="e256e5ac270a8a60" providerId="LiveId" clId="{7EA4BCAB-C432-4826-9CD7-D9848D430A52}" dt="2019-02-17T22:03:58.919" v="1215" actId="26606"/>
          <ac:spMkLst>
            <pc:docMk/>
            <pc:sldMk cId="3948137563" sldId="328"/>
            <ac:spMk id="31" creationId="{C5EB7378-ADA3-4D6E-8E3A-09FAD1478FB4}"/>
          </ac:spMkLst>
        </pc:spChg>
        <pc:picChg chg="mod ord">
          <ac:chgData name="Sharlee Climer" userId="e256e5ac270a8a60" providerId="LiveId" clId="{7EA4BCAB-C432-4826-9CD7-D9848D430A52}" dt="2019-02-17T22:03:58.919" v="1215" actId="26606"/>
          <ac:picMkLst>
            <pc:docMk/>
            <pc:sldMk cId="3948137563" sldId="328"/>
            <ac:picMk id="4" creationId="{00000000-0000-0000-0000-000000000000}"/>
          </ac:picMkLst>
        </pc:picChg>
        <pc:picChg chg="mod">
          <ac:chgData name="Sharlee Climer" userId="e256e5ac270a8a60" providerId="LiveId" clId="{7EA4BCAB-C432-4826-9CD7-D9848D430A52}" dt="2019-02-17T22:03:58.919" v="1215" actId="26606"/>
          <ac:picMkLst>
            <pc:docMk/>
            <pc:sldMk cId="3948137563" sldId="328"/>
            <ac:picMk id="6" creationId="{00000000-0000-0000-0000-000000000000}"/>
          </ac:picMkLst>
        </pc:picChg>
        <pc:cxnChg chg="del">
          <ac:chgData name="Sharlee Climer" userId="e256e5ac270a8a60" providerId="LiveId" clId="{7EA4BCAB-C432-4826-9CD7-D9848D430A52}" dt="2019-02-17T22:03:58.919" v="1215" actId="26606"/>
          <ac:cxnSpMkLst>
            <pc:docMk/>
            <pc:sldMk cId="3948137563" sldId="328"/>
            <ac:cxnSpMk id="24" creationId="{99905336-A7CD-4C75-9E77-C704674F4047}"/>
          </ac:cxnSpMkLst>
        </pc:cxnChg>
      </pc:sldChg>
      <pc:sldChg chg="addSp delSp modSp add mod setBg">
        <pc:chgData name="Sharlee Climer" userId="e256e5ac270a8a60" providerId="LiveId" clId="{7EA4BCAB-C432-4826-9CD7-D9848D430A52}" dt="2019-02-17T22:20:12.855" v="1730" actId="26606"/>
        <pc:sldMkLst>
          <pc:docMk/>
          <pc:sldMk cId="2278263882" sldId="329"/>
        </pc:sldMkLst>
        <pc:spChg chg="mod">
          <ac:chgData name="Sharlee Climer" userId="e256e5ac270a8a60" providerId="LiveId" clId="{7EA4BCAB-C432-4826-9CD7-D9848D430A52}" dt="2019-02-17T22:20:12.855" v="1730" actId="26606"/>
          <ac:spMkLst>
            <pc:docMk/>
            <pc:sldMk cId="2278263882" sldId="329"/>
            <ac:spMk id="2" creationId="{A842453C-2524-4DB7-B7B6-B6A7ED45C5F4}"/>
          </ac:spMkLst>
        </pc:spChg>
        <pc:spChg chg="del">
          <ac:chgData name="Sharlee Climer" userId="e256e5ac270a8a60" providerId="LiveId" clId="{7EA4BCAB-C432-4826-9CD7-D9848D430A52}" dt="2019-02-17T22:18:01.814" v="1693"/>
          <ac:spMkLst>
            <pc:docMk/>
            <pc:sldMk cId="2278263882" sldId="329"/>
            <ac:spMk id="3" creationId="{BB6888C5-0BE4-484F-9653-2E9C993740FA}"/>
          </ac:spMkLst>
        </pc:spChg>
        <pc:spChg chg="add del mod">
          <ac:chgData name="Sharlee Climer" userId="e256e5ac270a8a60" providerId="LiveId" clId="{7EA4BCAB-C432-4826-9CD7-D9848D430A52}" dt="2019-02-17T22:20:12.855" v="1730" actId="26606"/>
          <ac:spMkLst>
            <pc:docMk/>
            <pc:sldMk cId="2278263882" sldId="329"/>
            <ac:spMk id="4" creationId="{695A1F49-58E8-47F6-9B20-B57643A086AD}"/>
          </ac:spMkLst>
        </pc:spChg>
        <pc:spChg chg="add del mod">
          <ac:chgData name="Sharlee Climer" userId="e256e5ac270a8a60" providerId="LiveId" clId="{7EA4BCAB-C432-4826-9CD7-D9848D430A52}" dt="2019-02-17T22:18:50.829" v="1720"/>
          <ac:spMkLst>
            <pc:docMk/>
            <pc:sldMk cId="2278263882" sldId="329"/>
            <ac:spMk id="5" creationId="{F4272CD7-0DB3-42B6-AD11-154649E6475A}"/>
          </ac:spMkLst>
        </pc:spChg>
        <pc:spChg chg="add del">
          <ac:chgData name="Sharlee Climer" userId="e256e5ac270a8a60" providerId="LiveId" clId="{7EA4BCAB-C432-4826-9CD7-D9848D430A52}" dt="2019-02-17T22:20:12.840" v="1729" actId="26606"/>
          <ac:spMkLst>
            <pc:docMk/>
            <pc:sldMk cId="2278263882" sldId="329"/>
            <ac:spMk id="9" creationId="{8D70B121-56F4-4848-B38B-182089D909FA}"/>
          </ac:spMkLst>
        </pc:spChg>
        <pc:spChg chg="add del">
          <ac:chgData name="Sharlee Climer" userId="e256e5ac270a8a60" providerId="LiveId" clId="{7EA4BCAB-C432-4826-9CD7-D9848D430A52}" dt="2019-02-17T22:20:01.842" v="1727" actId="26606"/>
          <ac:spMkLst>
            <pc:docMk/>
            <pc:sldMk cId="2278263882" sldId="329"/>
            <ac:spMk id="11" creationId="{A5711A0E-A428-4ED1-96CB-33D69FD842E4}"/>
          </ac:spMkLst>
        </pc:spChg>
        <pc:spChg chg="add del">
          <ac:chgData name="Sharlee Climer" userId="e256e5ac270a8a60" providerId="LiveId" clId="{7EA4BCAB-C432-4826-9CD7-D9848D430A52}" dt="2019-02-17T22:20:12.840" v="1729" actId="26606"/>
          <ac:spMkLst>
            <pc:docMk/>
            <pc:sldMk cId="2278263882" sldId="329"/>
            <ac:spMk id="14" creationId="{695A1F49-58E8-47F6-9B20-B57643A086AD}"/>
          </ac:spMkLst>
        </pc:spChg>
        <pc:spChg chg="add">
          <ac:chgData name="Sharlee Climer" userId="e256e5ac270a8a60" providerId="LiveId" clId="{7EA4BCAB-C432-4826-9CD7-D9848D430A52}" dt="2019-02-17T22:20:12.855" v="1730" actId="26606"/>
          <ac:spMkLst>
            <pc:docMk/>
            <pc:sldMk cId="2278263882" sldId="329"/>
            <ac:spMk id="16" creationId="{A5711A0E-A428-4ED1-96CB-33D69FD842E4}"/>
          </ac:spMkLst>
        </pc:spChg>
        <pc:graphicFrameChg chg="add del">
          <ac:chgData name="Sharlee Climer" userId="e256e5ac270a8a60" providerId="LiveId" clId="{7EA4BCAB-C432-4826-9CD7-D9848D430A52}" dt="2019-02-17T22:20:01.842" v="1727" actId="26606"/>
          <ac:graphicFrameMkLst>
            <pc:docMk/>
            <pc:sldMk cId="2278263882" sldId="329"/>
            <ac:graphicFrameMk id="6" creationId="{0FE8F2E0-39AA-4CF7-8D36-41A173A4EF3A}"/>
          </ac:graphicFrameMkLst>
        </pc:graphicFrameChg>
        <pc:graphicFrameChg chg="add">
          <ac:chgData name="Sharlee Climer" userId="e256e5ac270a8a60" providerId="LiveId" clId="{7EA4BCAB-C432-4826-9CD7-D9848D430A52}" dt="2019-02-17T22:20:12.855" v="1730" actId="26606"/>
          <ac:graphicFrameMkLst>
            <pc:docMk/>
            <pc:sldMk cId="2278263882" sldId="329"/>
            <ac:graphicFrameMk id="17" creationId="{7DB76C1A-6902-4D3C-9B5D-6139FDE8C509}"/>
          </ac:graphicFrameMkLst>
        </pc:graphicFrameChg>
        <pc:cxnChg chg="add del">
          <ac:chgData name="Sharlee Climer" userId="e256e5ac270a8a60" providerId="LiveId" clId="{7EA4BCAB-C432-4826-9CD7-D9848D430A52}" dt="2019-02-17T22:20:12.840" v="1729" actId="26606"/>
          <ac:cxnSpMkLst>
            <pc:docMk/>
            <pc:sldMk cId="2278263882" sldId="329"/>
            <ac:cxnSpMk id="13" creationId="{2D72A2C9-F3CA-4216-8BAD-FA4C970C3C4E}"/>
          </ac:cxnSpMkLst>
        </pc:cxnChg>
      </pc:sldChg>
      <pc:sldChg chg="addSp delSp modSp add mod setBg">
        <pc:chgData name="Sharlee Climer" userId="e256e5ac270a8a60" providerId="LiveId" clId="{7EA4BCAB-C432-4826-9CD7-D9848D430A52}" dt="2019-02-17T22:30:47.339" v="2205" actId="20577"/>
        <pc:sldMkLst>
          <pc:docMk/>
          <pc:sldMk cId="3171225171" sldId="330"/>
        </pc:sldMkLst>
        <pc:spChg chg="mod">
          <ac:chgData name="Sharlee Climer" userId="e256e5ac270a8a60" providerId="LiveId" clId="{7EA4BCAB-C432-4826-9CD7-D9848D430A52}" dt="2019-02-17T22:28:56.003" v="2129" actId="26606"/>
          <ac:spMkLst>
            <pc:docMk/>
            <pc:sldMk cId="3171225171" sldId="330"/>
            <ac:spMk id="2" creationId="{EA811706-A0BC-4388-89B8-0A6D34DD094D}"/>
          </ac:spMkLst>
        </pc:spChg>
        <pc:spChg chg="mod ord">
          <ac:chgData name="Sharlee Climer" userId="e256e5ac270a8a60" providerId="LiveId" clId="{7EA4BCAB-C432-4826-9CD7-D9848D430A52}" dt="2019-02-17T22:30:47.339" v="2205" actId="20577"/>
          <ac:spMkLst>
            <pc:docMk/>
            <pc:sldMk cId="3171225171" sldId="330"/>
            <ac:spMk id="3" creationId="{51244B10-D1AA-4652-9AEE-A58F9BDC5AF5}"/>
          </ac:spMkLst>
        </pc:spChg>
        <pc:spChg chg="add del">
          <ac:chgData name="Sharlee Climer" userId="e256e5ac270a8a60" providerId="LiveId" clId="{7EA4BCAB-C432-4826-9CD7-D9848D430A52}" dt="2019-02-17T22:28:41.100" v="2124" actId="26606"/>
          <ac:spMkLst>
            <pc:docMk/>
            <pc:sldMk cId="3171225171" sldId="330"/>
            <ac:spMk id="9" creationId="{B0792D4F-247E-46FE-85FC-881DEFA41D94}"/>
          </ac:spMkLst>
        </pc:spChg>
        <pc:spChg chg="add del">
          <ac:chgData name="Sharlee Climer" userId="e256e5ac270a8a60" providerId="LiveId" clId="{7EA4BCAB-C432-4826-9CD7-D9848D430A52}" dt="2019-02-17T22:28:49.536" v="2126" actId="26606"/>
          <ac:spMkLst>
            <pc:docMk/>
            <pc:sldMk cId="3171225171" sldId="330"/>
            <ac:spMk id="13" creationId="{EC7FF834-B204-4967-8D47-8BB36EAF0EF5}"/>
          </ac:spMkLst>
        </pc:spChg>
        <pc:spChg chg="add del">
          <ac:chgData name="Sharlee Climer" userId="e256e5ac270a8a60" providerId="LiveId" clId="{7EA4BCAB-C432-4826-9CD7-D9848D430A52}" dt="2019-02-17T22:28:49.536" v="2126" actId="26606"/>
          <ac:spMkLst>
            <pc:docMk/>
            <pc:sldMk cId="3171225171" sldId="330"/>
            <ac:spMk id="14" creationId="{F780A22D-61EA-43E3-BD94-3E39CF902160}"/>
          </ac:spMkLst>
        </pc:spChg>
        <pc:spChg chg="add del">
          <ac:chgData name="Sharlee Climer" userId="e256e5ac270a8a60" providerId="LiveId" clId="{7EA4BCAB-C432-4826-9CD7-D9848D430A52}" dt="2019-02-17T22:28:56.003" v="2128" actId="26606"/>
          <ac:spMkLst>
            <pc:docMk/>
            <pc:sldMk cId="3171225171" sldId="330"/>
            <ac:spMk id="16" creationId="{F60FCA6E-0894-46CD-BD49-5955A51E0084}"/>
          </ac:spMkLst>
        </pc:spChg>
        <pc:spChg chg="add del">
          <ac:chgData name="Sharlee Climer" userId="e256e5ac270a8a60" providerId="LiveId" clId="{7EA4BCAB-C432-4826-9CD7-D9848D430A52}" dt="2019-02-17T22:28:56.003" v="2128" actId="26606"/>
          <ac:spMkLst>
            <pc:docMk/>
            <pc:sldMk cId="3171225171" sldId="330"/>
            <ac:spMk id="17" creationId="{E78C6E4B-A1F1-4B6C-97EC-BE997495D6AC}"/>
          </ac:spMkLst>
        </pc:spChg>
        <pc:spChg chg="add">
          <ac:chgData name="Sharlee Climer" userId="e256e5ac270a8a60" providerId="LiveId" clId="{7EA4BCAB-C432-4826-9CD7-D9848D430A52}" dt="2019-02-17T22:28:56.003" v="2129" actId="26606"/>
          <ac:spMkLst>
            <pc:docMk/>
            <pc:sldMk cId="3171225171" sldId="330"/>
            <ac:spMk id="19" creationId="{B0792D4F-247E-46FE-85FC-881DEFA41D94}"/>
          </ac:spMkLst>
        </pc:spChg>
        <pc:picChg chg="add mod">
          <ac:chgData name="Sharlee Climer" userId="e256e5ac270a8a60" providerId="LiveId" clId="{7EA4BCAB-C432-4826-9CD7-D9848D430A52}" dt="2019-02-17T22:28:56.003" v="2129" actId="26606"/>
          <ac:picMkLst>
            <pc:docMk/>
            <pc:sldMk cId="3171225171" sldId="330"/>
            <ac:picMk id="4" creationId="{5125A06A-081A-4B26-B0ED-54D9C521B3C9}"/>
          </ac:picMkLst>
        </pc:picChg>
        <pc:cxnChg chg="add del">
          <ac:chgData name="Sharlee Climer" userId="e256e5ac270a8a60" providerId="LiveId" clId="{7EA4BCAB-C432-4826-9CD7-D9848D430A52}" dt="2019-02-17T22:28:41.100" v="2124" actId="26606"/>
          <ac:cxnSpMkLst>
            <pc:docMk/>
            <pc:sldMk cId="3171225171" sldId="330"/>
            <ac:cxnSpMk id="11" creationId="{CE272F12-AF86-441A-BC1B-C014BBBF85B5}"/>
          </ac:cxnSpMkLst>
        </pc:cxnChg>
        <pc:cxnChg chg="add">
          <ac:chgData name="Sharlee Climer" userId="e256e5ac270a8a60" providerId="LiveId" clId="{7EA4BCAB-C432-4826-9CD7-D9848D430A52}" dt="2019-02-17T22:28:56.003" v="2129" actId="26606"/>
          <ac:cxnSpMkLst>
            <pc:docMk/>
            <pc:sldMk cId="3171225171" sldId="330"/>
            <ac:cxnSpMk id="20" creationId="{CE272F12-AF86-441A-BC1B-C014BBBF85B5}"/>
          </ac:cxnSpMkLst>
        </pc:cxnChg>
      </pc:sldChg>
      <pc:sldChg chg="addSp delSp modSp add mod setBg setClrOvrMap">
        <pc:chgData name="Sharlee Climer" userId="e256e5ac270a8a60" providerId="LiveId" clId="{7EA4BCAB-C432-4826-9CD7-D9848D430A52}" dt="2019-02-18T00:31:27.551" v="4469" actId="20577"/>
        <pc:sldMkLst>
          <pc:docMk/>
          <pc:sldMk cId="3137756328" sldId="331"/>
        </pc:sldMkLst>
        <pc:spChg chg="mod">
          <ac:chgData name="Sharlee Climer" userId="e256e5ac270a8a60" providerId="LiveId" clId="{7EA4BCAB-C432-4826-9CD7-D9848D430A52}" dt="2019-02-17T22:32:49.734" v="2308" actId="26606"/>
          <ac:spMkLst>
            <pc:docMk/>
            <pc:sldMk cId="3137756328" sldId="331"/>
            <ac:spMk id="2" creationId="{2F529E8F-7ED6-4DCA-A7C2-D6A659036D6E}"/>
          </ac:spMkLst>
        </pc:spChg>
        <pc:spChg chg="mod">
          <ac:chgData name="Sharlee Climer" userId="e256e5ac270a8a60" providerId="LiveId" clId="{7EA4BCAB-C432-4826-9CD7-D9848D430A52}" dt="2019-02-18T00:31:27.551" v="4469" actId="20577"/>
          <ac:spMkLst>
            <pc:docMk/>
            <pc:sldMk cId="3137756328" sldId="331"/>
            <ac:spMk id="3" creationId="{6C7C7989-E6A2-4BC6-930D-4B50B51FC6A5}"/>
          </ac:spMkLst>
        </pc:spChg>
        <pc:spChg chg="add del">
          <ac:chgData name="Sharlee Climer" userId="e256e5ac270a8a60" providerId="LiveId" clId="{7EA4BCAB-C432-4826-9CD7-D9848D430A52}" dt="2019-02-17T22:32:46.860" v="2305" actId="26606"/>
          <ac:spMkLst>
            <pc:docMk/>
            <pc:sldMk cId="3137756328" sldId="331"/>
            <ac:spMk id="8" creationId="{48A740BC-A0AA-45E0-B899-2AE9C6FE11CA}"/>
          </ac:spMkLst>
        </pc:spChg>
        <pc:spChg chg="add del">
          <ac:chgData name="Sharlee Climer" userId="e256e5ac270a8a60" providerId="LiveId" clId="{7EA4BCAB-C432-4826-9CD7-D9848D430A52}" dt="2019-02-17T22:32:49.734" v="2307" actId="26606"/>
          <ac:spMkLst>
            <pc:docMk/>
            <pc:sldMk cId="3137756328" sldId="331"/>
            <ac:spMk id="12" creationId="{5B336162-B533-4EFE-8BB3-8EBB4A5E32F8}"/>
          </ac:spMkLst>
        </pc:spChg>
        <pc:spChg chg="add">
          <ac:chgData name="Sharlee Climer" userId="e256e5ac270a8a60" providerId="LiveId" clId="{7EA4BCAB-C432-4826-9CD7-D9848D430A52}" dt="2019-02-17T22:32:49.734" v="2308" actId="26606"/>
          <ac:spMkLst>
            <pc:docMk/>
            <pc:sldMk cId="3137756328" sldId="331"/>
            <ac:spMk id="14" creationId="{48A740BC-A0AA-45E0-B899-2AE9C6FE11CA}"/>
          </ac:spMkLst>
        </pc:spChg>
        <pc:cxnChg chg="add del">
          <ac:chgData name="Sharlee Climer" userId="e256e5ac270a8a60" providerId="LiveId" clId="{7EA4BCAB-C432-4826-9CD7-D9848D430A52}" dt="2019-02-17T22:32:46.860" v="2305" actId="26606"/>
          <ac:cxnSpMkLst>
            <pc:docMk/>
            <pc:sldMk cId="3137756328" sldId="331"/>
            <ac:cxnSpMk id="10" creationId="{B874EF51-C858-4BB9-97C3-D17755787127}"/>
          </ac:cxnSpMkLst>
        </pc:cxnChg>
        <pc:cxnChg chg="add">
          <ac:chgData name="Sharlee Climer" userId="e256e5ac270a8a60" providerId="LiveId" clId="{7EA4BCAB-C432-4826-9CD7-D9848D430A52}" dt="2019-02-17T22:32:49.734" v="2308" actId="26606"/>
          <ac:cxnSpMkLst>
            <pc:docMk/>
            <pc:sldMk cId="3137756328" sldId="331"/>
            <ac:cxnSpMk id="15" creationId="{B874EF51-C858-4BB9-97C3-D17755787127}"/>
          </ac:cxnSpMkLst>
        </pc:cxnChg>
      </pc:sldChg>
      <pc:sldChg chg="addSp delSp modSp add mod setBg">
        <pc:chgData name="Sharlee Climer" userId="e256e5ac270a8a60" providerId="LiveId" clId="{7EA4BCAB-C432-4826-9CD7-D9848D430A52}" dt="2019-02-17T23:33:21.789" v="2952" actId="26606"/>
        <pc:sldMkLst>
          <pc:docMk/>
          <pc:sldMk cId="2121061692" sldId="332"/>
        </pc:sldMkLst>
        <pc:spChg chg="mod">
          <ac:chgData name="Sharlee Climer" userId="e256e5ac270a8a60" providerId="LiveId" clId="{7EA4BCAB-C432-4826-9CD7-D9848D430A52}" dt="2019-02-17T23:33:21.789" v="2952" actId="26606"/>
          <ac:spMkLst>
            <pc:docMk/>
            <pc:sldMk cId="2121061692" sldId="332"/>
            <ac:spMk id="2" creationId="{DBB99FA4-DE02-4D74-B833-EC463B1D5CB3}"/>
          </ac:spMkLst>
        </pc:spChg>
        <pc:spChg chg="add del mod">
          <ac:chgData name="Sharlee Climer" userId="e256e5ac270a8a60" providerId="LiveId" clId="{7EA4BCAB-C432-4826-9CD7-D9848D430A52}" dt="2019-02-17T23:33:21.789" v="2952" actId="26606"/>
          <ac:spMkLst>
            <pc:docMk/>
            <pc:sldMk cId="2121061692" sldId="332"/>
            <ac:spMk id="3" creationId="{326F3A16-FBC4-4D45-9DD1-27E1EBA4FE0B}"/>
          </ac:spMkLst>
        </pc:spChg>
        <pc:spChg chg="add del">
          <ac:chgData name="Sharlee Climer" userId="e256e5ac270a8a60" providerId="LiveId" clId="{7EA4BCAB-C432-4826-9CD7-D9848D430A52}" dt="2019-02-17T23:33:21.773" v="2951" actId="26606"/>
          <ac:spMkLst>
            <pc:docMk/>
            <pc:sldMk cId="2121061692" sldId="332"/>
            <ac:spMk id="10" creationId="{46C2E80F-49A6-4372-B103-219D417A55ED}"/>
          </ac:spMkLst>
        </pc:spChg>
        <pc:spChg chg="add">
          <ac:chgData name="Sharlee Climer" userId="e256e5ac270a8a60" providerId="LiveId" clId="{7EA4BCAB-C432-4826-9CD7-D9848D430A52}" dt="2019-02-17T23:33:21.789" v="2952" actId="26606"/>
          <ac:spMkLst>
            <pc:docMk/>
            <pc:sldMk cId="2121061692" sldId="332"/>
            <ac:spMk id="12" creationId="{46C2E80F-49A6-4372-B103-219D417A55ED}"/>
          </ac:spMkLst>
        </pc:spChg>
        <pc:graphicFrameChg chg="add del">
          <ac:chgData name="Sharlee Climer" userId="e256e5ac270a8a60" providerId="LiveId" clId="{7EA4BCAB-C432-4826-9CD7-D9848D430A52}" dt="2019-02-17T23:33:21.773" v="2951" actId="26606"/>
          <ac:graphicFrameMkLst>
            <pc:docMk/>
            <pc:sldMk cId="2121061692" sldId="332"/>
            <ac:graphicFrameMk id="5" creationId="{EBEAD0C2-754D-407D-98E1-33541DE218BC}"/>
          </ac:graphicFrameMkLst>
        </pc:graphicFrameChg>
        <pc:graphicFrameChg chg="add">
          <ac:chgData name="Sharlee Climer" userId="e256e5ac270a8a60" providerId="LiveId" clId="{7EA4BCAB-C432-4826-9CD7-D9848D430A52}" dt="2019-02-17T23:33:21.789" v="2952" actId="26606"/>
          <ac:graphicFrameMkLst>
            <pc:docMk/>
            <pc:sldMk cId="2121061692" sldId="332"/>
            <ac:graphicFrameMk id="13" creationId="{6FFA967A-B532-4BB3-91B5-2E909C6AF93F}"/>
          </ac:graphicFrameMkLst>
        </pc:graphicFrameChg>
      </pc:sldChg>
      <pc:sldChg chg="addSp modSp add mod setBg modAnim">
        <pc:chgData name="Sharlee Climer" userId="e256e5ac270a8a60" providerId="LiveId" clId="{7EA4BCAB-C432-4826-9CD7-D9848D430A52}" dt="2019-02-18T00:43:40.268" v="4628" actId="114"/>
        <pc:sldMkLst>
          <pc:docMk/>
          <pc:sldMk cId="2996814200" sldId="333"/>
        </pc:sldMkLst>
        <pc:spChg chg="mod">
          <ac:chgData name="Sharlee Climer" userId="e256e5ac270a8a60" providerId="LiveId" clId="{7EA4BCAB-C432-4826-9CD7-D9848D430A52}" dt="2019-02-17T23:29:00.724" v="2540" actId="26606"/>
          <ac:spMkLst>
            <pc:docMk/>
            <pc:sldMk cId="2996814200" sldId="333"/>
            <ac:spMk id="2" creationId="{4F1807C4-4DBF-43B2-B93F-72E9019395CB}"/>
          </ac:spMkLst>
        </pc:spChg>
        <pc:spChg chg="mod ord">
          <ac:chgData name="Sharlee Climer" userId="e256e5ac270a8a60" providerId="LiveId" clId="{7EA4BCAB-C432-4826-9CD7-D9848D430A52}" dt="2019-02-18T00:43:40.268" v="4628" actId="114"/>
          <ac:spMkLst>
            <pc:docMk/>
            <pc:sldMk cId="2996814200" sldId="333"/>
            <ac:spMk id="3" creationId="{4F9F6BEC-7FA5-4F0F-9FA4-84D0364E283C}"/>
          </ac:spMkLst>
        </pc:spChg>
        <pc:spChg chg="add mod">
          <ac:chgData name="Sharlee Climer" userId="e256e5ac270a8a60" providerId="LiveId" clId="{7EA4BCAB-C432-4826-9CD7-D9848D430A52}" dt="2019-02-17T23:34:19.823" v="3007" actId="1076"/>
          <ac:spMkLst>
            <pc:docMk/>
            <pc:sldMk cId="2996814200" sldId="333"/>
            <ac:spMk id="5" creationId="{FB2F9AC4-48BC-4D32-B64B-D7E7ED272BE3}"/>
          </ac:spMkLst>
        </pc:spChg>
        <pc:spChg chg="add">
          <ac:chgData name="Sharlee Climer" userId="e256e5ac270a8a60" providerId="LiveId" clId="{7EA4BCAB-C432-4826-9CD7-D9848D430A52}" dt="2019-02-17T23:29:00.724" v="2540" actId="26606"/>
          <ac:spMkLst>
            <pc:docMk/>
            <pc:sldMk cId="2996814200" sldId="333"/>
            <ac:spMk id="9" creationId="{42A5316D-ED2F-4F89-B4B4-8D9240B1A348}"/>
          </ac:spMkLst>
        </pc:spChg>
        <pc:picChg chg="add mod">
          <ac:chgData name="Sharlee Climer" userId="e256e5ac270a8a60" providerId="LiveId" clId="{7EA4BCAB-C432-4826-9CD7-D9848D430A52}" dt="2019-02-17T23:29:00.724" v="2540" actId="26606"/>
          <ac:picMkLst>
            <pc:docMk/>
            <pc:sldMk cId="2996814200" sldId="333"/>
            <ac:picMk id="4" creationId="{76C4C6E4-DC0F-4F67-8FD1-4D767C0C386A}"/>
          </ac:picMkLst>
        </pc:picChg>
      </pc:sldChg>
      <pc:sldChg chg="addSp delSp modSp add mod setBg delAnim modAnim">
        <pc:chgData name="Sharlee Climer" userId="e256e5ac270a8a60" providerId="LiveId" clId="{7EA4BCAB-C432-4826-9CD7-D9848D430A52}" dt="2019-02-18T00:42:00.810" v="4627" actId="1036"/>
        <pc:sldMkLst>
          <pc:docMk/>
          <pc:sldMk cId="3030043418" sldId="334"/>
        </pc:sldMkLst>
        <pc:spChg chg="mod">
          <ac:chgData name="Sharlee Climer" userId="e256e5ac270a8a60" providerId="LiveId" clId="{7EA4BCAB-C432-4826-9CD7-D9848D430A52}" dt="2019-02-17T23:38:19.638" v="3075" actId="26606"/>
          <ac:spMkLst>
            <pc:docMk/>
            <pc:sldMk cId="3030043418" sldId="334"/>
            <ac:spMk id="2" creationId="{B84C74A4-961E-43E0-8FA1-0E5115E66E4C}"/>
          </ac:spMkLst>
        </pc:spChg>
        <pc:spChg chg="del mod ord">
          <ac:chgData name="Sharlee Climer" userId="e256e5ac270a8a60" providerId="LiveId" clId="{7EA4BCAB-C432-4826-9CD7-D9848D430A52}" dt="2019-02-18T00:36:58.596" v="4487" actId="478"/>
          <ac:spMkLst>
            <pc:docMk/>
            <pc:sldMk cId="3030043418" sldId="334"/>
            <ac:spMk id="3" creationId="{5DE66981-0377-4AE8-865A-143121C88FED}"/>
          </ac:spMkLst>
        </pc:spChg>
        <pc:spChg chg="add del mod">
          <ac:chgData name="Sharlee Climer" userId="e256e5ac270a8a60" providerId="LiveId" clId="{7EA4BCAB-C432-4826-9CD7-D9848D430A52}" dt="2019-02-18T00:37:19.501" v="4490" actId="478"/>
          <ac:spMkLst>
            <pc:docMk/>
            <pc:sldMk cId="3030043418" sldId="334"/>
            <ac:spMk id="5" creationId="{82735BD3-DC42-45DB-891C-5C2ACAA751FE}"/>
          </ac:spMkLst>
        </pc:spChg>
        <pc:spChg chg="add mod">
          <ac:chgData name="Sharlee Climer" userId="e256e5ac270a8a60" providerId="LiveId" clId="{7EA4BCAB-C432-4826-9CD7-D9848D430A52}" dt="2019-02-18T00:41:29.688" v="4551" actId="14100"/>
          <ac:spMkLst>
            <pc:docMk/>
            <pc:sldMk cId="3030043418" sldId="334"/>
            <ac:spMk id="6" creationId="{5CAD5E47-FBE9-492E-B1E3-40E9648C4D9F}"/>
          </ac:spMkLst>
        </pc:spChg>
        <pc:spChg chg="add mod">
          <ac:chgData name="Sharlee Climer" userId="e256e5ac270a8a60" providerId="LiveId" clId="{7EA4BCAB-C432-4826-9CD7-D9848D430A52}" dt="2019-02-18T00:41:06.662" v="4514" actId="1038"/>
          <ac:spMkLst>
            <pc:docMk/>
            <pc:sldMk cId="3030043418" sldId="334"/>
            <ac:spMk id="7" creationId="{9AF6FF62-D538-4F0A-8F25-495B78FAB19C}"/>
          </ac:spMkLst>
        </pc:spChg>
        <pc:spChg chg="add del mod">
          <ac:chgData name="Sharlee Climer" userId="e256e5ac270a8a60" providerId="LiveId" clId="{7EA4BCAB-C432-4826-9CD7-D9848D430A52}" dt="2019-02-18T00:37:12.454" v="4488" actId="478"/>
          <ac:spMkLst>
            <pc:docMk/>
            <pc:sldMk cId="3030043418" sldId="334"/>
            <ac:spMk id="10" creationId="{303BA3A2-2FD9-4736-B972-24CA862951A9}"/>
          </ac:spMkLst>
        </pc:spChg>
        <pc:picChg chg="add mod">
          <ac:chgData name="Sharlee Climer" userId="e256e5ac270a8a60" providerId="LiveId" clId="{7EA4BCAB-C432-4826-9CD7-D9848D430A52}" dt="2019-02-18T00:41:45.112" v="4608" actId="1037"/>
          <ac:picMkLst>
            <pc:docMk/>
            <pc:sldMk cId="3030043418" sldId="334"/>
            <ac:picMk id="4" creationId="{268C87C7-E78E-4884-8D9B-3B182E92549E}"/>
          </ac:picMkLst>
        </pc:picChg>
        <pc:picChg chg="add mod">
          <ac:chgData name="Sharlee Climer" userId="e256e5ac270a8a60" providerId="LiveId" clId="{7EA4BCAB-C432-4826-9CD7-D9848D430A52}" dt="2019-02-18T00:42:00.810" v="4627" actId="1036"/>
          <ac:picMkLst>
            <pc:docMk/>
            <pc:sldMk cId="3030043418" sldId="334"/>
            <ac:picMk id="11" creationId="{72202A4A-8FC8-44B4-84DD-5945DED74960}"/>
          </ac:picMkLst>
        </pc:picChg>
        <pc:cxnChg chg="add">
          <ac:chgData name="Sharlee Climer" userId="e256e5ac270a8a60" providerId="LiveId" clId="{7EA4BCAB-C432-4826-9CD7-D9848D430A52}" dt="2019-02-17T23:38:19.638" v="3075" actId="26606"/>
          <ac:cxnSpMkLst>
            <pc:docMk/>
            <pc:sldMk cId="3030043418" sldId="334"/>
            <ac:cxnSpMk id="9" creationId="{39B7FDC9-F0CE-43A7-9F2A-83DD09DC3453}"/>
          </ac:cxnSpMkLst>
        </pc:cxnChg>
      </pc:sldChg>
      <pc:sldChg chg="addSp delSp modSp add mod setBg modAnim setClrOvrMap">
        <pc:chgData name="Sharlee Climer" userId="e256e5ac270a8a60" providerId="LiveId" clId="{7EA4BCAB-C432-4826-9CD7-D9848D430A52}" dt="2019-02-18T00:34:26.460" v="4486" actId="20577"/>
        <pc:sldMkLst>
          <pc:docMk/>
          <pc:sldMk cId="430277530" sldId="335"/>
        </pc:sldMkLst>
        <pc:spChg chg="mod">
          <ac:chgData name="Sharlee Climer" userId="e256e5ac270a8a60" providerId="LiveId" clId="{7EA4BCAB-C432-4826-9CD7-D9848D430A52}" dt="2019-02-18T00:19:31.255" v="4325" actId="26606"/>
          <ac:spMkLst>
            <pc:docMk/>
            <pc:sldMk cId="430277530" sldId="335"/>
            <ac:spMk id="2" creationId="{0DC2B458-F808-413B-BD4F-95CE9467495D}"/>
          </ac:spMkLst>
        </pc:spChg>
        <pc:spChg chg="del mod">
          <ac:chgData name="Sharlee Climer" userId="e256e5ac270a8a60" providerId="LiveId" clId="{7EA4BCAB-C432-4826-9CD7-D9848D430A52}" dt="2019-02-18T00:19:31.255" v="4325" actId="26606"/>
          <ac:spMkLst>
            <pc:docMk/>
            <pc:sldMk cId="430277530" sldId="335"/>
            <ac:spMk id="3" creationId="{1F60FD20-E176-45B4-BA28-60944A9C1B36}"/>
          </ac:spMkLst>
        </pc:spChg>
        <pc:spChg chg="add mod">
          <ac:chgData name="Sharlee Climer" userId="e256e5ac270a8a60" providerId="LiveId" clId="{7EA4BCAB-C432-4826-9CD7-D9848D430A52}" dt="2019-02-18T00:21:23.696" v="4445" actId="114"/>
          <ac:spMkLst>
            <pc:docMk/>
            <pc:sldMk cId="430277530" sldId="335"/>
            <ac:spMk id="6" creationId="{44BE53BD-90C5-4E87-BD81-BDE30F950EE0}"/>
          </ac:spMkLst>
        </pc:spChg>
        <pc:graphicFrameChg chg="add mod">
          <ac:chgData name="Sharlee Climer" userId="e256e5ac270a8a60" providerId="LiveId" clId="{7EA4BCAB-C432-4826-9CD7-D9848D430A52}" dt="2019-02-18T00:34:26.460" v="4486" actId="20577"/>
          <ac:graphicFrameMkLst>
            <pc:docMk/>
            <pc:sldMk cId="430277530" sldId="335"/>
            <ac:graphicFrameMk id="5" creationId="{F1C80F41-591F-4E7D-8F26-6672039DCD09}"/>
          </ac:graphicFrameMkLst>
        </pc:graphicFrameChg>
        <pc:picChg chg="add del">
          <ac:chgData name="Sharlee Climer" userId="e256e5ac270a8a60" providerId="LiveId" clId="{7EA4BCAB-C432-4826-9CD7-D9848D430A52}" dt="2019-02-18T00:03:50.861" v="3496"/>
          <ac:picMkLst>
            <pc:docMk/>
            <pc:sldMk cId="430277530" sldId="335"/>
            <ac:picMk id="4" creationId="{7BC4D4F3-EA49-4A29-A79A-DD6E3C630CCC}"/>
          </ac:picMkLst>
        </pc:picChg>
      </pc:sldChg>
      <pc:sldChg chg="addSp delSp add del">
        <pc:chgData name="Sharlee Climer" userId="e256e5ac270a8a60" providerId="LiveId" clId="{7EA4BCAB-C432-4826-9CD7-D9848D430A52}" dt="2019-02-18T00:02:29.485" v="3493" actId="2696"/>
        <pc:sldMkLst>
          <pc:docMk/>
          <pc:sldMk cId="3785079968" sldId="335"/>
        </pc:sldMkLst>
        <pc:picChg chg="add del">
          <ac:chgData name="Sharlee Climer" userId="e256e5ac270a8a60" providerId="LiveId" clId="{7EA4BCAB-C432-4826-9CD7-D9848D430A52}" dt="2019-02-17T23:48:24.370" v="3490"/>
          <ac:picMkLst>
            <pc:docMk/>
            <pc:sldMk cId="3785079968" sldId="335"/>
            <ac:picMk id="4" creationId="{42F6A3A9-DDCF-4E04-9DBD-6561C4BF7C9E}"/>
          </ac:picMkLst>
        </pc:picChg>
        <pc:picChg chg="add del">
          <ac:chgData name="Sharlee Climer" userId="e256e5ac270a8a60" providerId="LiveId" clId="{7EA4BCAB-C432-4826-9CD7-D9848D430A52}" dt="2019-02-17T23:48:48.103" v="3492"/>
          <ac:picMkLst>
            <pc:docMk/>
            <pc:sldMk cId="3785079968" sldId="335"/>
            <ac:picMk id="5" creationId="{878ED120-AC34-49F6-8A99-4678781B2211}"/>
          </ac:picMkLst>
        </pc:picChg>
      </pc:sldChg>
    </pc:docChg>
  </pc:docChgLst>
  <pc:docChgLst>
    <pc:chgData name="Sharlee Climer" userId="e256e5ac270a8a60" providerId="LiveId" clId="{FECF4B87-C7DA-446A-95C4-5837923A501A}"/>
    <pc:docChg chg="undo custSel mod addSld delSld modSld sldOrd modMainMaster">
      <pc:chgData name="Sharlee Climer" userId="e256e5ac270a8a60" providerId="LiveId" clId="{FECF4B87-C7DA-446A-95C4-5837923A501A}" dt="2019-02-11T19:19:27.326" v="2458"/>
      <pc:docMkLst>
        <pc:docMk/>
      </pc:docMkLst>
      <pc:sldChg chg="addSp modSp">
        <pc:chgData name="Sharlee Climer" userId="e256e5ac270a8a60" providerId="LiveId" clId="{FECF4B87-C7DA-446A-95C4-5837923A501A}" dt="2019-02-06T01:27:35.642" v="724" actId="14100"/>
        <pc:sldMkLst>
          <pc:docMk/>
          <pc:sldMk cId="699668054" sldId="303"/>
        </pc:sldMkLst>
        <pc:spChg chg="mod">
          <ac:chgData name="Sharlee Climer" userId="e256e5ac270a8a60" providerId="LiveId" clId="{FECF4B87-C7DA-446A-95C4-5837923A501A}" dt="2019-02-06T01:27:08.555" v="718" actId="1076"/>
          <ac:spMkLst>
            <pc:docMk/>
            <pc:sldMk cId="699668054" sldId="303"/>
            <ac:spMk id="2" creationId="{00000000-0000-0000-0000-000000000000}"/>
          </ac:spMkLst>
        </pc:spChg>
        <pc:spChg chg="mod">
          <ac:chgData name="Sharlee Climer" userId="e256e5ac270a8a60" providerId="LiveId" clId="{FECF4B87-C7DA-446A-95C4-5837923A501A}" dt="2019-02-06T01:27:31.346" v="723" actId="1076"/>
          <ac:spMkLst>
            <pc:docMk/>
            <pc:sldMk cId="699668054" sldId="303"/>
            <ac:spMk id="3" creationId="{00000000-0000-0000-0000-000000000000}"/>
          </ac:spMkLst>
        </pc:spChg>
        <pc:spChg chg="add mod">
          <ac:chgData name="Sharlee Climer" userId="e256e5ac270a8a60" providerId="LiveId" clId="{FECF4B87-C7DA-446A-95C4-5837923A501A}" dt="2019-02-06T01:25:41.136" v="705"/>
          <ac:spMkLst>
            <pc:docMk/>
            <pc:sldMk cId="699668054" sldId="303"/>
            <ac:spMk id="5" creationId="{CC028963-71E1-49B1-898D-A521A993CB21}"/>
          </ac:spMkLst>
        </pc:spChg>
        <pc:picChg chg="mod">
          <ac:chgData name="Sharlee Climer" userId="e256e5ac270a8a60" providerId="LiveId" clId="{FECF4B87-C7DA-446A-95C4-5837923A501A}" dt="2019-02-06T01:27:35.642" v="724" actId="14100"/>
          <ac:picMkLst>
            <pc:docMk/>
            <pc:sldMk cId="699668054" sldId="303"/>
            <ac:picMk id="4" creationId="{00000000-0000-0000-0000-000000000000}"/>
          </ac:picMkLst>
        </pc:picChg>
      </pc:sldChg>
      <pc:sldChg chg="addSp modSp mod setBg setClrOvrMap">
        <pc:chgData name="Sharlee Climer" userId="e256e5ac270a8a60" providerId="LiveId" clId="{FECF4B87-C7DA-446A-95C4-5837923A501A}" dt="2019-02-06T01:28:01.995" v="725" actId="26606"/>
        <pc:sldMkLst>
          <pc:docMk/>
          <pc:sldMk cId="2916391533" sldId="304"/>
        </pc:sldMkLst>
        <pc:spChg chg="mo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2" creationId="{00000000-0000-0000-0000-000000000000}"/>
          </ac:spMkLst>
        </pc:spChg>
        <pc:spChg chg="mo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3" creationId="{00000000-0000-0000-0000-000000000000}"/>
          </ac:spMkLst>
        </pc:spChg>
        <pc:spChg chg="ad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11" creationId="{003713C1-2FB2-413B-BF91-3AE41726FB7A}"/>
          </ac:spMkLst>
        </pc:spChg>
        <pc:spChg chg="ad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13" creationId="{90795B4D-5022-4A7F-A01D-8D880B7CDBE6}"/>
          </ac:spMkLst>
        </pc:spChg>
        <pc:spChg chg="ad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15" creationId="{AFD19018-DE7C-4796-ADF2-AD2EB0FC0D9C}"/>
          </ac:spMkLst>
        </pc:spChg>
        <pc:spChg chg="add">
          <ac:chgData name="Sharlee Climer" userId="e256e5ac270a8a60" providerId="LiveId" clId="{FECF4B87-C7DA-446A-95C4-5837923A501A}" dt="2019-02-06T01:28:01.995" v="725" actId="26606"/>
          <ac:spMkLst>
            <pc:docMk/>
            <pc:sldMk cId="2916391533" sldId="304"/>
            <ac:spMk id="17" creationId="{B1A0A2C2-4F85-44AF-8708-8DCA4B550CB8}"/>
          </ac:spMkLst>
        </pc:spChg>
        <pc:picChg chg="mod ord">
          <ac:chgData name="Sharlee Climer" userId="e256e5ac270a8a60" providerId="LiveId" clId="{FECF4B87-C7DA-446A-95C4-5837923A501A}" dt="2019-02-06T01:28:01.995" v="725" actId="26606"/>
          <ac:picMkLst>
            <pc:docMk/>
            <pc:sldMk cId="2916391533" sldId="304"/>
            <ac:picMk id="4" creationId="{00000000-0000-0000-0000-000000000000}"/>
          </ac:picMkLst>
        </pc:picChg>
        <pc:picChg chg="mod ord">
          <ac:chgData name="Sharlee Climer" userId="e256e5ac270a8a60" providerId="LiveId" clId="{FECF4B87-C7DA-446A-95C4-5837923A501A}" dt="2019-02-06T01:28:01.995" v="725" actId="26606"/>
          <ac:picMkLst>
            <pc:docMk/>
            <pc:sldMk cId="2916391533" sldId="304"/>
            <ac:picMk id="5" creationId="{00000000-0000-0000-0000-000000000000}"/>
          </ac:picMkLst>
        </pc:picChg>
        <pc:picChg chg="mod">
          <ac:chgData name="Sharlee Climer" userId="e256e5ac270a8a60" providerId="LiveId" clId="{FECF4B87-C7DA-446A-95C4-5837923A501A}" dt="2019-02-06T01:28:01.995" v="725" actId="26606"/>
          <ac:picMkLst>
            <pc:docMk/>
            <pc:sldMk cId="2916391533" sldId="304"/>
            <ac:picMk id="6" creationId="{00000000-0000-0000-0000-000000000000}"/>
          </ac:picMkLst>
        </pc:picChg>
      </pc:sldChg>
      <pc:sldChg chg="addSp modSp mod setBg modAnim">
        <pc:chgData name="Sharlee Climer" userId="e256e5ac270a8a60" providerId="LiveId" clId="{FECF4B87-C7DA-446A-95C4-5837923A501A}" dt="2019-02-06T01:29:10.058" v="731"/>
        <pc:sldMkLst>
          <pc:docMk/>
          <pc:sldMk cId="2077264728" sldId="305"/>
        </pc:sldMkLst>
        <pc:spChg chg="mo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2" creationId="{00000000-0000-0000-0000-000000000000}"/>
          </ac:spMkLst>
        </pc:spChg>
        <pc:spChg chg="mo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3" creationId="{00000000-0000-0000-0000-000000000000}"/>
          </ac:spMkLst>
        </pc:spChg>
        <pc:spChg chg="ad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11" creationId="{F2974790-8852-4217-8EC5-00AD6F9A51F8}"/>
          </ac:spMkLst>
        </pc:spChg>
        <pc:spChg chg="ad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36" creationId="{235421DC-A006-4825-B62F-7DE8D0DEADD3}"/>
          </ac:spMkLst>
        </pc:spChg>
        <pc:spChg chg="ad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38" creationId="{3894FD15-2E33-4234-8160-FF85F03A4A1E}"/>
          </ac:spMkLst>
        </pc:spChg>
        <pc:spChg chg="ad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40" creationId="{6F4A2966-7C28-405D-BB02-5E542A25547C}"/>
          </ac:spMkLst>
        </pc:spChg>
        <pc:spChg chg="add">
          <ac:chgData name="Sharlee Climer" userId="e256e5ac270a8a60" providerId="LiveId" clId="{FECF4B87-C7DA-446A-95C4-5837923A501A}" dt="2019-02-06T01:28:36.815" v="726" actId="26606"/>
          <ac:spMkLst>
            <pc:docMk/>
            <pc:sldMk cId="2077264728" sldId="305"/>
            <ac:spMk id="42" creationId="{958D9839-C203-4964-B486-7C0FFFDE5E1C}"/>
          </ac:spMkLst>
        </pc:spChg>
        <pc:grpChg chg="add">
          <ac:chgData name="Sharlee Climer" userId="e256e5ac270a8a60" providerId="LiveId" clId="{FECF4B87-C7DA-446A-95C4-5837923A501A}" dt="2019-02-06T01:28:36.815" v="726" actId="26606"/>
          <ac:grpSpMkLst>
            <pc:docMk/>
            <pc:sldMk cId="2077264728" sldId="305"/>
            <ac:grpSpMk id="13" creationId="{9AE485DA-524A-4260-9FC8-98FAACAFF580}"/>
          </ac:grpSpMkLst>
        </pc:grpChg>
        <pc:picChg chg="mod ord">
          <ac:chgData name="Sharlee Climer" userId="e256e5ac270a8a60" providerId="LiveId" clId="{FECF4B87-C7DA-446A-95C4-5837923A501A}" dt="2019-02-06T01:29:02.106" v="729" actId="1076"/>
          <ac:picMkLst>
            <pc:docMk/>
            <pc:sldMk cId="2077264728" sldId="305"/>
            <ac:picMk id="4" creationId="{00000000-0000-0000-0000-000000000000}"/>
          </ac:picMkLst>
        </pc:picChg>
        <pc:picChg chg="mod">
          <ac:chgData name="Sharlee Climer" userId="e256e5ac270a8a60" providerId="LiveId" clId="{FECF4B87-C7DA-446A-95C4-5837923A501A}" dt="2019-02-06T01:28:55.842" v="728" actId="1076"/>
          <ac:picMkLst>
            <pc:docMk/>
            <pc:sldMk cId="2077264728" sldId="305"/>
            <ac:picMk id="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6E54F-047C-4203-B7DA-5E6C833BB68E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9893A-EFCB-4639-9593-AAC8A054AD0C}">
      <dgm:prSet/>
      <dgm:spPr/>
      <dgm:t>
        <a:bodyPr/>
        <a:lstStyle/>
        <a:p>
          <a:r>
            <a:rPr lang="en-US"/>
            <a:t>Mixed-Integer Linear Program (MIP)</a:t>
          </a:r>
        </a:p>
      </dgm:t>
    </dgm:pt>
    <dgm:pt modelId="{CC466010-9F4C-433A-AED2-3E085BC6530F}" type="parTrans" cxnId="{34AE762C-0DC0-4BEA-967E-8101AAD6E974}">
      <dgm:prSet/>
      <dgm:spPr/>
      <dgm:t>
        <a:bodyPr/>
        <a:lstStyle/>
        <a:p>
          <a:endParaRPr lang="en-US"/>
        </a:p>
      </dgm:t>
    </dgm:pt>
    <dgm:pt modelId="{D65A2684-F14E-4E63-836E-D1C1BF487B2D}" type="sibTrans" cxnId="{34AE762C-0DC0-4BEA-967E-8101AAD6E974}">
      <dgm:prSet/>
      <dgm:spPr/>
      <dgm:t>
        <a:bodyPr/>
        <a:lstStyle/>
        <a:p>
          <a:endParaRPr lang="en-US"/>
        </a:p>
      </dgm:t>
    </dgm:pt>
    <dgm:pt modelId="{F52DE4B0-70A3-4E52-BDAC-7444013130E9}">
      <dgm:prSet/>
      <dgm:spPr/>
      <dgm:t>
        <a:bodyPr/>
        <a:lstStyle/>
        <a:p>
          <a:r>
            <a:rPr lang="en-US"/>
            <a:t>Linear objective and constraints</a:t>
          </a:r>
        </a:p>
      </dgm:t>
    </dgm:pt>
    <dgm:pt modelId="{BA35EE0E-FD71-4ECB-8B60-83B46763EA9A}" type="parTrans" cxnId="{DF0B935B-8CA2-4EB7-A83B-A6C0B95572ED}">
      <dgm:prSet/>
      <dgm:spPr/>
      <dgm:t>
        <a:bodyPr/>
        <a:lstStyle/>
        <a:p>
          <a:endParaRPr lang="en-US"/>
        </a:p>
      </dgm:t>
    </dgm:pt>
    <dgm:pt modelId="{3DD46E7D-36A9-4A67-BD0F-DF8EABB1A341}" type="sibTrans" cxnId="{DF0B935B-8CA2-4EB7-A83B-A6C0B95572ED}">
      <dgm:prSet/>
      <dgm:spPr/>
      <dgm:t>
        <a:bodyPr/>
        <a:lstStyle/>
        <a:p>
          <a:endParaRPr lang="en-US"/>
        </a:p>
      </dgm:t>
    </dgm:pt>
    <dgm:pt modelId="{847D76BE-9F4B-4D11-AFA5-F71AC0B1FD36}">
      <dgm:prSet/>
      <dgm:spPr/>
      <dgm:t>
        <a:bodyPr/>
        <a:lstStyle/>
        <a:p>
          <a:r>
            <a:rPr lang="en-US"/>
            <a:t>One or more variables must be integral</a:t>
          </a:r>
        </a:p>
      </dgm:t>
    </dgm:pt>
    <dgm:pt modelId="{6B2C9334-AA96-4496-84A4-1ECA01CAEE67}" type="parTrans" cxnId="{1BD38281-AC62-4582-8BE8-67B9F301E1CB}">
      <dgm:prSet/>
      <dgm:spPr/>
      <dgm:t>
        <a:bodyPr/>
        <a:lstStyle/>
        <a:p>
          <a:endParaRPr lang="en-US"/>
        </a:p>
      </dgm:t>
    </dgm:pt>
    <dgm:pt modelId="{ED7350BF-BE5A-47F5-9DDD-062924EFB692}" type="sibTrans" cxnId="{1BD38281-AC62-4582-8BE8-67B9F301E1CB}">
      <dgm:prSet/>
      <dgm:spPr/>
      <dgm:t>
        <a:bodyPr/>
        <a:lstStyle/>
        <a:p>
          <a:endParaRPr lang="en-US"/>
        </a:p>
      </dgm:t>
    </dgm:pt>
    <dgm:pt modelId="{FE790123-F769-4F8F-8D8D-15E88A73AAD0}">
      <dgm:prSet/>
      <dgm:spPr/>
      <dgm:t>
        <a:bodyPr/>
        <a:lstStyle/>
        <a:p>
          <a:r>
            <a:rPr lang="en-US"/>
            <a:t>Generally NP-hard</a:t>
          </a:r>
        </a:p>
      </dgm:t>
    </dgm:pt>
    <dgm:pt modelId="{5A8D22A1-8103-409F-9C80-D823F4CD99C8}" type="parTrans" cxnId="{11C7DADD-D8A7-40FC-A297-D7A8DB3514D1}">
      <dgm:prSet/>
      <dgm:spPr/>
      <dgm:t>
        <a:bodyPr/>
        <a:lstStyle/>
        <a:p>
          <a:endParaRPr lang="en-US"/>
        </a:p>
      </dgm:t>
    </dgm:pt>
    <dgm:pt modelId="{17354907-5E83-4485-9A6A-2DD13416E437}" type="sibTrans" cxnId="{11C7DADD-D8A7-40FC-A297-D7A8DB3514D1}">
      <dgm:prSet/>
      <dgm:spPr/>
      <dgm:t>
        <a:bodyPr/>
        <a:lstStyle/>
        <a:p>
          <a:endParaRPr lang="en-US"/>
        </a:p>
      </dgm:t>
    </dgm:pt>
    <dgm:pt modelId="{1C74BAEF-BA2F-4D4A-BEAE-8A4681EB8826}" type="pres">
      <dgm:prSet presAssocID="{9C36E54F-047C-4203-B7DA-5E6C833BB6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49C9D5-0C25-46A5-843B-DB4017E4DC37}" type="pres">
      <dgm:prSet presAssocID="{7999893A-EFCB-4639-9593-AAC8A054AD0C}" presName="root" presStyleCnt="0"/>
      <dgm:spPr/>
    </dgm:pt>
    <dgm:pt modelId="{8777C757-8241-4CAA-8A0E-84F3F1072B35}" type="pres">
      <dgm:prSet presAssocID="{7999893A-EFCB-4639-9593-AAC8A054AD0C}" presName="rootComposite" presStyleCnt="0"/>
      <dgm:spPr/>
    </dgm:pt>
    <dgm:pt modelId="{B50A9CA4-24B0-47A0-A011-F854C62AB12E}" type="pres">
      <dgm:prSet presAssocID="{7999893A-EFCB-4639-9593-AAC8A054AD0C}" presName="rootText" presStyleLbl="node1" presStyleIdx="0" presStyleCnt="2"/>
      <dgm:spPr/>
      <dgm:t>
        <a:bodyPr/>
        <a:lstStyle/>
        <a:p>
          <a:endParaRPr lang="en-US"/>
        </a:p>
      </dgm:t>
    </dgm:pt>
    <dgm:pt modelId="{D715AED6-6951-4FA5-A0D3-044E0DC66272}" type="pres">
      <dgm:prSet presAssocID="{7999893A-EFCB-4639-9593-AAC8A054AD0C}" presName="rootConnector" presStyleLbl="node1" presStyleIdx="0" presStyleCnt="2"/>
      <dgm:spPr/>
      <dgm:t>
        <a:bodyPr/>
        <a:lstStyle/>
        <a:p>
          <a:endParaRPr lang="en-US"/>
        </a:p>
      </dgm:t>
    </dgm:pt>
    <dgm:pt modelId="{C94C1CCA-8EF6-4D58-9A7F-C585AF871946}" type="pres">
      <dgm:prSet presAssocID="{7999893A-EFCB-4639-9593-AAC8A054AD0C}" presName="childShape" presStyleCnt="0"/>
      <dgm:spPr/>
    </dgm:pt>
    <dgm:pt modelId="{87936EB7-FFF7-459E-B79C-C8837E963DCC}" type="pres">
      <dgm:prSet presAssocID="{BA35EE0E-FD71-4ECB-8B60-83B46763EA9A}" presName="Name13" presStyleLbl="parChTrans1D2" presStyleIdx="0" presStyleCnt="2"/>
      <dgm:spPr/>
      <dgm:t>
        <a:bodyPr/>
        <a:lstStyle/>
        <a:p>
          <a:endParaRPr lang="en-US"/>
        </a:p>
      </dgm:t>
    </dgm:pt>
    <dgm:pt modelId="{1195EB86-30F6-4244-9FB2-0BED684E74F6}" type="pres">
      <dgm:prSet presAssocID="{F52DE4B0-70A3-4E52-BDAC-7444013130E9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3DA98-0828-4AB7-A025-235825A8C2DE}" type="pres">
      <dgm:prSet presAssocID="{6B2C9334-AA96-4496-84A4-1ECA01CAEE67}" presName="Name13" presStyleLbl="parChTrans1D2" presStyleIdx="1" presStyleCnt="2"/>
      <dgm:spPr/>
      <dgm:t>
        <a:bodyPr/>
        <a:lstStyle/>
        <a:p>
          <a:endParaRPr lang="en-US"/>
        </a:p>
      </dgm:t>
    </dgm:pt>
    <dgm:pt modelId="{1F4E807B-5CA6-46AD-82AD-42F8FB74B9E1}" type="pres">
      <dgm:prSet presAssocID="{847D76BE-9F4B-4D11-AFA5-F71AC0B1FD36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D8473-B946-4F05-B703-4CB775120B12}" type="pres">
      <dgm:prSet presAssocID="{FE790123-F769-4F8F-8D8D-15E88A73AAD0}" presName="root" presStyleCnt="0"/>
      <dgm:spPr/>
    </dgm:pt>
    <dgm:pt modelId="{BA0AED8A-39F8-408D-AC3A-1966C8192C7B}" type="pres">
      <dgm:prSet presAssocID="{FE790123-F769-4F8F-8D8D-15E88A73AAD0}" presName="rootComposite" presStyleCnt="0"/>
      <dgm:spPr/>
    </dgm:pt>
    <dgm:pt modelId="{08E6ADAD-7F5E-45F0-8079-844DC6A298EC}" type="pres">
      <dgm:prSet presAssocID="{FE790123-F769-4F8F-8D8D-15E88A73AAD0}" presName="rootText" presStyleLbl="node1" presStyleIdx="1" presStyleCnt="2"/>
      <dgm:spPr/>
      <dgm:t>
        <a:bodyPr/>
        <a:lstStyle/>
        <a:p>
          <a:endParaRPr lang="en-US"/>
        </a:p>
      </dgm:t>
    </dgm:pt>
    <dgm:pt modelId="{935D4049-12B6-4EA2-886F-DBF1B7FA6A74}" type="pres">
      <dgm:prSet presAssocID="{FE790123-F769-4F8F-8D8D-15E88A73AAD0}" presName="rootConnector" presStyleLbl="node1" presStyleIdx="1" presStyleCnt="2"/>
      <dgm:spPr/>
      <dgm:t>
        <a:bodyPr/>
        <a:lstStyle/>
        <a:p>
          <a:endParaRPr lang="en-US"/>
        </a:p>
      </dgm:t>
    </dgm:pt>
    <dgm:pt modelId="{3391CDF4-E9AE-4AD7-A76C-862ADF677089}" type="pres">
      <dgm:prSet presAssocID="{FE790123-F769-4F8F-8D8D-15E88A73AAD0}" presName="childShape" presStyleCnt="0"/>
      <dgm:spPr/>
    </dgm:pt>
  </dgm:ptLst>
  <dgm:cxnLst>
    <dgm:cxn modelId="{E861ADB4-4E99-4BA7-AEC5-7DC658EC5BC1}" type="presOf" srcId="{FE790123-F769-4F8F-8D8D-15E88A73AAD0}" destId="{08E6ADAD-7F5E-45F0-8079-844DC6A298EC}" srcOrd="0" destOrd="0" presId="urn:microsoft.com/office/officeart/2005/8/layout/hierarchy3"/>
    <dgm:cxn modelId="{8B8A5454-DFA0-464B-9B9F-CD97A5316F4F}" type="presOf" srcId="{F52DE4B0-70A3-4E52-BDAC-7444013130E9}" destId="{1195EB86-30F6-4244-9FB2-0BED684E74F6}" srcOrd="0" destOrd="0" presId="urn:microsoft.com/office/officeart/2005/8/layout/hierarchy3"/>
    <dgm:cxn modelId="{34AE762C-0DC0-4BEA-967E-8101AAD6E974}" srcId="{9C36E54F-047C-4203-B7DA-5E6C833BB68E}" destId="{7999893A-EFCB-4639-9593-AAC8A054AD0C}" srcOrd="0" destOrd="0" parTransId="{CC466010-9F4C-433A-AED2-3E085BC6530F}" sibTransId="{D65A2684-F14E-4E63-836E-D1C1BF487B2D}"/>
    <dgm:cxn modelId="{AD65D578-E2C7-49DF-AD4D-367E8CE3E255}" type="presOf" srcId="{BA35EE0E-FD71-4ECB-8B60-83B46763EA9A}" destId="{87936EB7-FFF7-459E-B79C-C8837E963DCC}" srcOrd="0" destOrd="0" presId="urn:microsoft.com/office/officeart/2005/8/layout/hierarchy3"/>
    <dgm:cxn modelId="{11C7DADD-D8A7-40FC-A297-D7A8DB3514D1}" srcId="{9C36E54F-047C-4203-B7DA-5E6C833BB68E}" destId="{FE790123-F769-4F8F-8D8D-15E88A73AAD0}" srcOrd="1" destOrd="0" parTransId="{5A8D22A1-8103-409F-9C80-D823F4CD99C8}" sibTransId="{17354907-5E83-4485-9A6A-2DD13416E437}"/>
    <dgm:cxn modelId="{863B22E9-A4FB-45E5-A578-35119A26CDFD}" type="presOf" srcId="{7999893A-EFCB-4639-9593-AAC8A054AD0C}" destId="{D715AED6-6951-4FA5-A0D3-044E0DC66272}" srcOrd="1" destOrd="0" presId="urn:microsoft.com/office/officeart/2005/8/layout/hierarchy3"/>
    <dgm:cxn modelId="{A4016B4E-A27B-4446-B400-4EC7A2C9B04C}" type="presOf" srcId="{847D76BE-9F4B-4D11-AFA5-F71AC0B1FD36}" destId="{1F4E807B-5CA6-46AD-82AD-42F8FB74B9E1}" srcOrd="0" destOrd="0" presId="urn:microsoft.com/office/officeart/2005/8/layout/hierarchy3"/>
    <dgm:cxn modelId="{1BD38281-AC62-4582-8BE8-67B9F301E1CB}" srcId="{7999893A-EFCB-4639-9593-AAC8A054AD0C}" destId="{847D76BE-9F4B-4D11-AFA5-F71AC0B1FD36}" srcOrd="1" destOrd="0" parTransId="{6B2C9334-AA96-4496-84A4-1ECA01CAEE67}" sibTransId="{ED7350BF-BE5A-47F5-9DDD-062924EFB692}"/>
    <dgm:cxn modelId="{A42F31D7-5F7D-4B6B-B0CE-A64173DB0E0E}" type="presOf" srcId="{9C36E54F-047C-4203-B7DA-5E6C833BB68E}" destId="{1C74BAEF-BA2F-4D4A-BEAE-8A4681EB8826}" srcOrd="0" destOrd="0" presId="urn:microsoft.com/office/officeart/2005/8/layout/hierarchy3"/>
    <dgm:cxn modelId="{7C0E0C7E-E16F-4529-8093-76B0978C62AE}" type="presOf" srcId="{6B2C9334-AA96-4496-84A4-1ECA01CAEE67}" destId="{E963DA98-0828-4AB7-A025-235825A8C2DE}" srcOrd="0" destOrd="0" presId="urn:microsoft.com/office/officeart/2005/8/layout/hierarchy3"/>
    <dgm:cxn modelId="{DF0B935B-8CA2-4EB7-A83B-A6C0B95572ED}" srcId="{7999893A-EFCB-4639-9593-AAC8A054AD0C}" destId="{F52DE4B0-70A3-4E52-BDAC-7444013130E9}" srcOrd="0" destOrd="0" parTransId="{BA35EE0E-FD71-4ECB-8B60-83B46763EA9A}" sibTransId="{3DD46E7D-36A9-4A67-BD0F-DF8EABB1A341}"/>
    <dgm:cxn modelId="{D9385279-A1AC-4462-9069-175DAF04C69B}" type="presOf" srcId="{7999893A-EFCB-4639-9593-AAC8A054AD0C}" destId="{B50A9CA4-24B0-47A0-A011-F854C62AB12E}" srcOrd="0" destOrd="0" presId="urn:microsoft.com/office/officeart/2005/8/layout/hierarchy3"/>
    <dgm:cxn modelId="{2DC2028F-51A6-4EB3-992F-76A2F0E38F1F}" type="presOf" srcId="{FE790123-F769-4F8F-8D8D-15E88A73AAD0}" destId="{935D4049-12B6-4EA2-886F-DBF1B7FA6A74}" srcOrd="1" destOrd="0" presId="urn:microsoft.com/office/officeart/2005/8/layout/hierarchy3"/>
    <dgm:cxn modelId="{0A275AAF-EC3B-4266-B064-6CE17E2414BD}" type="presParOf" srcId="{1C74BAEF-BA2F-4D4A-BEAE-8A4681EB8826}" destId="{FD49C9D5-0C25-46A5-843B-DB4017E4DC37}" srcOrd="0" destOrd="0" presId="urn:microsoft.com/office/officeart/2005/8/layout/hierarchy3"/>
    <dgm:cxn modelId="{F0183463-4BD4-4AA7-AEE7-3161ABC361E9}" type="presParOf" srcId="{FD49C9D5-0C25-46A5-843B-DB4017E4DC37}" destId="{8777C757-8241-4CAA-8A0E-84F3F1072B35}" srcOrd="0" destOrd="0" presId="urn:microsoft.com/office/officeart/2005/8/layout/hierarchy3"/>
    <dgm:cxn modelId="{4E198200-B415-4A99-8A02-ECC3A154D510}" type="presParOf" srcId="{8777C757-8241-4CAA-8A0E-84F3F1072B35}" destId="{B50A9CA4-24B0-47A0-A011-F854C62AB12E}" srcOrd="0" destOrd="0" presId="urn:microsoft.com/office/officeart/2005/8/layout/hierarchy3"/>
    <dgm:cxn modelId="{00A97B4B-4FA1-409D-9F28-031BF4D39E91}" type="presParOf" srcId="{8777C757-8241-4CAA-8A0E-84F3F1072B35}" destId="{D715AED6-6951-4FA5-A0D3-044E0DC66272}" srcOrd="1" destOrd="0" presId="urn:microsoft.com/office/officeart/2005/8/layout/hierarchy3"/>
    <dgm:cxn modelId="{423EDDB4-DA47-46DC-AFE4-F6B6FB2B1E67}" type="presParOf" srcId="{FD49C9D5-0C25-46A5-843B-DB4017E4DC37}" destId="{C94C1CCA-8EF6-4D58-9A7F-C585AF871946}" srcOrd="1" destOrd="0" presId="urn:microsoft.com/office/officeart/2005/8/layout/hierarchy3"/>
    <dgm:cxn modelId="{3360775C-F1AC-4C5F-BE77-1BD751C671EF}" type="presParOf" srcId="{C94C1CCA-8EF6-4D58-9A7F-C585AF871946}" destId="{87936EB7-FFF7-459E-B79C-C8837E963DCC}" srcOrd="0" destOrd="0" presId="urn:microsoft.com/office/officeart/2005/8/layout/hierarchy3"/>
    <dgm:cxn modelId="{F8C479C8-28DC-4A8B-ABA0-7D02D5A03BD6}" type="presParOf" srcId="{C94C1CCA-8EF6-4D58-9A7F-C585AF871946}" destId="{1195EB86-30F6-4244-9FB2-0BED684E74F6}" srcOrd="1" destOrd="0" presId="urn:microsoft.com/office/officeart/2005/8/layout/hierarchy3"/>
    <dgm:cxn modelId="{78380C5E-3185-4E8E-BD6A-6198BACFD6BB}" type="presParOf" srcId="{C94C1CCA-8EF6-4D58-9A7F-C585AF871946}" destId="{E963DA98-0828-4AB7-A025-235825A8C2DE}" srcOrd="2" destOrd="0" presId="urn:microsoft.com/office/officeart/2005/8/layout/hierarchy3"/>
    <dgm:cxn modelId="{BA4673FA-FDFE-4D56-98E3-56C55B088315}" type="presParOf" srcId="{C94C1CCA-8EF6-4D58-9A7F-C585AF871946}" destId="{1F4E807B-5CA6-46AD-82AD-42F8FB74B9E1}" srcOrd="3" destOrd="0" presId="urn:microsoft.com/office/officeart/2005/8/layout/hierarchy3"/>
    <dgm:cxn modelId="{75AE5BA6-01E7-4558-BB91-A040E5F65C2D}" type="presParOf" srcId="{1C74BAEF-BA2F-4D4A-BEAE-8A4681EB8826}" destId="{334D8473-B946-4F05-B703-4CB775120B12}" srcOrd="1" destOrd="0" presId="urn:microsoft.com/office/officeart/2005/8/layout/hierarchy3"/>
    <dgm:cxn modelId="{276F3A49-8D2E-4E4B-9FAD-3A674A7D6DFB}" type="presParOf" srcId="{334D8473-B946-4F05-B703-4CB775120B12}" destId="{BA0AED8A-39F8-408D-AC3A-1966C8192C7B}" srcOrd="0" destOrd="0" presId="urn:microsoft.com/office/officeart/2005/8/layout/hierarchy3"/>
    <dgm:cxn modelId="{3D1CC21A-08BD-44AE-BF58-E3DB12D5AFA4}" type="presParOf" srcId="{BA0AED8A-39F8-408D-AC3A-1966C8192C7B}" destId="{08E6ADAD-7F5E-45F0-8079-844DC6A298EC}" srcOrd="0" destOrd="0" presId="urn:microsoft.com/office/officeart/2005/8/layout/hierarchy3"/>
    <dgm:cxn modelId="{FE4FB266-3A51-4329-BBB2-E0E0189AADE4}" type="presParOf" srcId="{BA0AED8A-39F8-408D-AC3A-1966C8192C7B}" destId="{935D4049-12B6-4EA2-886F-DBF1B7FA6A74}" srcOrd="1" destOrd="0" presId="urn:microsoft.com/office/officeart/2005/8/layout/hierarchy3"/>
    <dgm:cxn modelId="{717B95DA-2030-45A5-BEFD-EBD77AE3F36A}" type="presParOf" srcId="{334D8473-B946-4F05-B703-4CB775120B12}" destId="{3391CDF4-E9AE-4AD7-A76C-862ADF67708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0CCA3-3EA9-4241-B455-693BEAAC64B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F9D3FB-3DB1-4F42-B13D-3675A2328453}">
      <dgm:prSet/>
      <dgm:spPr/>
      <dgm:t>
        <a:bodyPr/>
        <a:lstStyle/>
        <a:p>
          <a:r>
            <a:rPr lang="en-US"/>
            <a:t>Use a search tree to partition solution space</a:t>
          </a:r>
        </a:p>
      </dgm:t>
    </dgm:pt>
    <dgm:pt modelId="{197849C0-C32A-45C6-95AA-4239F7D84A63}" type="parTrans" cxnId="{5D2D977F-5A49-41CF-8FEC-B8F3E35958EB}">
      <dgm:prSet/>
      <dgm:spPr/>
      <dgm:t>
        <a:bodyPr/>
        <a:lstStyle/>
        <a:p>
          <a:endParaRPr lang="en-US"/>
        </a:p>
      </dgm:t>
    </dgm:pt>
    <dgm:pt modelId="{C066D0DF-976B-481A-9C92-9EEBDAE7F305}" type="sibTrans" cxnId="{5D2D977F-5A49-41CF-8FEC-B8F3E35958EB}">
      <dgm:prSet/>
      <dgm:spPr/>
      <dgm:t>
        <a:bodyPr/>
        <a:lstStyle/>
        <a:p>
          <a:endParaRPr lang="en-US"/>
        </a:p>
      </dgm:t>
    </dgm:pt>
    <dgm:pt modelId="{15EF1A7A-3D37-42AE-881C-9FD42F5CCFA2}">
      <dgm:prSet/>
      <dgm:spPr/>
      <dgm:t>
        <a:bodyPr/>
        <a:lstStyle/>
        <a:p>
          <a:r>
            <a:rPr lang="en-US"/>
            <a:t>Branch for possible values of variables</a:t>
          </a:r>
        </a:p>
      </dgm:t>
    </dgm:pt>
    <dgm:pt modelId="{23A64698-3787-401E-A7D0-7DBDDE807947}" type="parTrans" cxnId="{61ED348C-3BBB-4B7D-9518-65177EE73699}">
      <dgm:prSet/>
      <dgm:spPr/>
      <dgm:t>
        <a:bodyPr/>
        <a:lstStyle/>
        <a:p>
          <a:endParaRPr lang="en-US"/>
        </a:p>
      </dgm:t>
    </dgm:pt>
    <dgm:pt modelId="{A17CA839-E506-4D1D-8F91-53D38E0290E1}" type="sibTrans" cxnId="{61ED348C-3BBB-4B7D-9518-65177EE73699}">
      <dgm:prSet/>
      <dgm:spPr/>
      <dgm:t>
        <a:bodyPr/>
        <a:lstStyle/>
        <a:p>
          <a:endParaRPr lang="en-US"/>
        </a:p>
      </dgm:t>
    </dgm:pt>
    <dgm:pt modelId="{45D4BEE1-7A48-48A5-BCB5-9F94ABD73814}">
      <dgm:prSet/>
      <dgm:spPr/>
      <dgm:t>
        <a:bodyPr/>
        <a:lstStyle/>
        <a:p>
          <a:r>
            <a:rPr lang="en-US"/>
            <a:t>Determine lower and upper bounds at each node</a:t>
          </a:r>
        </a:p>
      </dgm:t>
    </dgm:pt>
    <dgm:pt modelId="{81842D5B-0274-4E7A-B843-744A4435EBA7}" type="parTrans" cxnId="{23703FA7-A991-42E5-BAC6-9F296B4BBE9B}">
      <dgm:prSet/>
      <dgm:spPr/>
      <dgm:t>
        <a:bodyPr/>
        <a:lstStyle/>
        <a:p>
          <a:endParaRPr lang="en-US"/>
        </a:p>
      </dgm:t>
    </dgm:pt>
    <dgm:pt modelId="{FD343B8E-7A8B-4F85-B211-DA4E0B577377}" type="sibTrans" cxnId="{23703FA7-A991-42E5-BAC6-9F296B4BBE9B}">
      <dgm:prSet/>
      <dgm:spPr/>
      <dgm:t>
        <a:bodyPr/>
        <a:lstStyle/>
        <a:p>
          <a:endParaRPr lang="en-US"/>
        </a:p>
      </dgm:t>
    </dgm:pt>
    <dgm:pt modelId="{F9D89B34-B856-452D-9812-D29747DEE78F}">
      <dgm:prSet/>
      <dgm:spPr/>
      <dgm:t>
        <a:bodyPr/>
        <a:lstStyle/>
        <a:p>
          <a:r>
            <a:rPr lang="en-US"/>
            <a:t>For a maximization problem</a:t>
          </a:r>
        </a:p>
      </dgm:t>
    </dgm:pt>
    <dgm:pt modelId="{197ABD06-2C9F-4C42-B620-D50A4941B30C}" type="parTrans" cxnId="{250F5E54-0547-413B-86B6-4795FF1379EF}">
      <dgm:prSet/>
      <dgm:spPr/>
      <dgm:t>
        <a:bodyPr/>
        <a:lstStyle/>
        <a:p>
          <a:endParaRPr lang="en-US"/>
        </a:p>
      </dgm:t>
    </dgm:pt>
    <dgm:pt modelId="{CAD04CB8-C5CE-4A78-9752-09550BCEC2F6}" type="sibTrans" cxnId="{250F5E54-0547-413B-86B6-4795FF1379EF}">
      <dgm:prSet/>
      <dgm:spPr/>
      <dgm:t>
        <a:bodyPr/>
        <a:lstStyle/>
        <a:p>
          <a:endParaRPr lang="en-US"/>
        </a:p>
      </dgm:t>
    </dgm:pt>
    <dgm:pt modelId="{4AF6D95A-C88C-4F31-9DF5-CEC64CD6446B}">
      <dgm:prSet/>
      <dgm:spPr/>
      <dgm:t>
        <a:bodyPr/>
        <a:lstStyle/>
        <a:p>
          <a:r>
            <a:rPr lang="en-US"/>
            <a:t>A lower bound is a feasible, though not necessarily optimal, solution</a:t>
          </a:r>
        </a:p>
      </dgm:t>
    </dgm:pt>
    <dgm:pt modelId="{846E3B65-5D57-49C2-8F2F-B9EEC7C9B663}" type="parTrans" cxnId="{E9A4B3A7-A081-4968-AE38-568FD1612E21}">
      <dgm:prSet/>
      <dgm:spPr/>
      <dgm:t>
        <a:bodyPr/>
        <a:lstStyle/>
        <a:p>
          <a:endParaRPr lang="en-US"/>
        </a:p>
      </dgm:t>
    </dgm:pt>
    <dgm:pt modelId="{23858028-F363-428C-B526-23A0389456AE}" type="sibTrans" cxnId="{E9A4B3A7-A081-4968-AE38-568FD1612E21}">
      <dgm:prSet/>
      <dgm:spPr/>
      <dgm:t>
        <a:bodyPr/>
        <a:lstStyle/>
        <a:p>
          <a:endParaRPr lang="en-US"/>
        </a:p>
      </dgm:t>
    </dgm:pt>
    <dgm:pt modelId="{46A0C058-10A2-468C-878D-7305B6E7E846}">
      <dgm:prSet/>
      <dgm:spPr/>
      <dgm:t>
        <a:bodyPr/>
        <a:lstStyle/>
        <a:p>
          <a:r>
            <a:rPr lang="en-US"/>
            <a:t>An upper bound is a limit on how high the optimal solution could possibly be</a:t>
          </a:r>
        </a:p>
      </dgm:t>
    </dgm:pt>
    <dgm:pt modelId="{C1C980CA-E833-45BE-908A-6C1201F4C65B}" type="parTrans" cxnId="{4EEF4AC4-A7AD-4AA8-A18F-03D7074EB8D4}">
      <dgm:prSet/>
      <dgm:spPr/>
      <dgm:t>
        <a:bodyPr/>
        <a:lstStyle/>
        <a:p>
          <a:endParaRPr lang="en-US"/>
        </a:p>
      </dgm:t>
    </dgm:pt>
    <dgm:pt modelId="{6BB146CD-5D06-495A-82BE-0CBE962694CA}" type="sibTrans" cxnId="{4EEF4AC4-A7AD-4AA8-A18F-03D7074EB8D4}">
      <dgm:prSet/>
      <dgm:spPr/>
      <dgm:t>
        <a:bodyPr/>
        <a:lstStyle/>
        <a:p>
          <a:endParaRPr lang="en-US"/>
        </a:p>
      </dgm:t>
    </dgm:pt>
    <dgm:pt modelId="{D725FC60-F03A-4DE0-B895-7B4236343649}">
      <dgm:prSet/>
      <dgm:spPr/>
      <dgm:t>
        <a:bodyPr/>
        <a:lstStyle/>
        <a:p>
          <a:r>
            <a:rPr lang="en-US"/>
            <a:t>Use bounds to prune away subtrees </a:t>
          </a:r>
        </a:p>
      </dgm:t>
    </dgm:pt>
    <dgm:pt modelId="{72F414B5-09E7-4F93-8A97-E0E05E2186E3}" type="parTrans" cxnId="{D989D919-570D-47CF-B843-CE86CBAED8BB}">
      <dgm:prSet/>
      <dgm:spPr/>
      <dgm:t>
        <a:bodyPr/>
        <a:lstStyle/>
        <a:p>
          <a:endParaRPr lang="en-US"/>
        </a:p>
      </dgm:t>
    </dgm:pt>
    <dgm:pt modelId="{258290D1-6B34-4B67-9A05-6BA59261F9D8}" type="sibTrans" cxnId="{D989D919-570D-47CF-B843-CE86CBAED8BB}">
      <dgm:prSet/>
      <dgm:spPr/>
      <dgm:t>
        <a:bodyPr/>
        <a:lstStyle/>
        <a:p>
          <a:endParaRPr lang="en-US"/>
        </a:p>
      </dgm:t>
    </dgm:pt>
    <dgm:pt modelId="{546DC3D8-6B3E-4907-A3BF-F52F5BF8C8EB}" type="pres">
      <dgm:prSet presAssocID="{5E30CCA3-3EA9-4241-B455-693BEAAC6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239B4-8E8B-45D5-81EC-8AB9A6598536}" type="pres">
      <dgm:prSet presAssocID="{D725FC60-F03A-4DE0-B895-7B4236343649}" presName="boxAndChildren" presStyleCnt="0"/>
      <dgm:spPr/>
    </dgm:pt>
    <dgm:pt modelId="{2361E6FD-57A2-437C-8E89-64E01AD9A001}" type="pres">
      <dgm:prSet presAssocID="{D725FC60-F03A-4DE0-B895-7B4236343649}" presName="parentTextBox" presStyleLbl="node1" presStyleIdx="0" presStyleCnt="4"/>
      <dgm:spPr/>
      <dgm:t>
        <a:bodyPr/>
        <a:lstStyle/>
        <a:p>
          <a:endParaRPr lang="en-US"/>
        </a:p>
      </dgm:t>
    </dgm:pt>
    <dgm:pt modelId="{51A2DA0B-5AC9-4921-BAE3-F73B561E09FD}" type="pres">
      <dgm:prSet presAssocID="{CAD04CB8-C5CE-4A78-9752-09550BCEC2F6}" presName="sp" presStyleCnt="0"/>
      <dgm:spPr/>
    </dgm:pt>
    <dgm:pt modelId="{C9D025AB-C3CD-4322-9180-15BC85E166D3}" type="pres">
      <dgm:prSet presAssocID="{F9D89B34-B856-452D-9812-D29747DEE78F}" presName="arrowAndChildren" presStyleCnt="0"/>
      <dgm:spPr/>
    </dgm:pt>
    <dgm:pt modelId="{8620B4E0-E237-4A1E-AEDE-5B2D62E9DF5E}" type="pres">
      <dgm:prSet presAssocID="{F9D89B34-B856-452D-9812-D29747DEE78F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5DCD5A6A-BF4D-4948-AD6C-943EC2697A42}" type="pres">
      <dgm:prSet presAssocID="{F9D89B34-B856-452D-9812-D29747DEE78F}" presName="arrow" presStyleLbl="node1" presStyleIdx="1" presStyleCnt="4"/>
      <dgm:spPr/>
      <dgm:t>
        <a:bodyPr/>
        <a:lstStyle/>
        <a:p>
          <a:endParaRPr lang="en-US"/>
        </a:p>
      </dgm:t>
    </dgm:pt>
    <dgm:pt modelId="{9FE1BBED-F80D-4AB9-9771-59DD52B3E016}" type="pres">
      <dgm:prSet presAssocID="{F9D89B34-B856-452D-9812-D29747DEE78F}" presName="descendantArrow" presStyleCnt="0"/>
      <dgm:spPr/>
    </dgm:pt>
    <dgm:pt modelId="{C872C0B9-0ED3-4C3A-8D3E-EA733F718588}" type="pres">
      <dgm:prSet presAssocID="{4AF6D95A-C88C-4F31-9DF5-CEC64CD6446B}" presName="childTextArrow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E873D-0CC4-47D2-89CE-4CCC1B397881}" type="pres">
      <dgm:prSet presAssocID="{46A0C058-10A2-468C-878D-7305B6E7E846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8F767-4E86-4D3A-B513-A878D0EE6EA9}" type="pres">
      <dgm:prSet presAssocID="{FD343B8E-7A8B-4F85-B211-DA4E0B577377}" presName="sp" presStyleCnt="0"/>
      <dgm:spPr/>
    </dgm:pt>
    <dgm:pt modelId="{6B05CD61-23E6-4F2E-9C34-C07B9BFABE0B}" type="pres">
      <dgm:prSet presAssocID="{45D4BEE1-7A48-48A5-BCB5-9F94ABD73814}" presName="arrowAndChildren" presStyleCnt="0"/>
      <dgm:spPr/>
    </dgm:pt>
    <dgm:pt modelId="{CB74A709-08BD-47F4-9C41-C489290635E4}" type="pres">
      <dgm:prSet presAssocID="{45D4BEE1-7A48-48A5-BCB5-9F94ABD7381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9DE860-A953-48E3-B2BF-7083D5BBEA76}" type="pres">
      <dgm:prSet presAssocID="{C066D0DF-976B-481A-9C92-9EEBDAE7F305}" presName="sp" presStyleCnt="0"/>
      <dgm:spPr/>
    </dgm:pt>
    <dgm:pt modelId="{3EE8EE11-B264-46B1-B89F-45F2D7EB6383}" type="pres">
      <dgm:prSet presAssocID="{CCF9D3FB-3DB1-4F42-B13D-3675A2328453}" presName="arrowAndChildren" presStyleCnt="0"/>
      <dgm:spPr/>
    </dgm:pt>
    <dgm:pt modelId="{35526C97-DD00-43D0-89EF-952CA0D8825D}" type="pres">
      <dgm:prSet presAssocID="{CCF9D3FB-3DB1-4F42-B13D-3675A2328453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FCB937E-761A-492B-A33A-54A7E31DDFD8}" type="pres">
      <dgm:prSet presAssocID="{CCF9D3FB-3DB1-4F42-B13D-3675A2328453}" presName="arrow" presStyleLbl="node1" presStyleIdx="3" presStyleCnt="4"/>
      <dgm:spPr/>
      <dgm:t>
        <a:bodyPr/>
        <a:lstStyle/>
        <a:p>
          <a:endParaRPr lang="en-US"/>
        </a:p>
      </dgm:t>
    </dgm:pt>
    <dgm:pt modelId="{63239721-1CA5-47D5-96C7-DD46C2F6F471}" type="pres">
      <dgm:prSet presAssocID="{CCF9D3FB-3DB1-4F42-B13D-3675A2328453}" presName="descendantArrow" presStyleCnt="0"/>
      <dgm:spPr/>
    </dgm:pt>
    <dgm:pt modelId="{1BFE8E44-848D-4456-B9AB-425B7EA43F20}" type="pres">
      <dgm:prSet presAssocID="{15EF1A7A-3D37-42AE-881C-9FD42F5CCFA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F5252D-14EE-4481-83B9-F790679A111B}" type="presOf" srcId="{4AF6D95A-C88C-4F31-9DF5-CEC64CD6446B}" destId="{C872C0B9-0ED3-4C3A-8D3E-EA733F718588}" srcOrd="0" destOrd="0" presId="urn:microsoft.com/office/officeart/2005/8/layout/process4"/>
    <dgm:cxn modelId="{250F5E54-0547-413B-86B6-4795FF1379EF}" srcId="{5E30CCA3-3EA9-4241-B455-693BEAAC64B0}" destId="{F9D89B34-B856-452D-9812-D29747DEE78F}" srcOrd="2" destOrd="0" parTransId="{197ABD06-2C9F-4C42-B620-D50A4941B30C}" sibTransId="{CAD04CB8-C5CE-4A78-9752-09550BCEC2F6}"/>
    <dgm:cxn modelId="{F430677A-61F7-4948-B7C0-35FEDC749F00}" type="presOf" srcId="{CCF9D3FB-3DB1-4F42-B13D-3675A2328453}" destId="{6FCB937E-761A-492B-A33A-54A7E31DDFD8}" srcOrd="1" destOrd="0" presId="urn:microsoft.com/office/officeart/2005/8/layout/process4"/>
    <dgm:cxn modelId="{29AA2DD9-B73E-4BDC-A154-0F5982624F0B}" type="presOf" srcId="{D725FC60-F03A-4DE0-B895-7B4236343649}" destId="{2361E6FD-57A2-437C-8E89-64E01AD9A001}" srcOrd="0" destOrd="0" presId="urn:microsoft.com/office/officeart/2005/8/layout/process4"/>
    <dgm:cxn modelId="{75130DA3-C222-4E05-BDC4-661240E3AAC9}" type="presOf" srcId="{5E30CCA3-3EA9-4241-B455-693BEAAC64B0}" destId="{546DC3D8-6B3E-4907-A3BF-F52F5BF8C8EB}" srcOrd="0" destOrd="0" presId="urn:microsoft.com/office/officeart/2005/8/layout/process4"/>
    <dgm:cxn modelId="{EA709332-6663-493E-B24F-67068EDCAFE5}" type="presOf" srcId="{15EF1A7A-3D37-42AE-881C-9FD42F5CCFA2}" destId="{1BFE8E44-848D-4456-B9AB-425B7EA43F20}" srcOrd="0" destOrd="0" presId="urn:microsoft.com/office/officeart/2005/8/layout/process4"/>
    <dgm:cxn modelId="{951A4220-BB9C-447C-8CA8-5DDE6EB02738}" type="presOf" srcId="{F9D89B34-B856-452D-9812-D29747DEE78F}" destId="{5DCD5A6A-BF4D-4948-AD6C-943EC2697A42}" srcOrd="1" destOrd="0" presId="urn:microsoft.com/office/officeart/2005/8/layout/process4"/>
    <dgm:cxn modelId="{E9A4B3A7-A081-4968-AE38-568FD1612E21}" srcId="{F9D89B34-B856-452D-9812-D29747DEE78F}" destId="{4AF6D95A-C88C-4F31-9DF5-CEC64CD6446B}" srcOrd="0" destOrd="0" parTransId="{846E3B65-5D57-49C2-8F2F-B9EEC7C9B663}" sibTransId="{23858028-F363-428C-B526-23A0389456AE}"/>
    <dgm:cxn modelId="{A23AEFBD-4B56-4D5D-9245-1CF18F981888}" type="presOf" srcId="{45D4BEE1-7A48-48A5-BCB5-9F94ABD73814}" destId="{CB74A709-08BD-47F4-9C41-C489290635E4}" srcOrd="0" destOrd="0" presId="urn:microsoft.com/office/officeart/2005/8/layout/process4"/>
    <dgm:cxn modelId="{36A06870-432D-4234-9108-ED27401920A3}" type="presOf" srcId="{46A0C058-10A2-468C-878D-7305B6E7E846}" destId="{A68E873D-0CC4-47D2-89CE-4CCC1B397881}" srcOrd="0" destOrd="0" presId="urn:microsoft.com/office/officeart/2005/8/layout/process4"/>
    <dgm:cxn modelId="{EF72DEFA-B243-4D72-B33C-D5B8E6578658}" type="presOf" srcId="{F9D89B34-B856-452D-9812-D29747DEE78F}" destId="{8620B4E0-E237-4A1E-AEDE-5B2D62E9DF5E}" srcOrd="0" destOrd="0" presId="urn:microsoft.com/office/officeart/2005/8/layout/process4"/>
    <dgm:cxn modelId="{5D2D977F-5A49-41CF-8FEC-B8F3E35958EB}" srcId="{5E30CCA3-3EA9-4241-B455-693BEAAC64B0}" destId="{CCF9D3FB-3DB1-4F42-B13D-3675A2328453}" srcOrd="0" destOrd="0" parTransId="{197849C0-C32A-45C6-95AA-4239F7D84A63}" sibTransId="{C066D0DF-976B-481A-9C92-9EEBDAE7F305}"/>
    <dgm:cxn modelId="{61ED348C-3BBB-4B7D-9518-65177EE73699}" srcId="{CCF9D3FB-3DB1-4F42-B13D-3675A2328453}" destId="{15EF1A7A-3D37-42AE-881C-9FD42F5CCFA2}" srcOrd="0" destOrd="0" parTransId="{23A64698-3787-401E-A7D0-7DBDDE807947}" sibTransId="{A17CA839-E506-4D1D-8F91-53D38E0290E1}"/>
    <dgm:cxn modelId="{4EEF4AC4-A7AD-4AA8-A18F-03D7074EB8D4}" srcId="{F9D89B34-B856-452D-9812-D29747DEE78F}" destId="{46A0C058-10A2-468C-878D-7305B6E7E846}" srcOrd="1" destOrd="0" parTransId="{C1C980CA-E833-45BE-908A-6C1201F4C65B}" sibTransId="{6BB146CD-5D06-495A-82BE-0CBE962694CA}"/>
    <dgm:cxn modelId="{D989D919-570D-47CF-B843-CE86CBAED8BB}" srcId="{5E30CCA3-3EA9-4241-B455-693BEAAC64B0}" destId="{D725FC60-F03A-4DE0-B895-7B4236343649}" srcOrd="3" destOrd="0" parTransId="{72F414B5-09E7-4F93-8A97-E0E05E2186E3}" sibTransId="{258290D1-6B34-4B67-9A05-6BA59261F9D8}"/>
    <dgm:cxn modelId="{23703FA7-A991-42E5-BAC6-9F296B4BBE9B}" srcId="{5E30CCA3-3EA9-4241-B455-693BEAAC64B0}" destId="{45D4BEE1-7A48-48A5-BCB5-9F94ABD73814}" srcOrd="1" destOrd="0" parTransId="{81842D5B-0274-4E7A-B843-744A4435EBA7}" sibTransId="{FD343B8E-7A8B-4F85-B211-DA4E0B577377}"/>
    <dgm:cxn modelId="{87EB076A-FC35-4B1E-8187-919150BE45C0}" type="presOf" srcId="{CCF9D3FB-3DB1-4F42-B13D-3675A2328453}" destId="{35526C97-DD00-43D0-89EF-952CA0D8825D}" srcOrd="0" destOrd="0" presId="urn:microsoft.com/office/officeart/2005/8/layout/process4"/>
    <dgm:cxn modelId="{902F1F79-6CEF-49C5-A990-CF4FACAC5691}" type="presParOf" srcId="{546DC3D8-6B3E-4907-A3BF-F52F5BF8C8EB}" destId="{D0C239B4-8E8B-45D5-81EC-8AB9A6598536}" srcOrd="0" destOrd="0" presId="urn:microsoft.com/office/officeart/2005/8/layout/process4"/>
    <dgm:cxn modelId="{73ADA237-B599-4FEE-BA26-08400A49AF24}" type="presParOf" srcId="{D0C239B4-8E8B-45D5-81EC-8AB9A6598536}" destId="{2361E6FD-57A2-437C-8E89-64E01AD9A001}" srcOrd="0" destOrd="0" presId="urn:microsoft.com/office/officeart/2005/8/layout/process4"/>
    <dgm:cxn modelId="{E9C724AE-B2BB-41FF-9B42-EB76AE8E3CA2}" type="presParOf" srcId="{546DC3D8-6B3E-4907-A3BF-F52F5BF8C8EB}" destId="{51A2DA0B-5AC9-4921-BAE3-F73B561E09FD}" srcOrd="1" destOrd="0" presId="urn:microsoft.com/office/officeart/2005/8/layout/process4"/>
    <dgm:cxn modelId="{51236ED0-F6C0-4389-AE28-25503B65B791}" type="presParOf" srcId="{546DC3D8-6B3E-4907-A3BF-F52F5BF8C8EB}" destId="{C9D025AB-C3CD-4322-9180-15BC85E166D3}" srcOrd="2" destOrd="0" presId="urn:microsoft.com/office/officeart/2005/8/layout/process4"/>
    <dgm:cxn modelId="{64FDC3BB-F8DD-44B0-91F4-0488AF46781E}" type="presParOf" srcId="{C9D025AB-C3CD-4322-9180-15BC85E166D3}" destId="{8620B4E0-E237-4A1E-AEDE-5B2D62E9DF5E}" srcOrd="0" destOrd="0" presId="urn:microsoft.com/office/officeart/2005/8/layout/process4"/>
    <dgm:cxn modelId="{1D2CF70A-9D98-4E13-A14B-E712E5FAE69E}" type="presParOf" srcId="{C9D025AB-C3CD-4322-9180-15BC85E166D3}" destId="{5DCD5A6A-BF4D-4948-AD6C-943EC2697A42}" srcOrd="1" destOrd="0" presId="urn:microsoft.com/office/officeart/2005/8/layout/process4"/>
    <dgm:cxn modelId="{08BC928A-460C-4132-8FFB-BC9FC7066665}" type="presParOf" srcId="{C9D025AB-C3CD-4322-9180-15BC85E166D3}" destId="{9FE1BBED-F80D-4AB9-9771-59DD52B3E016}" srcOrd="2" destOrd="0" presId="urn:microsoft.com/office/officeart/2005/8/layout/process4"/>
    <dgm:cxn modelId="{866BEBDD-DECE-4422-A6C5-E1EB15DF30B9}" type="presParOf" srcId="{9FE1BBED-F80D-4AB9-9771-59DD52B3E016}" destId="{C872C0B9-0ED3-4C3A-8D3E-EA733F718588}" srcOrd="0" destOrd="0" presId="urn:microsoft.com/office/officeart/2005/8/layout/process4"/>
    <dgm:cxn modelId="{FCB594D8-BDE2-4D64-8810-037BD988DB63}" type="presParOf" srcId="{9FE1BBED-F80D-4AB9-9771-59DD52B3E016}" destId="{A68E873D-0CC4-47D2-89CE-4CCC1B397881}" srcOrd="1" destOrd="0" presId="urn:microsoft.com/office/officeart/2005/8/layout/process4"/>
    <dgm:cxn modelId="{57444448-9D70-48C6-878D-E47615386CA6}" type="presParOf" srcId="{546DC3D8-6B3E-4907-A3BF-F52F5BF8C8EB}" destId="{7778F767-4E86-4D3A-B513-A878D0EE6EA9}" srcOrd="3" destOrd="0" presId="urn:microsoft.com/office/officeart/2005/8/layout/process4"/>
    <dgm:cxn modelId="{3867CA5C-72D8-4DE6-8586-5F5593D0BBD5}" type="presParOf" srcId="{546DC3D8-6B3E-4907-A3BF-F52F5BF8C8EB}" destId="{6B05CD61-23E6-4F2E-9C34-C07B9BFABE0B}" srcOrd="4" destOrd="0" presId="urn:microsoft.com/office/officeart/2005/8/layout/process4"/>
    <dgm:cxn modelId="{3D5C2388-D93F-4BC6-833A-31A7D2987568}" type="presParOf" srcId="{6B05CD61-23E6-4F2E-9C34-C07B9BFABE0B}" destId="{CB74A709-08BD-47F4-9C41-C489290635E4}" srcOrd="0" destOrd="0" presId="urn:microsoft.com/office/officeart/2005/8/layout/process4"/>
    <dgm:cxn modelId="{74104D65-810A-4EEE-859E-783C3AA589F0}" type="presParOf" srcId="{546DC3D8-6B3E-4907-A3BF-F52F5BF8C8EB}" destId="{AC9DE860-A953-48E3-B2BF-7083D5BBEA76}" srcOrd="5" destOrd="0" presId="urn:microsoft.com/office/officeart/2005/8/layout/process4"/>
    <dgm:cxn modelId="{3844856D-A6AB-4382-A537-2807BF8A9AC5}" type="presParOf" srcId="{546DC3D8-6B3E-4907-A3BF-F52F5BF8C8EB}" destId="{3EE8EE11-B264-46B1-B89F-45F2D7EB6383}" srcOrd="6" destOrd="0" presId="urn:microsoft.com/office/officeart/2005/8/layout/process4"/>
    <dgm:cxn modelId="{CDE8C6C0-E767-4AFB-82AB-C356389C50CD}" type="presParOf" srcId="{3EE8EE11-B264-46B1-B89F-45F2D7EB6383}" destId="{35526C97-DD00-43D0-89EF-952CA0D8825D}" srcOrd="0" destOrd="0" presId="urn:microsoft.com/office/officeart/2005/8/layout/process4"/>
    <dgm:cxn modelId="{1B73165F-1AE5-4058-B530-EDC688C4C146}" type="presParOf" srcId="{3EE8EE11-B264-46B1-B89F-45F2D7EB6383}" destId="{6FCB937E-761A-492B-A33A-54A7E31DDFD8}" srcOrd="1" destOrd="0" presId="urn:microsoft.com/office/officeart/2005/8/layout/process4"/>
    <dgm:cxn modelId="{2762F2E3-1F49-4825-9B7E-C88D25619030}" type="presParOf" srcId="{3EE8EE11-B264-46B1-B89F-45F2D7EB6383}" destId="{63239721-1CA5-47D5-96C7-DD46C2F6F471}" srcOrd="2" destOrd="0" presId="urn:microsoft.com/office/officeart/2005/8/layout/process4"/>
    <dgm:cxn modelId="{50A48239-F052-4CAD-BCD1-383F043FC808}" type="presParOf" srcId="{63239721-1CA5-47D5-96C7-DD46C2F6F471}" destId="{1BFE8E44-848D-4456-B9AB-425B7EA43F2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B033C-39E6-4352-AFF8-1AC749B7BAD2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8088EA-CC79-447A-A06D-F9A08D6F5329}">
      <dgm:prSet/>
      <dgm:spPr/>
      <dgm:t>
        <a:bodyPr/>
        <a:lstStyle/>
        <a:p>
          <a:r>
            <a:rPr lang="en-US"/>
            <a:t>For a maximization problem:</a:t>
          </a:r>
        </a:p>
      </dgm:t>
    </dgm:pt>
    <dgm:pt modelId="{82CC60A1-F951-4A50-A263-564EBF03026A}" type="parTrans" cxnId="{2B95C4CF-E6D5-47BC-8C7C-FC14234DD91A}">
      <dgm:prSet/>
      <dgm:spPr/>
      <dgm:t>
        <a:bodyPr/>
        <a:lstStyle/>
        <a:p>
          <a:endParaRPr lang="en-US"/>
        </a:p>
      </dgm:t>
    </dgm:pt>
    <dgm:pt modelId="{6E797ADF-0876-4309-8593-CD30D6F9F071}" type="sibTrans" cxnId="{2B95C4CF-E6D5-47BC-8C7C-FC14234DD91A}">
      <dgm:prSet/>
      <dgm:spPr/>
      <dgm:t>
        <a:bodyPr/>
        <a:lstStyle/>
        <a:p>
          <a:endParaRPr lang="en-US"/>
        </a:p>
      </dgm:t>
    </dgm:pt>
    <dgm:pt modelId="{A5345B6E-CA18-4246-B38B-6C095E5796F5}">
      <dgm:prSet/>
      <dgm:spPr/>
      <dgm:t>
        <a:bodyPr/>
        <a:lstStyle/>
        <a:p>
          <a:r>
            <a:rPr lang="en-US"/>
            <a:t>Find upper and lower bounds at the root node</a:t>
          </a:r>
        </a:p>
      </dgm:t>
    </dgm:pt>
    <dgm:pt modelId="{1B1D2578-B05F-4411-B8E4-02952B091C77}" type="parTrans" cxnId="{B580D3E7-B426-4782-BF99-B928BAAEB398}">
      <dgm:prSet/>
      <dgm:spPr/>
      <dgm:t>
        <a:bodyPr/>
        <a:lstStyle/>
        <a:p>
          <a:endParaRPr lang="en-US"/>
        </a:p>
      </dgm:t>
    </dgm:pt>
    <dgm:pt modelId="{DABBE884-A1A5-450E-BFE6-6B2B7D679544}" type="sibTrans" cxnId="{B580D3E7-B426-4782-BF99-B928BAAEB398}">
      <dgm:prSet/>
      <dgm:spPr/>
      <dgm:t>
        <a:bodyPr/>
        <a:lstStyle/>
        <a:p>
          <a:endParaRPr lang="en-US"/>
        </a:p>
      </dgm:t>
    </dgm:pt>
    <dgm:pt modelId="{32547832-7F54-4D3A-B544-FC7AF7E72106}">
      <dgm:prSet/>
      <dgm:spPr/>
      <dgm:t>
        <a:bodyPr/>
        <a:lstStyle/>
        <a:p>
          <a:r>
            <a:rPr lang="en-US"/>
            <a:t>Upper: Solve the LP version by relaxing integrality</a:t>
          </a:r>
        </a:p>
      </dgm:t>
    </dgm:pt>
    <dgm:pt modelId="{BC922840-E79A-4E47-9A85-73EF4B953C8D}" type="parTrans" cxnId="{6D8AB97A-3418-431C-9090-BA2DC4C5F8E5}">
      <dgm:prSet/>
      <dgm:spPr/>
      <dgm:t>
        <a:bodyPr/>
        <a:lstStyle/>
        <a:p>
          <a:endParaRPr lang="en-US"/>
        </a:p>
      </dgm:t>
    </dgm:pt>
    <dgm:pt modelId="{9AF52384-B821-4C06-AF47-71FC010DC80E}" type="sibTrans" cxnId="{6D8AB97A-3418-431C-9090-BA2DC4C5F8E5}">
      <dgm:prSet/>
      <dgm:spPr/>
      <dgm:t>
        <a:bodyPr/>
        <a:lstStyle/>
        <a:p>
          <a:endParaRPr lang="en-US"/>
        </a:p>
      </dgm:t>
    </dgm:pt>
    <dgm:pt modelId="{0760A7BE-0FC6-4037-AC4E-B4A30D66029B}">
      <dgm:prSet/>
      <dgm:spPr/>
      <dgm:t>
        <a:bodyPr/>
        <a:lstStyle/>
        <a:p>
          <a:r>
            <a:rPr lang="en-US"/>
            <a:t>Lower: Round down variable values (incumbent)</a:t>
          </a:r>
        </a:p>
      </dgm:t>
    </dgm:pt>
    <dgm:pt modelId="{5E2D1B9F-2DB0-428D-BD27-F5597EF660AC}" type="parTrans" cxnId="{7C541FF8-5B4F-43E8-B330-05DB80B3DEC8}">
      <dgm:prSet/>
      <dgm:spPr/>
      <dgm:t>
        <a:bodyPr/>
        <a:lstStyle/>
        <a:p>
          <a:endParaRPr lang="en-US"/>
        </a:p>
      </dgm:t>
    </dgm:pt>
    <dgm:pt modelId="{D8748439-2409-4F4C-9042-89F06AF468AF}" type="sibTrans" cxnId="{7C541FF8-5B4F-43E8-B330-05DB80B3DEC8}">
      <dgm:prSet/>
      <dgm:spPr/>
      <dgm:t>
        <a:bodyPr/>
        <a:lstStyle/>
        <a:p>
          <a:endParaRPr lang="en-US"/>
        </a:p>
      </dgm:t>
    </dgm:pt>
    <dgm:pt modelId="{EF16FE6D-950B-4738-9000-5E2900DF9ED0}">
      <dgm:prSet/>
      <dgm:spPr/>
      <dgm:t>
        <a:bodyPr/>
        <a:lstStyle/>
        <a:p>
          <a:r>
            <a:rPr lang="en-US"/>
            <a:t>Branch variable with greatest fractional part</a:t>
          </a:r>
        </a:p>
      </dgm:t>
    </dgm:pt>
    <dgm:pt modelId="{BF782314-743C-461E-B8ED-774CAC234B23}" type="parTrans" cxnId="{CF64DB1C-AB50-4837-8F8E-1097DD3DC659}">
      <dgm:prSet/>
      <dgm:spPr/>
      <dgm:t>
        <a:bodyPr/>
        <a:lstStyle/>
        <a:p>
          <a:endParaRPr lang="en-US"/>
        </a:p>
      </dgm:t>
    </dgm:pt>
    <dgm:pt modelId="{0C9B4A33-BB4F-4C80-87E0-34D917AE45BF}" type="sibTrans" cxnId="{CF64DB1C-AB50-4837-8F8E-1097DD3DC659}">
      <dgm:prSet/>
      <dgm:spPr/>
      <dgm:t>
        <a:bodyPr/>
        <a:lstStyle/>
        <a:p>
          <a:endParaRPr lang="en-US"/>
        </a:p>
      </dgm:t>
    </dgm:pt>
    <dgm:pt modelId="{0D4325BC-7747-4D64-ADD7-67F7845BECD2}">
      <dgm:prSet/>
      <dgm:spPr/>
      <dgm:t>
        <a:bodyPr/>
        <a:lstStyle/>
        <a:p>
          <a:r>
            <a:rPr lang="en-US"/>
            <a:t>Create two new nodes to reflect the two possibilities</a:t>
          </a:r>
        </a:p>
      </dgm:t>
    </dgm:pt>
    <dgm:pt modelId="{0721F0AC-9AB9-4D16-B05A-F3F665006057}" type="parTrans" cxnId="{409856FC-F734-46A7-8103-F7F30E7BFB8A}">
      <dgm:prSet/>
      <dgm:spPr/>
      <dgm:t>
        <a:bodyPr/>
        <a:lstStyle/>
        <a:p>
          <a:endParaRPr lang="en-US"/>
        </a:p>
      </dgm:t>
    </dgm:pt>
    <dgm:pt modelId="{683A1532-33B3-4FE2-BE6A-679AD498E50C}" type="sibTrans" cxnId="{409856FC-F734-46A7-8103-F7F30E7BFB8A}">
      <dgm:prSet/>
      <dgm:spPr/>
      <dgm:t>
        <a:bodyPr/>
        <a:lstStyle/>
        <a:p>
          <a:endParaRPr lang="en-US"/>
        </a:p>
      </dgm:t>
    </dgm:pt>
    <dgm:pt modelId="{83733897-59BA-43E1-ADEE-AC76F2B07C1D}">
      <dgm:prSet/>
      <dgm:spPr/>
      <dgm:t>
        <a:bodyPr/>
        <a:lstStyle/>
        <a:p>
          <a:r>
            <a:rPr lang="en-US"/>
            <a:t>Solve LP relaxation at each node (upper bound)</a:t>
          </a:r>
        </a:p>
      </dgm:t>
    </dgm:pt>
    <dgm:pt modelId="{70C1EF16-A865-420B-BFDC-C09C9C02B4DA}" type="parTrans" cxnId="{51298C86-95E9-46A6-8266-FCEA44BF244F}">
      <dgm:prSet/>
      <dgm:spPr/>
      <dgm:t>
        <a:bodyPr/>
        <a:lstStyle/>
        <a:p>
          <a:endParaRPr lang="en-US"/>
        </a:p>
      </dgm:t>
    </dgm:pt>
    <dgm:pt modelId="{876B089C-5675-4C48-95E0-06562F6D7D98}" type="sibTrans" cxnId="{51298C86-95E9-46A6-8266-FCEA44BF244F}">
      <dgm:prSet/>
      <dgm:spPr/>
      <dgm:t>
        <a:bodyPr/>
        <a:lstStyle/>
        <a:p>
          <a:endParaRPr lang="en-US"/>
        </a:p>
      </dgm:t>
    </dgm:pt>
    <dgm:pt modelId="{35831664-652C-4DEC-92AA-6A6DC9B8C20E}">
      <dgm:prSet/>
      <dgm:spPr/>
      <dgm:t>
        <a:bodyPr/>
        <a:lstStyle/>
        <a:p>
          <a:r>
            <a:rPr lang="en-US"/>
            <a:t>If LP has integral solution</a:t>
          </a:r>
        </a:p>
      </dgm:t>
    </dgm:pt>
    <dgm:pt modelId="{C9F55D4C-FA29-48B5-ACA0-38B544ECC7BE}" type="parTrans" cxnId="{70C26869-B8A1-4BD3-B726-7AF3813560EF}">
      <dgm:prSet/>
      <dgm:spPr/>
      <dgm:t>
        <a:bodyPr/>
        <a:lstStyle/>
        <a:p>
          <a:endParaRPr lang="en-US"/>
        </a:p>
      </dgm:t>
    </dgm:pt>
    <dgm:pt modelId="{DA67B3F2-D3FA-4D9C-BBDF-387A21FAE522}" type="sibTrans" cxnId="{70C26869-B8A1-4BD3-B726-7AF3813560EF}">
      <dgm:prSet/>
      <dgm:spPr/>
      <dgm:t>
        <a:bodyPr/>
        <a:lstStyle/>
        <a:p>
          <a:endParaRPr lang="en-US"/>
        </a:p>
      </dgm:t>
    </dgm:pt>
    <dgm:pt modelId="{A69AEA2C-CA91-435E-A9DC-4FC95B83647C}">
      <dgm:prSet/>
      <dgm:spPr/>
      <dgm:t>
        <a:bodyPr/>
        <a:lstStyle/>
        <a:p>
          <a:r>
            <a:rPr lang="en-US"/>
            <a:t>Prune subtree</a:t>
          </a:r>
        </a:p>
      </dgm:t>
    </dgm:pt>
    <dgm:pt modelId="{93F651C3-7300-4524-B2C9-E2F1BBF311FC}" type="parTrans" cxnId="{24EE70CD-87A4-4AF0-AAA7-ACDB7EFC4459}">
      <dgm:prSet/>
      <dgm:spPr/>
      <dgm:t>
        <a:bodyPr/>
        <a:lstStyle/>
        <a:p>
          <a:endParaRPr lang="en-US"/>
        </a:p>
      </dgm:t>
    </dgm:pt>
    <dgm:pt modelId="{F5E42A2D-AC59-4EED-8A75-A3EE8EDF3800}" type="sibTrans" cxnId="{24EE70CD-87A4-4AF0-AAA7-ACDB7EFC4459}">
      <dgm:prSet/>
      <dgm:spPr/>
      <dgm:t>
        <a:bodyPr/>
        <a:lstStyle/>
        <a:p>
          <a:endParaRPr lang="en-US"/>
        </a:p>
      </dgm:t>
    </dgm:pt>
    <dgm:pt modelId="{6750CEA1-8CAF-4FFE-A74D-06BC3BDFB12A}">
      <dgm:prSet/>
      <dgm:spPr/>
      <dgm:t>
        <a:bodyPr/>
        <a:lstStyle/>
        <a:p>
          <a:r>
            <a:rPr lang="en-US"/>
            <a:t>Update incumbent if better</a:t>
          </a:r>
        </a:p>
      </dgm:t>
    </dgm:pt>
    <dgm:pt modelId="{BB3EF7D5-3C62-4F53-BF7B-7B3829A98A45}" type="parTrans" cxnId="{D2824658-8E6D-4C20-A0E4-F08BB970CCD4}">
      <dgm:prSet/>
      <dgm:spPr/>
      <dgm:t>
        <a:bodyPr/>
        <a:lstStyle/>
        <a:p>
          <a:endParaRPr lang="en-US"/>
        </a:p>
      </dgm:t>
    </dgm:pt>
    <dgm:pt modelId="{CDDF3DC3-0F0F-487D-A773-26375BB7BDE2}" type="sibTrans" cxnId="{D2824658-8E6D-4C20-A0E4-F08BB970CCD4}">
      <dgm:prSet/>
      <dgm:spPr/>
      <dgm:t>
        <a:bodyPr/>
        <a:lstStyle/>
        <a:p>
          <a:endParaRPr lang="en-US"/>
        </a:p>
      </dgm:t>
    </dgm:pt>
    <dgm:pt modelId="{6E9963F8-937F-4C7B-BB5F-1C84420D836B}">
      <dgm:prSet/>
      <dgm:spPr/>
      <dgm:t>
        <a:bodyPr/>
        <a:lstStyle/>
        <a:p>
          <a:r>
            <a:rPr lang="en-US" dirty="0"/>
            <a:t>If LP is worse than incumbent or is infeasible</a:t>
          </a:r>
        </a:p>
      </dgm:t>
    </dgm:pt>
    <dgm:pt modelId="{B87CCD44-899B-4FAF-9A1A-F7B55370729F}" type="parTrans" cxnId="{5A3EE2F6-8537-4D0D-AB69-F9714D16EA90}">
      <dgm:prSet/>
      <dgm:spPr/>
      <dgm:t>
        <a:bodyPr/>
        <a:lstStyle/>
        <a:p>
          <a:endParaRPr lang="en-US"/>
        </a:p>
      </dgm:t>
    </dgm:pt>
    <dgm:pt modelId="{FD005DF2-44D9-4494-BCE8-AED777907306}" type="sibTrans" cxnId="{5A3EE2F6-8537-4D0D-AB69-F9714D16EA90}">
      <dgm:prSet/>
      <dgm:spPr/>
      <dgm:t>
        <a:bodyPr/>
        <a:lstStyle/>
        <a:p>
          <a:endParaRPr lang="en-US"/>
        </a:p>
      </dgm:t>
    </dgm:pt>
    <dgm:pt modelId="{83CA0E06-0A47-4CDD-A321-9B00B9EAEC05}">
      <dgm:prSet/>
      <dgm:spPr/>
      <dgm:t>
        <a:bodyPr/>
        <a:lstStyle/>
        <a:p>
          <a:r>
            <a:rPr lang="en-US"/>
            <a:t>Prune subtree</a:t>
          </a:r>
        </a:p>
      </dgm:t>
    </dgm:pt>
    <dgm:pt modelId="{AC6DB738-2E07-45B4-ACDE-AA8E40D9496D}" type="parTrans" cxnId="{D4DDB79A-8FB5-44B1-826A-41275CD9FEFF}">
      <dgm:prSet/>
      <dgm:spPr/>
      <dgm:t>
        <a:bodyPr/>
        <a:lstStyle/>
        <a:p>
          <a:endParaRPr lang="en-US"/>
        </a:p>
      </dgm:t>
    </dgm:pt>
    <dgm:pt modelId="{871BC5AB-5848-4396-B56A-30D0E1BD115F}" type="sibTrans" cxnId="{D4DDB79A-8FB5-44B1-826A-41275CD9FEFF}">
      <dgm:prSet/>
      <dgm:spPr/>
      <dgm:t>
        <a:bodyPr/>
        <a:lstStyle/>
        <a:p>
          <a:endParaRPr lang="en-US"/>
        </a:p>
      </dgm:t>
    </dgm:pt>
    <dgm:pt modelId="{BAB512B4-F177-402D-83A1-3CA818E6E862}">
      <dgm:prSet/>
      <dgm:spPr/>
      <dgm:t>
        <a:bodyPr/>
        <a:lstStyle/>
        <a:p>
          <a:r>
            <a:rPr lang="en-US"/>
            <a:t>Choose node with the greatest upper bound and repeat from Step 2 until tree is explored</a:t>
          </a:r>
        </a:p>
      </dgm:t>
    </dgm:pt>
    <dgm:pt modelId="{955AB48D-1DCF-44E0-8EE4-AE2EB64683C6}" type="parTrans" cxnId="{7C1A06BF-C0EC-42E0-AE0C-379DA36D2B72}">
      <dgm:prSet/>
      <dgm:spPr/>
      <dgm:t>
        <a:bodyPr/>
        <a:lstStyle/>
        <a:p>
          <a:endParaRPr lang="en-US"/>
        </a:p>
      </dgm:t>
    </dgm:pt>
    <dgm:pt modelId="{90B1A204-6292-430A-9FA4-10384C5F127E}" type="sibTrans" cxnId="{7C1A06BF-C0EC-42E0-AE0C-379DA36D2B72}">
      <dgm:prSet/>
      <dgm:spPr/>
      <dgm:t>
        <a:bodyPr/>
        <a:lstStyle/>
        <a:p>
          <a:endParaRPr lang="en-US"/>
        </a:p>
      </dgm:t>
    </dgm:pt>
    <dgm:pt modelId="{686E7E9A-73A6-4DB1-B9DB-9F7C31B646D8}" type="pres">
      <dgm:prSet presAssocID="{1BDB033C-39E6-4352-AFF8-1AC749B7BA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9111E7-FF00-4758-A24F-0EAEDC5E97DD}" type="pres">
      <dgm:prSet presAssocID="{6B8088EA-CC79-447A-A06D-F9A08D6F5329}" presName="parentLin" presStyleCnt="0"/>
      <dgm:spPr/>
    </dgm:pt>
    <dgm:pt modelId="{21729E3B-4EA6-4BD3-A9B1-070304448B37}" type="pres">
      <dgm:prSet presAssocID="{6B8088EA-CC79-447A-A06D-F9A08D6F5329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9DFD52F-388F-462A-841A-83E5834198D8}" type="pres">
      <dgm:prSet presAssocID="{6B8088EA-CC79-447A-A06D-F9A08D6F53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E3096-5BE2-463A-9843-40E19C98C637}" type="pres">
      <dgm:prSet presAssocID="{6B8088EA-CC79-447A-A06D-F9A08D6F5329}" presName="negativeSpace" presStyleCnt="0"/>
      <dgm:spPr/>
    </dgm:pt>
    <dgm:pt modelId="{6C02A2B6-3347-4083-8025-5E77B82F6FDE}" type="pres">
      <dgm:prSet presAssocID="{6B8088EA-CC79-447A-A06D-F9A08D6F532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A38F9-1F7F-4D80-95A6-008CDD7C1B0F}" type="presOf" srcId="{6B8088EA-CC79-447A-A06D-F9A08D6F5329}" destId="{D9DFD52F-388F-462A-841A-83E5834198D8}" srcOrd="1" destOrd="0" presId="urn:microsoft.com/office/officeart/2005/8/layout/list1"/>
    <dgm:cxn modelId="{5A3EE2F6-8537-4D0D-AB69-F9714D16EA90}" srcId="{83733897-59BA-43E1-ADEE-AC76F2B07C1D}" destId="{6E9963F8-937F-4C7B-BB5F-1C84420D836B}" srcOrd="1" destOrd="0" parTransId="{B87CCD44-899B-4FAF-9A1A-F7B55370729F}" sibTransId="{FD005DF2-44D9-4494-BCE8-AED777907306}"/>
    <dgm:cxn modelId="{28716529-6208-40EA-83B8-6E277A8B743A}" type="presOf" srcId="{35831664-652C-4DEC-92AA-6A6DC9B8C20E}" destId="{6C02A2B6-3347-4083-8025-5E77B82F6FDE}" srcOrd="0" destOrd="6" presId="urn:microsoft.com/office/officeart/2005/8/layout/list1"/>
    <dgm:cxn modelId="{409856FC-F734-46A7-8103-F7F30E7BFB8A}" srcId="{EF16FE6D-950B-4738-9000-5E2900DF9ED0}" destId="{0D4325BC-7747-4D64-ADD7-67F7845BECD2}" srcOrd="0" destOrd="0" parTransId="{0721F0AC-9AB9-4D16-B05A-F3F665006057}" sibTransId="{683A1532-33B3-4FE2-BE6A-679AD498E50C}"/>
    <dgm:cxn modelId="{7994E402-C499-47C4-A6F2-6B6AE9A62B1E}" type="presOf" srcId="{6750CEA1-8CAF-4FFE-A74D-06BC3BDFB12A}" destId="{6C02A2B6-3347-4083-8025-5E77B82F6FDE}" srcOrd="0" destOrd="8" presId="urn:microsoft.com/office/officeart/2005/8/layout/list1"/>
    <dgm:cxn modelId="{5385C00A-80B4-43BD-9BD7-443FE3F79159}" type="presOf" srcId="{1BDB033C-39E6-4352-AFF8-1AC749B7BAD2}" destId="{686E7E9A-73A6-4DB1-B9DB-9F7C31B646D8}" srcOrd="0" destOrd="0" presId="urn:microsoft.com/office/officeart/2005/8/layout/list1"/>
    <dgm:cxn modelId="{7C541FF8-5B4F-43E8-B330-05DB80B3DEC8}" srcId="{A5345B6E-CA18-4246-B38B-6C095E5796F5}" destId="{0760A7BE-0FC6-4037-AC4E-B4A30D66029B}" srcOrd="1" destOrd="0" parTransId="{5E2D1B9F-2DB0-428D-BD27-F5597EF660AC}" sibTransId="{D8748439-2409-4F4C-9042-89F06AF468AF}"/>
    <dgm:cxn modelId="{444BA710-0DFA-4823-B374-D181FCD40131}" type="presOf" srcId="{6E9963F8-937F-4C7B-BB5F-1C84420D836B}" destId="{6C02A2B6-3347-4083-8025-5E77B82F6FDE}" srcOrd="0" destOrd="9" presId="urn:microsoft.com/office/officeart/2005/8/layout/list1"/>
    <dgm:cxn modelId="{70C26869-B8A1-4BD3-B726-7AF3813560EF}" srcId="{83733897-59BA-43E1-ADEE-AC76F2B07C1D}" destId="{35831664-652C-4DEC-92AA-6A6DC9B8C20E}" srcOrd="0" destOrd="0" parTransId="{C9F55D4C-FA29-48B5-ACA0-38B544ECC7BE}" sibTransId="{DA67B3F2-D3FA-4D9C-BBDF-387A21FAE522}"/>
    <dgm:cxn modelId="{51298C86-95E9-46A6-8266-FCEA44BF244F}" srcId="{6B8088EA-CC79-447A-A06D-F9A08D6F5329}" destId="{83733897-59BA-43E1-ADEE-AC76F2B07C1D}" srcOrd="2" destOrd="0" parTransId="{70C1EF16-A865-420B-BFDC-C09C9C02B4DA}" sibTransId="{876B089C-5675-4C48-95E0-06562F6D7D98}"/>
    <dgm:cxn modelId="{B0E3B2EC-A533-423E-9320-851C87D4C4AC}" type="presOf" srcId="{0D4325BC-7747-4D64-ADD7-67F7845BECD2}" destId="{6C02A2B6-3347-4083-8025-5E77B82F6FDE}" srcOrd="0" destOrd="4" presId="urn:microsoft.com/office/officeart/2005/8/layout/list1"/>
    <dgm:cxn modelId="{CC18C1EB-65CE-4FE9-9A58-9988F8C191AC}" type="presOf" srcId="{A69AEA2C-CA91-435E-A9DC-4FC95B83647C}" destId="{6C02A2B6-3347-4083-8025-5E77B82F6FDE}" srcOrd="0" destOrd="7" presId="urn:microsoft.com/office/officeart/2005/8/layout/list1"/>
    <dgm:cxn modelId="{27079832-AF93-4D88-A79D-7FE09D8D2E14}" type="presOf" srcId="{A5345B6E-CA18-4246-B38B-6C095E5796F5}" destId="{6C02A2B6-3347-4083-8025-5E77B82F6FDE}" srcOrd="0" destOrd="0" presId="urn:microsoft.com/office/officeart/2005/8/layout/list1"/>
    <dgm:cxn modelId="{B0ADF0F3-586D-4D2A-8133-E1CA42B2937B}" type="presOf" srcId="{32547832-7F54-4D3A-B544-FC7AF7E72106}" destId="{6C02A2B6-3347-4083-8025-5E77B82F6FDE}" srcOrd="0" destOrd="1" presId="urn:microsoft.com/office/officeart/2005/8/layout/list1"/>
    <dgm:cxn modelId="{24EE70CD-87A4-4AF0-AAA7-ACDB7EFC4459}" srcId="{35831664-652C-4DEC-92AA-6A6DC9B8C20E}" destId="{A69AEA2C-CA91-435E-A9DC-4FC95B83647C}" srcOrd="0" destOrd="0" parTransId="{93F651C3-7300-4524-B2C9-E2F1BBF311FC}" sibTransId="{F5E42A2D-AC59-4EED-8A75-A3EE8EDF3800}"/>
    <dgm:cxn modelId="{B735EB19-4B4A-4D10-BD65-056321CD1F1C}" type="presOf" srcId="{83733897-59BA-43E1-ADEE-AC76F2B07C1D}" destId="{6C02A2B6-3347-4083-8025-5E77B82F6FDE}" srcOrd="0" destOrd="5" presId="urn:microsoft.com/office/officeart/2005/8/layout/list1"/>
    <dgm:cxn modelId="{6D8AB97A-3418-431C-9090-BA2DC4C5F8E5}" srcId="{A5345B6E-CA18-4246-B38B-6C095E5796F5}" destId="{32547832-7F54-4D3A-B544-FC7AF7E72106}" srcOrd="0" destOrd="0" parTransId="{BC922840-E79A-4E47-9A85-73EF4B953C8D}" sibTransId="{9AF52384-B821-4C06-AF47-71FC010DC80E}"/>
    <dgm:cxn modelId="{B580D3E7-B426-4782-BF99-B928BAAEB398}" srcId="{6B8088EA-CC79-447A-A06D-F9A08D6F5329}" destId="{A5345B6E-CA18-4246-B38B-6C095E5796F5}" srcOrd="0" destOrd="0" parTransId="{1B1D2578-B05F-4411-B8E4-02952B091C77}" sibTransId="{DABBE884-A1A5-450E-BFE6-6B2B7D679544}"/>
    <dgm:cxn modelId="{D4DDB79A-8FB5-44B1-826A-41275CD9FEFF}" srcId="{6E9963F8-937F-4C7B-BB5F-1C84420D836B}" destId="{83CA0E06-0A47-4CDD-A321-9B00B9EAEC05}" srcOrd="0" destOrd="0" parTransId="{AC6DB738-2E07-45B4-ACDE-AA8E40D9496D}" sibTransId="{871BC5AB-5848-4396-B56A-30D0E1BD115F}"/>
    <dgm:cxn modelId="{A8AD64D5-E402-4987-A234-46F61C102588}" type="presOf" srcId="{0760A7BE-0FC6-4037-AC4E-B4A30D66029B}" destId="{6C02A2B6-3347-4083-8025-5E77B82F6FDE}" srcOrd="0" destOrd="2" presId="urn:microsoft.com/office/officeart/2005/8/layout/list1"/>
    <dgm:cxn modelId="{F157C462-E2E5-4DD3-A5F6-1E6183A3B78B}" type="presOf" srcId="{EF16FE6D-950B-4738-9000-5E2900DF9ED0}" destId="{6C02A2B6-3347-4083-8025-5E77B82F6FDE}" srcOrd="0" destOrd="3" presId="urn:microsoft.com/office/officeart/2005/8/layout/list1"/>
    <dgm:cxn modelId="{146C744A-66DF-495A-A332-2E539DBEE358}" type="presOf" srcId="{BAB512B4-F177-402D-83A1-3CA818E6E862}" destId="{6C02A2B6-3347-4083-8025-5E77B82F6FDE}" srcOrd="0" destOrd="11" presId="urn:microsoft.com/office/officeart/2005/8/layout/list1"/>
    <dgm:cxn modelId="{7C1A06BF-C0EC-42E0-AE0C-379DA36D2B72}" srcId="{6B8088EA-CC79-447A-A06D-F9A08D6F5329}" destId="{BAB512B4-F177-402D-83A1-3CA818E6E862}" srcOrd="3" destOrd="0" parTransId="{955AB48D-1DCF-44E0-8EE4-AE2EB64683C6}" sibTransId="{90B1A204-6292-430A-9FA4-10384C5F127E}"/>
    <dgm:cxn modelId="{BC3026FC-D8C3-4AF5-A4FC-6B19780CAC01}" type="presOf" srcId="{83CA0E06-0A47-4CDD-A321-9B00B9EAEC05}" destId="{6C02A2B6-3347-4083-8025-5E77B82F6FDE}" srcOrd="0" destOrd="10" presId="urn:microsoft.com/office/officeart/2005/8/layout/list1"/>
    <dgm:cxn modelId="{2B95C4CF-E6D5-47BC-8C7C-FC14234DD91A}" srcId="{1BDB033C-39E6-4352-AFF8-1AC749B7BAD2}" destId="{6B8088EA-CC79-447A-A06D-F9A08D6F5329}" srcOrd="0" destOrd="0" parTransId="{82CC60A1-F951-4A50-A263-564EBF03026A}" sibTransId="{6E797ADF-0876-4309-8593-CD30D6F9F071}"/>
    <dgm:cxn modelId="{B12EFEB2-0533-489D-A253-634E714BABF9}" type="presOf" srcId="{6B8088EA-CC79-447A-A06D-F9A08D6F5329}" destId="{21729E3B-4EA6-4BD3-A9B1-070304448B37}" srcOrd="0" destOrd="0" presId="urn:microsoft.com/office/officeart/2005/8/layout/list1"/>
    <dgm:cxn modelId="{CF64DB1C-AB50-4837-8F8E-1097DD3DC659}" srcId="{6B8088EA-CC79-447A-A06D-F9A08D6F5329}" destId="{EF16FE6D-950B-4738-9000-5E2900DF9ED0}" srcOrd="1" destOrd="0" parTransId="{BF782314-743C-461E-B8ED-774CAC234B23}" sibTransId="{0C9B4A33-BB4F-4C80-87E0-34D917AE45BF}"/>
    <dgm:cxn modelId="{D2824658-8E6D-4C20-A0E4-F08BB970CCD4}" srcId="{35831664-652C-4DEC-92AA-6A6DC9B8C20E}" destId="{6750CEA1-8CAF-4FFE-A74D-06BC3BDFB12A}" srcOrd="1" destOrd="0" parTransId="{BB3EF7D5-3C62-4F53-BF7B-7B3829A98A45}" sibTransId="{CDDF3DC3-0F0F-487D-A773-26375BB7BDE2}"/>
    <dgm:cxn modelId="{CBBB5E48-8B26-4170-BA71-A0ECE244D033}" type="presParOf" srcId="{686E7E9A-73A6-4DB1-B9DB-9F7C31B646D8}" destId="{779111E7-FF00-4758-A24F-0EAEDC5E97DD}" srcOrd="0" destOrd="0" presId="urn:microsoft.com/office/officeart/2005/8/layout/list1"/>
    <dgm:cxn modelId="{DDFBE907-4680-4A16-A846-24EAAE5C3C1F}" type="presParOf" srcId="{779111E7-FF00-4758-A24F-0EAEDC5E97DD}" destId="{21729E3B-4EA6-4BD3-A9B1-070304448B37}" srcOrd="0" destOrd="0" presId="urn:microsoft.com/office/officeart/2005/8/layout/list1"/>
    <dgm:cxn modelId="{95D15C91-8C0D-44FD-94C3-609044851378}" type="presParOf" srcId="{779111E7-FF00-4758-A24F-0EAEDC5E97DD}" destId="{D9DFD52F-388F-462A-841A-83E5834198D8}" srcOrd="1" destOrd="0" presId="urn:microsoft.com/office/officeart/2005/8/layout/list1"/>
    <dgm:cxn modelId="{D11A9ACA-9458-4C3D-AE1C-372CE661E97E}" type="presParOf" srcId="{686E7E9A-73A6-4DB1-B9DB-9F7C31B646D8}" destId="{D9DE3096-5BE2-463A-9843-40E19C98C637}" srcOrd="1" destOrd="0" presId="urn:microsoft.com/office/officeart/2005/8/layout/list1"/>
    <dgm:cxn modelId="{EF45474C-6E5D-462D-BA85-A190D63A54E2}" type="presParOf" srcId="{686E7E9A-73A6-4DB1-B9DB-9F7C31B646D8}" destId="{6C02A2B6-3347-4083-8025-5E77B82F6FD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A9CA4-24B0-47A0-A011-F854C62AB12E}">
      <dsp:nvSpPr>
        <dsp:cNvPr id="0" name=""/>
        <dsp:cNvSpPr/>
      </dsp:nvSpPr>
      <dsp:spPr>
        <a:xfrm>
          <a:off x="1499709" y="3206"/>
          <a:ext cx="2063675" cy="10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Mixed-Integer Linear Program (MIP)</a:t>
          </a:r>
        </a:p>
      </dsp:txBody>
      <dsp:txXfrm>
        <a:off x="1529930" y="33427"/>
        <a:ext cx="2003233" cy="971395"/>
      </dsp:txXfrm>
    </dsp:sp>
    <dsp:sp modelId="{87936EB7-FFF7-459E-B79C-C8837E963DCC}">
      <dsp:nvSpPr>
        <dsp:cNvPr id="0" name=""/>
        <dsp:cNvSpPr/>
      </dsp:nvSpPr>
      <dsp:spPr>
        <a:xfrm>
          <a:off x="1706077" y="1035044"/>
          <a:ext cx="206367" cy="773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878"/>
              </a:lnTo>
              <a:lnTo>
                <a:pt x="206367" y="7738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5EB86-30F6-4244-9FB2-0BED684E74F6}">
      <dsp:nvSpPr>
        <dsp:cNvPr id="0" name=""/>
        <dsp:cNvSpPr/>
      </dsp:nvSpPr>
      <dsp:spPr>
        <a:xfrm>
          <a:off x="1912444" y="1293003"/>
          <a:ext cx="1650940" cy="10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Linear objective and constraints</a:t>
          </a:r>
        </a:p>
      </dsp:txBody>
      <dsp:txXfrm>
        <a:off x="1942665" y="1323224"/>
        <a:ext cx="1590498" cy="971395"/>
      </dsp:txXfrm>
    </dsp:sp>
    <dsp:sp modelId="{E963DA98-0828-4AB7-A025-235825A8C2DE}">
      <dsp:nvSpPr>
        <dsp:cNvPr id="0" name=""/>
        <dsp:cNvSpPr/>
      </dsp:nvSpPr>
      <dsp:spPr>
        <a:xfrm>
          <a:off x="1706077" y="1035044"/>
          <a:ext cx="206367" cy="20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75"/>
              </a:lnTo>
              <a:lnTo>
                <a:pt x="206367" y="20636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E807B-5CA6-46AD-82AD-42F8FB74B9E1}">
      <dsp:nvSpPr>
        <dsp:cNvPr id="0" name=""/>
        <dsp:cNvSpPr/>
      </dsp:nvSpPr>
      <dsp:spPr>
        <a:xfrm>
          <a:off x="1912444" y="2582800"/>
          <a:ext cx="1650940" cy="10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One or more variables must be integral</a:t>
          </a:r>
        </a:p>
      </dsp:txBody>
      <dsp:txXfrm>
        <a:off x="1942665" y="2613021"/>
        <a:ext cx="1590498" cy="971395"/>
      </dsp:txXfrm>
    </dsp:sp>
    <dsp:sp modelId="{08E6ADAD-7F5E-45F0-8079-844DC6A298EC}">
      <dsp:nvSpPr>
        <dsp:cNvPr id="0" name=""/>
        <dsp:cNvSpPr/>
      </dsp:nvSpPr>
      <dsp:spPr>
        <a:xfrm>
          <a:off x="4079303" y="3206"/>
          <a:ext cx="2063675" cy="10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Generally NP-hard</a:t>
          </a:r>
        </a:p>
      </dsp:txBody>
      <dsp:txXfrm>
        <a:off x="4109524" y="33427"/>
        <a:ext cx="2003233" cy="971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E6FD-57A2-437C-8E89-64E01AD9A001}">
      <dsp:nvSpPr>
        <dsp:cNvPr id="0" name=""/>
        <dsp:cNvSpPr/>
      </dsp:nvSpPr>
      <dsp:spPr>
        <a:xfrm>
          <a:off x="0" y="4827324"/>
          <a:ext cx="4885203" cy="105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Use bounds to prune away subtrees </a:t>
          </a:r>
        </a:p>
      </dsp:txBody>
      <dsp:txXfrm>
        <a:off x="0" y="4827324"/>
        <a:ext cx="4885203" cy="1056100"/>
      </dsp:txXfrm>
    </dsp:sp>
    <dsp:sp modelId="{5DCD5A6A-BF4D-4948-AD6C-943EC2697A42}">
      <dsp:nvSpPr>
        <dsp:cNvPr id="0" name=""/>
        <dsp:cNvSpPr/>
      </dsp:nvSpPr>
      <dsp:spPr>
        <a:xfrm rot="10800000">
          <a:off x="0" y="3218883"/>
          <a:ext cx="4885203" cy="1624282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For a maximization problem</a:t>
          </a:r>
        </a:p>
      </dsp:txBody>
      <dsp:txXfrm rot="-10800000">
        <a:off x="0" y="3218883"/>
        <a:ext cx="4885203" cy="570123"/>
      </dsp:txXfrm>
    </dsp:sp>
    <dsp:sp modelId="{C872C0B9-0ED3-4C3A-8D3E-EA733F718588}">
      <dsp:nvSpPr>
        <dsp:cNvPr id="0" name=""/>
        <dsp:cNvSpPr/>
      </dsp:nvSpPr>
      <dsp:spPr>
        <a:xfrm>
          <a:off x="0" y="3789006"/>
          <a:ext cx="2442601" cy="4856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 lower bound is a feasible, though not necessarily optimal, solution</a:t>
          </a:r>
        </a:p>
      </dsp:txBody>
      <dsp:txXfrm>
        <a:off x="0" y="3789006"/>
        <a:ext cx="2442601" cy="485660"/>
      </dsp:txXfrm>
    </dsp:sp>
    <dsp:sp modelId="{A68E873D-0CC4-47D2-89CE-4CCC1B397881}">
      <dsp:nvSpPr>
        <dsp:cNvPr id="0" name=""/>
        <dsp:cNvSpPr/>
      </dsp:nvSpPr>
      <dsp:spPr>
        <a:xfrm>
          <a:off x="2442601" y="3789006"/>
          <a:ext cx="2442601" cy="48566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An upper bound is a limit on how high the optimal solution could possibly be</a:t>
          </a:r>
        </a:p>
      </dsp:txBody>
      <dsp:txXfrm>
        <a:off x="2442601" y="3789006"/>
        <a:ext cx="2442601" cy="485660"/>
      </dsp:txXfrm>
    </dsp:sp>
    <dsp:sp modelId="{CB74A709-08BD-47F4-9C41-C489290635E4}">
      <dsp:nvSpPr>
        <dsp:cNvPr id="0" name=""/>
        <dsp:cNvSpPr/>
      </dsp:nvSpPr>
      <dsp:spPr>
        <a:xfrm rot="10800000">
          <a:off x="0" y="1610442"/>
          <a:ext cx="4885203" cy="1624282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Determine lower and upper bounds at each node</a:t>
          </a:r>
        </a:p>
      </dsp:txBody>
      <dsp:txXfrm rot="10800000">
        <a:off x="0" y="1610442"/>
        <a:ext cx="4885203" cy="1055410"/>
      </dsp:txXfrm>
    </dsp:sp>
    <dsp:sp modelId="{6FCB937E-761A-492B-A33A-54A7E31DDFD8}">
      <dsp:nvSpPr>
        <dsp:cNvPr id="0" name=""/>
        <dsp:cNvSpPr/>
      </dsp:nvSpPr>
      <dsp:spPr>
        <a:xfrm rot="10800000">
          <a:off x="0" y="2000"/>
          <a:ext cx="4885203" cy="162428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Use a search tree to partition solution space</a:t>
          </a:r>
        </a:p>
      </dsp:txBody>
      <dsp:txXfrm rot="-10800000">
        <a:off x="0" y="2000"/>
        <a:ext cx="4885203" cy="570123"/>
      </dsp:txXfrm>
    </dsp:sp>
    <dsp:sp modelId="{1BFE8E44-848D-4456-B9AB-425B7EA43F20}">
      <dsp:nvSpPr>
        <dsp:cNvPr id="0" name=""/>
        <dsp:cNvSpPr/>
      </dsp:nvSpPr>
      <dsp:spPr>
        <a:xfrm>
          <a:off x="0" y="572124"/>
          <a:ext cx="4885203" cy="48566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Branch for possible values of variables</a:t>
          </a:r>
        </a:p>
      </dsp:txBody>
      <dsp:txXfrm>
        <a:off x="0" y="572124"/>
        <a:ext cx="4885203" cy="485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2A2B6-3347-4083-8025-5E77B82F6FDE}">
      <dsp:nvSpPr>
        <dsp:cNvPr id="0" name=""/>
        <dsp:cNvSpPr/>
      </dsp:nvSpPr>
      <dsp:spPr>
        <a:xfrm>
          <a:off x="0" y="266228"/>
          <a:ext cx="7886700" cy="406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Find upper and lower bounds at the root node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Upper: Solve the LP version by relaxing integrality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Lower: Round down variable values (incumbent)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Branch variable with greatest fractional part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Create two new nodes to reflect the two possibilities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Solve LP relaxation at each node (upper bound)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If LP has integral solution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Prune subtree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Update incumbent if better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If LP is worse than incumbent or is infeasible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Prune subtree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/>
            <a:t>Choose node with the greatest upper bound and repeat from Step 2 until tree is explored</a:t>
          </a:r>
        </a:p>
      </dsp:txBody>
      <dsp:txXfrm>
        <a:off x="0" y="266228"/>
        <a:ext cx="7886700" cy="4069800"/>
      </dsp:txXfrm>
    </dsp:sp>
    <dsp:sp modelId="{D9DFD52F-388F-462A-841A-83E5834198D8}">
      <dsp:nvSpPr>
        <dsp:cNvPr id="0" name=""/>
        <dsp:cNvSpPr/>
      </dsp:nvSpPr>
      <dsp:spPr>
        <a:xfrm>
          <a:off x="394335" y="15308"/>
          <a:ext cx="552069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For a maximization problem:</a:t>
          </a:r>
        </a:p>
      </dsp:txBody>
      <dsp:txXfrm>
        <a:off x="418833" y="39806"/>
        <a:ext cx="547169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73A1-4A4D-42D7-8E50-2BE233CF402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B4D5-8CCD-48A5-A417-3666FF72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AA172-3CD8-4761-A390-EF54C4BAA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2600324"/>
            <a:ext cx="4804315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70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700"/>
              <a:t>biological data science</a:t>
            </a:r>
          </a:p>
          <a:p>
            <a:pPr algn="l"/>
            <a:r>
              <a:rPr lang="en-US" sz="1700"/>
              <a:t>spring 2019</a:t>
            </a:r>
          </a:p>
          <a:p>
            <a:pPr algn="l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9201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B485D-5ED0-4A11-932B-68E4EFE8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Simplex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EE2F6-FB41-496E-AF1C-81F511CB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1" y="800945"/>
            <a:ext cx="7177023" cy="29873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CD83-C55E-4BF8-A275-130B3AB8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Common approach to solve LPs (no integrality)</a:t>
            </a:r>
          </a:p>
          <a:p>
            <a:r>
              <a:rPr lang="en-US" sz="1600">
                <a:solidFill>
                  <a:schemeClr val="bg1"/>
                </a:solidFill>
              </a:rPr>
              <a:t>Ranked as the 2</a:t>
            </a:r>
            <a:r>
              <a:rPr lang="en-US" sz="1600" baseline="30000">
                <a:solidFill>
                  <a:schemeClr val="bg1"/>
                </a:solidFill>
              </a:rPr>
              <a:t>nd</a:t>
            </a:r>
            <a:r>
              <a:rPr lang="en-US" sz="1600">
                <a:solidFill>
                  <a:schemeClr val="bg1"/>
                </a:solidFill>
              </a:rPr>
              <a:t> most influential algorithm in the 20</a:t>
            </a:r>
            <a:r>
              <a:rPr lang="en-US" sz="1600" baseline="30000">
                <a:solidFill>
                  <a:schemeClr val="bg1"/>
                </a:solidFill>
              </a:rPr>
              <a:t>th</a:t>
            </a:r>
            <a:r>
              <a:rPr lang="en-US" sz="1600">
                <a:solidFill>
                  <a:schemeClr val="bg1"/>
                </a:solidFill>
              </a:rPr>
              <a:t> century</a:t>
            </a:r>
          </a:p>
          <a:p>
            <a:pPr lvl="1"/>
            <a:r>
              <a:rPr lang="en-US" sz="1600" i="1">
                <a:solidFill>
                  <a:schemeClr val="bg1"/>
                </a:solidFill>
              </a:rPr>
              <a:t>Computing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58530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1706-A0BC-4388-89B8-0A6D34DD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Simplex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5A06A-081A-4B26-B0ED-54D9C521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858374"/>
            <a:ext cx="7946933" cy="2872484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4B10-D1AA-4652-9AEE-A58F9BD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636" y="4984338"/>
            <a:ext cx="5004852" cy="146178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Optimal solution must be located on a corner of the polytope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Move along edges, always in direction that improves the solution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LP is transformed into “standard” form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Additional variables might be introduced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Exponential time in worst case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But usually very fast in practice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29E8F-7ED6-4DCA-A7C2-D6A65903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/>
              <a:t>How to solve MIPs?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7989-E6A2-4BC6-930D-4B50B51F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en-US" sz="1700" dirty="0"/>
              <a:t>Several approaches</a:t>
            </a:r>
          </a:p>
          <a:p>
            <a:pPr lvl="1"/>
            <a:r>
              <a:rPr lang="en-US" sz="1700" dirty="0"/>
              <a:t>Exhaustive enumeration</a:t>
            </a:r>
          </a:p>
          <a:p>
            <a:pPr lvl="1"/>
            <a:r>
              <a:rPr lang="en-US" sz="1700" dirty="0"/>
              <a:t>Branch-and-bound</a:t>
            </a:r>
          </a:p>
          <a:p>
            <a:pPr lvl="1"/>
            <a:r>
              <a:rPr lang="en-US" sz="1700" dirty="0"/>
              <a:t>Cutting planes</a:t>
            </a:r>
          </a:p>
          <a:p>
            <a:pPr lvl="1"/>
            <a:r>
              <a:rPr lang="en-US" sz="1700" dirty="0"/>
              <a:t>Branch-and-cut</a:t>
            </a:r>
          </a:p>
          <a:p>
            <a:pPr lvl="1"/>
            <a:r>
              <a:rPr lang="en-US" sz="1700" dirty="0"/>
              <a:t>Cut-and-solve</a:t>
            </a:r>
          </a:p>
        </p:txBody>
      </p:sp>
    </p:spTree>
    <p:extLst>
      <p:ext uri="{BB962C8B-B14F-4D97-AF65-F5344CB8AC3E}">
        <p14:creationId xmlns:p14="http://schemas.microsoft.com/office/powerpoint/2010/main" val="313775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99FA4-DE02-4D74-B833-EC463B1D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Branch-and-Bound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FFA967A-B532-4BB3-91B5-2E909C6AF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58190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8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807C4-4DBF-43B2-B93F-72E90193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" y="2269820"/>
            <a:ext cx="2318360" cy="231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1950">
                <a:solidFill>
                  <a:srgbClr val="FFFFFF"/>
                </a:solidFill>
              </a:rPr>
              <a:t>0-1 Knapsack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4C6E4-DC0F-4F67-8FD1-4D767C0C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1" y="794361"/>
            <a:ext cx="4102970" cy="3341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6BEC-7FA5-4F0F-9FA4-84D0364E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1" y="4494598"/>
            <a:ext cx="5391149" cy="1594145"/>
          </a:xfrm>
        </p:spPr>
        <p:txBody>
          <a:bodyPr>
            <a:normAutofit/>
          </a:bodyPr>
          <a:lstStyle/>
          <a:p>
            <a:r>
              <a:rPr lang="en-US" sz="1350" dirty="0"/>
              <a:t>A thief has a knapsack that can only hold </a:t>
            </a:r>
            <a:r>
              <a:rPr lang="en-US" sz="1350" i="1" dirty="0"/>
              <a:t>W </a:t>
            </a:r>
            <a:r>
              <a:rPr lang="en-US" sz="1350" dirty="0"/>
              <a:t>pounds</a:t>
            </a:r>
          </a:p>
          <a:p>
            <a:r>
              <a:rPr lang="en-US" sz="1350" dirty="0"/>
              <a:t>Objective is to determine which items to take in order to have the maximum value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9AC4-48BC-4D32-B64B-D7E7ED272BE3}"/>
              </a:ext>
            </a:extLst>
          </p:cNvPr>
          <p:cNvSpPr txBox="1"/>
          <p:nvPr/>
        </p:nvSpPr>
        <p:spPr>
          <a:xfrm>
            <a:off x="3219451" y="5694307"/>
            <a:ext cx="30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cast this as a MIP?</a:t>
            </a:r>
          </a:p>
        </p:txBody>
      </p:sp>
    </p:spTree>
    <p:extLst>
      <p:ext uri="{BB962C8B-B14F-4D97-AF65-F5344CB8AC3E}">
        <p14:creationId xmlns:p14="http://schemas.microsoft.com/office/powerpoint/2010/main" val="29968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74A4-961E-43E0-8FA1-0E5115E6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0-1 Knapsack Problem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8C87C7-E78E-4884-8D9B-3B182E92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9" y="2811104"/>
            <a:ext cx="2524860" cy="2056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D5E47-FBE9-492E-B1E3-40E9648C4D9F}"/>
              </a:ext>
            </a:extLst>
          </p:cNvPr>
          <p:cNvSpPr txBox="1"/>
          <p:nvPr/>
        </p:nvSpPr>
        <p:spPr>
          <a:xfrm>
            <a:off x="4118564" y="2778509"/>
            <a:ext cx="44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an upper bound on the optimal solution?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6FF62-D538-4F0A-8F25-495B78FAB19C}"/>
              </a:ext>
            </a:extLst>
          </p:cNvPr>
          <p:cNvSpPr txBox="1"/>
          <p:nvPr/>
        </p:nvSpPr>
        <p:spPr>
          <a:xfrm>
            <a:off x="4083669" y="3713172"/>
            <a:ext cx="4888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relax the integrality constraints (LP):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as much of the most valuable items until knapsack if full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1: $60 / 10 = $6 per pound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2: $100 / 20 = $5 per pound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3: $120 / 30 = $4 per pound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 1 + all of 2 + 2/3 of 3 = $240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02A4A-8FC8-44B4-84DD-5945DED7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5" y="2729619"/>
            <a:ext cx="863775" cy="21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B458-F808-413B-BD4F-95CE946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Branch-and-Bound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80F41-591F-4E7D-8F26-6672039D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379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BE53BD-90C5-4E87-BD81-BDE30F950EE0}"/>
              </a:ext>
            </a:extLst>
          </p:cNvPr>
          <p:cNvSpPr txBox="1"/>
          <p:nvPr/>
        </p:nvSpPr>
        <p:spPr>
          <a:xfrm>
            <a:off x="6276246" y="3751224"/>
            <a:ext cx="21278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</a:rPr>
              <a:t>For a minimization problem: relaxed solutions are rounded up, and upper and lower bounds are reversed</a:t>
            </a:r>
          </a:p>
        </p:txBody>
      </p:sp>
    </p:spTree>
    <p:extLst>
      <p:ext uri="{BB962C8B-B14F-4D97-AF65-F5344CB8AC3E}">
        <p14:creationId xmlns:p14="http://schemas.microsoft.com/office/powerpoint/2010/main" val="43027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035BAD-8D58-48CE-918E-FE3EF133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7"/>
          <a:stretch/>
        </p:blipFill>
        <p:spPr>
          <a:xfrm>
            <a:off x="598669" y="417698"/>
            <a:ext cx="7946661" cy="4951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D6275-C5F8-46EE-A2FF-C946D1845F08}"/>
              </a:ext>
            </a:extLst>
          </p:cNvPr>
          <p:cNvSpPr txBox="1"/>
          <p:nvPr/>
        </p:nvSpPr>
        <p:spPr>
          <a:xfrm>
            <a:off x="1677798" y="5795286"/>
            <a:ext cx="6287737" cy="10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Integrality not required, so this is just a linear program (LP)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Relatively easy to solve</a:t>
            </a:r>
          </a:p>
        </p:txBody>
      </p:sp>
    </p:spTree>
    <p:extLst>
      <p:ext uri="{BB962C8B-B14F-4D97-AF65-F5344CB8AC3E}">
        <p14:creationId xmlns:p14="http://schemas.microsoft.com/office/powerpoint/2010/main" val="1329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C147-F382-4A1D-B78D-261F60B4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Solve using objective function line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3CFC06A-1C70-4710-9307-04F7925F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18" y="1675227"/>
            <a:ext cx="74353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B6BBC71-C8BD-4686-B347-DE0883A3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24777"/>
            <a:ext cx="8178799" cy="50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F0609-96A8-4B16-9163-ABB336FF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 integrality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8139EAD-81C5-40E1-B0A1-95754F082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09" y="1675227"/>
            <a:ext cx="695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453C-2524-4DB7-B7B6-B6A7ED45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en-US"/>
              <a:t>MIPs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DB76C1A-6902-4D3C-9B5D-6139FDE8C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93050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6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9CA6-5F53-4D1D-8675-5ACBC822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640263"/>
            <a:ext cx="3915950" cy="1344975"/>
          </a:xfrm>
        </p:spPr>
        <p:txBody>
          <a:bodyPr>
            <a:normAutofit/>
          </a:bodyPr>
          <a:lstStyle/>
          <a:p>
            <a:pPr algn="ctr"/>
            <a:r>
              <a:rPr lang="en-US" sz="3500"/>
              <a:t>Increase number of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69BA2-790D-4733-AD35-1F9BFF12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1518467"/>
            <a:ext cx="3845052" cy="366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1065-1EF4-40C6-B395-8B1CCD26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2121763"/>
            <a:ext cx="3926617" cy="1594560"/>
          </a:xfrm>
        </p:spPr>
        <p:txBody>
          <a:bodyPr>
            <a:normAutofit/>
          </a:bodyPr>
          <a:lstStyle/>
          <a:p>
            <a:r>
              <a:rPr lang="en-US" sz="1700" dirty="0"/>
              <a:t>3 variables</a:t>
            </a:r>
          </a:p>
          <a:p>
            <a:pPr lvl="1"/>
            <a:r>
              <a:rPr lang="en-US" sz="1700" dirty="0"/>
              <a:t>Each constraint is a plane</a:t>
            </a:r>
          </a:p>
          <a:p>
            <a:pPr lvl="1"/>
            <a:r>
              <a:rPr lang="en-US" sz="1700" dirty="0"/>
              <a:t>All feasible integral solutions are contained within (or on) polytope</a:t>
            </a:r>
          </a:p>
          <a:p>
            <a:pPr lvl="1"/>
            <a:r>
              <a:rPr lang="en-US" sz="1700" dirty="0"/>
              <a:t>Objective function is also a plane</a:t>
            </a:r>
          </a:p>
          <a:p>
            <a:pPr lvl="1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504E1-ED41-4D0F-B71B-B5B96EE2528E}"/>
              </a:ext>
            </a:extLst>
          </p:cNvPr>
          <p:cNvSpPr txBox="1"/>
          <p:nvPr/>
        </p:nvSpPr>
        <p:spPr>
          <a:xfrm>
            <a:off x="4793927" y="3852848"/>
            <a:ext cx="3986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High-dimensional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Convex polytope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Defined by hyperplanes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solution where objective hyperplane intersects last integral solution</a:t>
            </a:r>
          </a:p>
        </p:txBody>
      </p:sp>
    </p:spTree>
    <p:extLst>
      <p:ext uri="{BB962C8B-B14F-4D97-AF65-F5344CB8AC3E}">
        <p14:creationId xmlns:p14="http://schemas.microsoft.com/office/powerpoint/2010/main" val="24158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5F2E-B6B3-41D8-8F57-0C930AA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George Dantzig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D5443-9796-4277-A253-CD7DF2CF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9" y="2708569"/>
            <a:ext cx="3802037" cy="251651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A474-5B35-4B02-9A13-DEEFB0D1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2100"/>
              <a:t>Graduate student at Harvard in 1939</a:t>
            </a:r>
          </a:p>
          <a:p>
            <a:r>
              <a:rPr lang="en-US" sz="2100"/>
              <a:t>Late to class</a:t>
            </a:r>
          </a:p>
          <a:p>
            <a:r>
              <a:rPr lang="en-US" sz="2100"/>
              <a:t>Copied homework off board</a:t>
            </a:r>
          </a:p>
          <a:p>
            <a:pPr lvl="1"/>
            <a:r>
              <a:rPr lang="en-US" sz="2100"/>
              <a:t>“harder than usual”</a:t>
            </a:r>
          </a:p>
          <a:p>
            <a:endParaRPr lang="en-US" sz="2100"/>
          </a:p>
          <a:p>
            <a:endParaRPr lang="en-US" sz="2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641D1-14FB-493C-BFA0-83B6201A1756}"/>
              </a:ext>
            </a:extLst>
          </p:cNvPr>
          <p:cNvSpPr txBox="1"/>
          <p:nvPr/>
        </p:nvSpPr>
        <p:spPr>
          <a:xfrm>
            <a:off x="5836029" y="4867060"/>
            <a:ext cx="3166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Solved two famous unsolved problems in statistics!</a:t>
            </a:r>
          </a:p>
          <a:p>
            <a:endParaRPr lang="en-US" i="1" dirty="0"/>
          </a:p>
          <a:p>
            <a:r>
              <a:rPr lang="en-US" dirty="0"/>
              <a:t>Scene in Goodwill Hunting based on Dantzig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F616-3C69-4AB5-A497-1147CC54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06" y="374021"/>
            <a:ext cx="1513580" cy="18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>
            <a:normAutofit/>
          </a:bodyPr>
          <a:lstStyle/>
          <a:p>
            <a:r>
              <a:rPr lang="en-US"/>
              <a:t>George Dantzig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876339"/>
            <a:ext cx="3845272" cy="2113732"/>
          </a:xfrm>
        </p:spPr>
        <p:txBody>
          <a:bodyPr>
            <a:normAutofit/>
          </a:bodyPr>
          <a:lstStyle/>
          <a:p>
            <a:r>
              <a:rPr lang="en-US" sz="1900" dirty="0"/>
              <a:t>Joined US Air Force during WWII</a:t>
            </a:r>
          </a:p>
          <a:p>
            <a:pPr lvl="1"/>
            <a:r>
              <a:rPr lang="en-US" sz="1500" dirty="0"/>
              <a:t>Colleague challenged him to mechanize planning processes</a:t>
            </a:r>
          </a:p>
          <a:p>
            <a:r>
              <a:rPr lang="en-US" sz="1900" dirty="0"/>
              <a:t>Invented Simplex method</a:t>
            </a:r>
          </a:p>
          <a:p>
            <a:r>
              <a:rPr lang="en-US" sz="1900" dirty="0"/>
              <a:t>‘Father of linear programming</a:t>
            </a:r>
            <a:r>
              <a:rPr lang="en-US" sz="2300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picture containing sky, photo, outdoor, transport&#10;&#10;Description automatically generated">
            <a:extLst>
              <a:ext uri="{FF2B5EF4-FFF2-40B4-BE49-F238E27FC236}">
                <a16:creationId xmlns:a16="http://schemas.microsoft.com/office/drawing/2014/main" id="{53DE5617-9E19-49F3-B5B3-C1DF179E6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11204" b="3"/>
          <a:stretch/>
        </p:blipFill>
        <p:spPr>
          <a:xfrm>
            <a:off x="4567959" y="640082"/>
            <a:ext cx="4096293" cy="5577837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69332-1C36-4455-8F73-21D794B422D8}"/>
              </a:ext>
            </a:extLst>
          </p:cNvPr>
          <p:cNvSpPr txBox="1"/>
          <p:nvPr/>
        </p:nvSpPr>
        <p:spPr>
          <a:xfrm>
            <a:off x="486696" y="3519386"/>
            <a:ext cx="3618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Radar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Equipment procurement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33C34-7039-48C9-AA75-9EA1735B71F2}"/>
              </a:ext>
            </a:extLst>
          </p:cNvPr>
          <p:cNvSpPr txBox="1"/>
          <p:nvPr/>
        </p:nvSpPr>
        <p:spPr>
          <a:xfrm>
            <a:off x="486696" y="4947225"/>
            <a:ext cx="3934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Sinking of submerged U-boats went from 1% to 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rounds to shoot down a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20,000 down to 4,000</a:t>
            </a:r>
          </a:p>
        </p:txBody>
      </p:sp>
    </p:spTree>
    <p:extLst>
      <p:ext uri="{BB962C8B-B14F-4D97-AF65-F5344CB8AC3E}">
        <p14:creationId xmlns:p14="http://schemas.microsoft.com/office/powerpoint/2010/main" val="29163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576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Linear Programming</vt:lpstr>
      <vt:lpstr>PowerPoint Presentation</vt:lpstr>
      <vt:lpstr>Solve using objective function line</vt:lpstr>
      <vt:lpstr>PowerPoint Presentation</vt:lpstr>
      <vt:lpstr>Require integrality</vt:lpstr>
      <vt:lpstr>MIPs</vt:lpstr>
      <vt:lpstr>Increase number of variables</vt:lpstr>
      <vt:lpstr>George Dantzig</vt:lpstr>
      <vt:lpstr>George Dantzig</vt:lpstr>
      <vt:lpstr>Simplex Method</vt:lpstr>
      <vt:lpstr>Simplex Method</vt:lpstr>
      <vt:lpstr>How to solve MIPs?</vt:lpstr>
      <vt:lpstr>Branch-and-Bound</vt:lpstr>
      <vt:lpstr>0-1 Knapsack Problem</vt:lpstr>
      <vt:lpstr>0-1 Knapsack Problem</vt:lpstr>
      <vt:lpstr>Branch-and-Bound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Sharlee Climer</dc:creator>
  <cp:lastModifiedBy>Sharlee Climer</cp:lastModifiedBy>
  <cp:revision>2</cp:revision>
  <dcterms:created xsi:type="dcterms:W3CDTF">2019-02-17T22:05:33Z</dcterms:created>
  <dcterms:modified xsi:type="dcterms:W3CDTF">2019-02-19T00:59:36Z</dcterms:modified>
</cp:coreProperties>
</file>