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50526-F74A-48DA-9A5F-D9950CF17EA3}" v="113" dt="2019-03-11T19:36:0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9F650526-F74A-48DA-9A5F-D9950CF17EA3}"/>
    <pc:docChg chg="undo custSel mod addSld delSld modSld sldOrd">
      <pc:chgData name="Sharlee Climer" userId="e256e5ac270a8a60" providerId="LiveId" clId="{9F650526-F74A-48DA-9A5F-D9950CF17EA3}" dt="2019-03-11T19:36:07.061" v="2111"/>
      <pc:docMkLst>
        <pc:docMk/>
      </pc:docMkLst>
      <pc:sldChg chg="addSp modSp mod setBg">
        <pc:chgData name="Sharlee Climer" userId="e256e5ac270a8a60" providerId="LiveId" clId="{9F650526-F74A-48DA-9A5F-D9950CF17EA3}" dt="2019-03-09T19:48:51.437" v="116" actId="26606"/>
        <pc:sldMkLst>
          <pc:docMk/>
          <pc:sldMk cId="947920847" sldId="256"/>
        </pc:sldMkLst>
        <pc:spChg chg="mod">
          <ac:chgData name="Sharlee Climer" userId="e256e5ac270a8a60" providerId="LiveId" clId="{9F650526-F74A-48DA-9A5F-D9950CF17EA3}" dt="2019-03-09T19:48:51.437" v="116" actId="26606"/>
          <ac:spMkLst>
            <pc:docMk/>
            <pc:sldMk cId="947920847" sldId="256"/>
            <ac:spMk id="2" creationId="{4DFD0591-0930-4BFD-BD0B-9AEB8D7E4571}"/>
          </ac:spMkLst>
        </pc:spChg>
        <pc:spChg chg="mod">
          <ac:chgData name="Sharlee Climer" userId="e256e5ac270a8a60" providerId="LiveId" clId="{9F650526-F74A-48DA-9A5F-D9950CF17EA3}" dt="2019-03-09T19:48:51.437" v="116" actId="26606"/>
          <ac:spMkLst>
            <pc:docMk/>
            <pc:sldMk cId="947920847" sldId="256"/>
            <ac:spMk id="3" creationId="{4602DC9D-BDAA-43CD-ABC6-E509A34A2ED6}"/>
          </ac:spMkLst>
        </pc:spChg>
        <pc:spChg chg="add">
          <ac:chgData name="Sharlee Climer" userId="e256e5ac270a8a60" providerId="LiveId" clId="{9F650526-F74A-48DA-9A5F-D9950CF17EA3}" dt="2019-03-09T19:48:51.437" v="116" actId="26606"/>
          <ac:spMkLst>
            <pc:docMk/>
            <pc:sldMk cId="947920847" sldId="256"/>
            <ac:spMk id="8" creationId="{86197D16-FE75-4A0E-A0C9-28C0F04A43DF}"/>
          </ac:spMkLst>
        </pc:spChg>
        <pc:picChg chg="add">
          <ac:chgData name="Sharlee Climer" userId="e256e5ac270a8a60" providerId="LiveId" clId="{9F650526-F74A-48DA-9A5F-D9950CF17EA3}" dt="2019-03-09T19:48:51.437" v="116" actId="26606"/>
          <ac:picMkLst>
            <pc:docMk/>
            <pc:sldMk cId="947920847" sldId="256"/>
            <ac:picMk id="10" creationId="{FA8FCEC6-4B30-4FF2-8B32-504BEAEA3A16}"/>
          </ac:picMkLst>
        </pc:picChg>
      </pc:sldChg>
      <pc:sldChg chg="addSp delSp modSp add mod setBg modAnim setClrOvrMap">
        <pc:chgData name="Sharlee Climer" userId="e256e5ac270a8a60" providerId="LiveId" clId="{9F650526-F74A-48DA-9A5F-D9950CF17EA3}" dt="2019-03-11T19:33:54.421" v="2016"/>
        <pc:sldMkLst>
          <pc:docMk/>
          <pc:sldMk cId="2341544792" sldId="257"/>
        </pc:sldMkLst>
        <pc:spChg chg="mod">
          <ac:chgData name="Sharlee Climer" userId="e256e5ac270a8a60" providerId="LiveId" clId="{9F650526-F74A-48DA-9A5F-D9950CF17EA3}" dt="2019-03-09T19:50:40.445" v="146" actId="26606"/>
          <ac:spMkLst>
            <pc:docMk/>
            <pc:sldMk cId="2341544792" sldId="257"/>
            <ac:spMk id="2" creationId="{24FD3A9A-7E94-42AB-B476-6FFF8813BD88}"/>
          </ac:spMkLst>
        </pc:spChg>
        <pc:spChg chg="mod ord">
          <ac:chgData name="Sharlee Climer" userId="e256e5ac270a8a60" providerId="LiveId" clId="{9F650526-F74A-48DA-9A5F-D9950CF17EA3}" dt="2019-03-09T19:50:40.445" v="146" actId="26606"/>
          <ac:spMkLst>
            <pc:docMk/>
            <pc:sldMk cId="2341544792" sldId="257"/>
            <ac:spMk id="3" creationId="{94702FC7-DC65-4B7B-A3A2-D6DF3CA82F50}"/>
          </ac:spMkLst>
        </pc:spChg>
        <pc:spChg chg="add mod">
          <ac:chgData name="Sharlee Climer" userId="e256e5ac270a8a60" providerId="LiveId" clId="{9F650526-F74A-48DA-9A5F-D9950CF17EA3}" dt="2019-03-11T19:33:50.109" v="2015" actId="1076"/>
          <ac:spMkLst>
            <pc:docMk/>
            <pc:sldMk cId="2341544792" sldId="257"/>
            <ac:spMk id="5" creationId="{AF176202-8D45-4CF0-8F69-CEE11BD9FB6B}"/>
          </ac:spMkLst>
        </pc:spChg>
        <pc:spChg chg="add del">
          <ac:chgData name="Sharlee Climer" userId="e256e5ac270a8a60" providerId="LiveId" clId="{9F650526-F74A-48DA-9A5F-D9950CF17EA3}" dt="2019-03-09T19:49:42.896" v="119" actId="26606"/>
          <ac:spMkLst>
            <pc:docMk/>
            <pc:sldMk cId="2341544792" sldId="257"/>
            <ac:spMk id="8" creationId="{48A740BC-A0AA-45E0-B899-2AE9C6FE11CA}"/>
          </ac:spMkLst>
        </pc:spChg>
        <pc:spChg chg="add del">
          <ac:chgData name="Sharlee Climer" userId="e256e5ac270a8a60" providerId="LiveId" clId="{9F650526-F74A-48DA-9A5F-D9950CF17EA3}" dt="2019-03-09T19:50:40.445" v="146" actId="26606"/>
          <ac:spMkLst>
            <pc:docMk/>
            <pc:sldMk cId="2341544792" sldId="257"/>
            <ac:spMk id="15" creationId="{867D4867-5BA7-4462-B2F6-A23F4A622AA7}"/>
          </ac:spMkLst>
        </pc:spChg>
        <pc:spChg chg="add del">
          <ac:chgData name="Sharlee Climer" userId="e256e5ac270a8a60" providerId="LiveId" clId="{9F650526-F74A-48DA-9A5F-D9950CF17EA3}" dt="2019-03-09T19:50:28.994" v="141" actId="26606"/>
          <ac:spMkLst>
            <pc:docMk/>
            <pc:sldMk cId="2341544792" sldId="257"/>
            <ac:spMk id="20" creationId="{14A2F755-5219-4C4E-9378-2C80BB08DF8E}"/>
          </ac:spMkLst>
        </pc:spChg>
        <pc:spChg chg="add del">
          <ac:chgData name="Sharlee Climer" userId="e256e5ac270a8a60" providerId="LiveId" clId="{9F650526-F74A-48DA-9A5F-D9950CF17EA3}" dt="2019-03-09T19:50:28.994" v="141" actId="26606"/>
          <ac:spMkLst>
            <pc:docMk/>
            <pc:sldMk cId="2341544792" sldId="257"/>
            <ac:spMk id="22" creationId="{9A87AD7E-457F-4836-8DDE-FFE0F009388A}"/>
          </ac:spMkLst>
        </pc:spChg>
        <pc:spChg chg="add del">
          <ac:chgData name="Sharlee Climer" userId="e256e5ac270a8a60" providerId="LiveId" clId="{9F650526-F74A-48DA-9A5F-D9950CF17EA3}" dt="2019-03-09T19:50:33.322" v="143" actId="26606"/>
          <ac:spMkLst>
            <pc:docMk/>
            <pc:sldMk cId="2341544792" sldId="257"/>
            <ac:spMk id="24" creationId="{FBE3B62F-5853-4A3C-B050-6186351A7176}"/>
          </ac:spMkLst>
        </pc:spChg>
        <pc:spChg chg="add del">
          <ac:chgData name="Sharlee Climer" userId="e256e5ac270a8a60" providerId="LiveId" clId="{9F650526-F74A-48DA-9A5F-D9950CF17EA3}" dt="2019-03-09T19:50:33.322" v="143" actId="26606"/>
          <ac:spMkLst>
            <pc:docMk/>
            <pc:sldMk cId="2341544792" sldId="257"/>
            <ac:spMk id="25" creationId="{EE1FC7B4-E4A7-4452-B413-1A623E3A7230}"/>
          </ac:spMkLst>
        </pc:spChg>
        <pc:spChg chg="add del">
          <ac:chgData name="Sharlee Climer" userId="e256e5ac270a8a60" providerId="LiveId" clId="{9F650526-F74A-48DA-9A5F-D9950CF17EA3}" dt="2019-03-09T19:50:33.322" v="143" actId="26606"/>
          <ac:spMkLst>
            <pc:docMk/>
            <pc:sldMk cId="2341544792" sldId="257"/>
            <ac:spMk id="26" creationId="{E0709AF0-24F0-4486-B189-BE6386BDB198}"/>
          </ac:spMkLst>
        </pc:spChg>
        <pc:spChg chg="add del">
          <ac:chgData name="Sharlee Climer" userId="e256e5ac270a8a60" providerId="LiveId" clId="{9F650526-F74A-48DA-9A5F-D9950CF17EA3}" dt="2019-03-09T19:50:40.445" v="145" actId="26606"/>
          <ac:spMkLst>
            <pc:docMk/>
            <pc:sldMk cId="2341544792" sldId="257"/>
            <ac:spMk id="28" creationId="{43573EFB-E773-46FC-B866-B57ED2E3906B}"/>
          </ac:spMkLst>
        </pc:spChg>
        <pc:spChg chg="add">
          <ac:chgData name="Sharlee Climer" userId="e256e5ac270a8a60" providerId="LiveId" clId="{9F650526-F74A-48DA-9A5F-D9950CF17EA3}" dt="2019-03-09T19:50:40.445" v="146" actId="26606"/>
          <ac:spMkLst>
            <pc:docMk/>
            <pc:sldMk cId="2341544792" sldId="257"/>
            <ac:spMk id="30" creationId="{73DE2CFE-42F2-48F0-8706-5264E012B10C}"/>
          </ac:spMkLst>
        </pc:spChg>
        <pc:picChg chg="add mod ord">
          <ac:chgData name="Sharlee Climer" userId="e256e5ac270a8a60" providerId="LiveId" clId="{9F650526-F74A-48DA-9A5F-D9950CF17EA3}" dt="2019-03-09T19:50:40.445" v="146" actId="26606"/>
          <ac:picMkLst>
            <pc:docMk/>
            <pc:sldMk cId="2341544792" sldId="257"/>
            <ac:picMk id="4" creationId="{F361274C-4E8F-4BCC-966A-2F4B123CE960}"/>
          </ac:picMkLst>
        </pc:picChg>
        <pc:cxnChg chg="add del">
          <ac:chgData name="Sharlee Climer" userId="e256e5ac270a8a60" providerId="LiveId" clId="{9F650526-F74A-48DA-9A5F-D9950CF17EA3}" dt="2019-03-09T19:49:42.896" v="119" actId="26606"/>
          <ac:cxnSpMkLst>
            <pc:docMk/>
            <pc:sldMk cId="2341544792" sldId="257"/>
            <ac:cxnSpMk id="10" creationId="{B874EF51-C858-4BB9-97C3-D17755787127}"/>
          </ac:cxnSpMkLst>
        </pc:cxnChg>
      </pc:sldChg>
      <pc:sldChg chg="addSp delSp modSp add mod setBg modAnim">
        <pc:chgData name="Sharlee Climer" userId="e256e5ac270a8a60" providerId="LiveId" clId="{9F650526-F74A-48DA-9A5F-D9950CF17EA3}" dt="2019-03-11T19:34:27.179" v="2040"/>
        <pc:sldMkLst>
          <pc:docMk/>
          <pc:sldMk cId="4102213772" sldId="258"/>
        </pc:sldMkLst>
        <pc:spChg chg="mod">
          <ac:chgData name="Sharlee Climer" userId="e256e5ac270a8a60" providerId="LiveId" clId="{9F650526-F74A-48DA-9A5F-D9950CF17EA3}" dt="2019-03-09T19:53:30.356" v="288" actId="26606"/>
          <ac:spMkLst>
            <pc:docMk/>
            <pc:sldMk cId="4102213772" sldId="258"/>
            <ac:spMk id="2" creationId="{7D88190E-0B8D-4A0D-A9AC-78DFFD1ADE91}"/>
          </ac:spMkLst>
        </pc:spChg>
        <pc:spChg chg="mod ord">
          <ac:chgData name="Sharlee Climer" userId="e256e5ac270a8a60" providerId="LiveId" clId="{9F650526-F74A-48DA-9A5F-D9950CF17EA3}" dt="2019-03-09T19:53:30.356" v="288" actId="26606"/>
          <ac:spMkLst>
            <pc:docMk/>
            <pc:sldMk cId="4102213772" sldId="258"/>
            <ac:spMk id="3" creationId="{BE42F848-7BDF-4F20-B41D-D38EF66A6A11}"/>
          </ac:spMkLst>
        </pc:spChg>
        <pc:spChg chg="add mod">
          <ac:chgData name="Sharlee Climer" userId="e256e5ac270a8a60" providerId="LiveId" clId="{9F650526-F74A-48DA-9A5F-D9950CF17EA3}" dt="2019-03-11T19:34:23.570" v="2039" actId="1076"/>
          <ac:spMkLst>
            <pc:docMk/>
            <pc:sldMk cId="4102213772" sldId="258"/>
            <ac:spMk id="5" creationId="{008AE40B-0D94-4C2C-9C1E-5503EE7E2C23}"/>
          </ac:spMkLst>
        </pc:spChg>
        <pc:spChg chg="add del">
          <ac:chgData name="Sharlee Climer" userId="e256e5ac270a8a60" providerId="LiveId" clId="{9F650526-F74A-48DA-9A5F-D9950CF17EA3}" dt="2019-03-09T19:53:04.206" v="283" actId="26606"/>
          <ac:spMkLst>
            <pc:docMk/>
            <pc:sldMk cId="4102213772" sldId="258"/>
            <ac:spMk id="9" creationId="{867D4867-5BA7-4462-B2F6-A23F4A622AA7}"/>
          </ac:spMkLst>
        </pc:spChg>
        <pc:spChg chg="add del">
          <ac:chgData name="Sharlee Climer" userId="e256e5ac270a8a60" providerId="LiveId" clId="{9F650526-F74A-48DA-9A5F-D9950CF17EA3}" dt="2019-03-09T19:53:16.578" v="285" actId="26606"/>
          <ac:spMkLst>
            <pc:docMk/>
            <pc:sldMk cId="4102213772" sldId="258"/>
            <ac:spMk id="11" creationId="{73DE2CFE-42F2-48F0-8706-5264E012B10C}"/>
          </ac:spMkLst>
        </pc:spChg>
        <pc:spChg chg="add del">
          <ac:chgData name="Sharlee Climer" userId="e256e5ac270a8a60" providerId="LiveId" clId="{9F650526-F74A-48DA-9A5F-D9950CF17EA3}" dt="2019-03-09T19:53:30.356" v="287" actId="26606"/>
          <ac:spMkLst>
            <pc:docMk/>
            <pc:sldMk cId="4102213772" sldId="258"/>
            <ac:spMk id="13" creationId="{4038CB10-1F5C-4D54-9DF7-12586DE5B007}"/>
          </ac:spMkLst>
        </pc:spChg>
        <pc:spChg chg="add del">
          <ac:chgData name="Sharlee Climer" userId="e256e5ac270a8a60" providerId="LiveId" clId="{9F650526-F74A-48DA-9A5F-D9950CF17EA3}" dt="2019-03-09T19:53:30.356" v="287" actId="26606"/>
          <ac:spMkLst>
            <pc:docMk/>
            <pc:sldMk cId="4102213772" sldId="258"/>
            <ac:spMk id="14" creationId="{73ED6512-6858-4552-B699-9A97FE9A4EA2}"/>
          </ac:spMkLst>
        </pc:spChg>
        <pc:spChg chg="add">
          <ac:chgData name="Sharlee Climer" userId="e256e5ac270a8a60" providerId="LiveId" clId="{9F650526-F74A-48DA-9A5F-D9950CF17EA3}" dt="2019-03-09T19:53:30.356" v="288" actId="26606"/>
          <ac:spMkLst>
            <pc:docMk/>
            <pc:sldMk cId="4102213772" sldId="258"/>
            <ac:spMk id="16" creationId="{73DE2CFE-42F2-48F0-8706-5264E012B10C}"/>
          </ac:spMkLst>
        </pc:spChg>
        <pc:picChg chg="add mod">
          <ac:chgData name="Sharlee Climer" userId="e256e5ac270a8a60" providerId="LiveId" clId="{9F650526-F74A-48DA-9A5F-D9950CF17EA3}" dt="2019-03-09T19:53:30.356" v="288" actId="26606"/>
          <ac:picMkLst>
            <pc:docMk/>
            <pc:sldMk cId="4102213772" sldId="258"/>
            <ac:picMk id="4" creationId="{E7AB1C86-F48B-453A-B743-E769FEDDFEC3}"/>
          </ac:picMkLst>
        </pc:picChg>
      </pc:sldChg>
      <pc:sldChg chg="addSp modSp add mod setBg modAnim">
        <pc:chgData name="Sharlee Climer" userId="e256e5ac270a8a60" providerId="LiveId" clId="{9F650526-F74A-48DA-9A5F-D9950CF17EA3}" dt="2019-03-11T19:35:37.428" v="2081"/>
        <pc:sldMkLst>
          <pc:docMk/>
          <pc:sldMk cId="1733772229" sldId="259"/>
        </pc:sldMkLst>
        <pc:spChg chg="mod">
          <ac:chgData name="Sharlee Climer" userId="e256e5ac270a8a60" providerId="LiveId" clId="{9F650526-F74A-48DA-9A5F-D9950CF17EA3}" dt="2019-03-09T19:58:09.471" v="410" actId="26606"/>
          <ac:spMkLst>
            <pc:docMk/>
            <pc:sldMk cId="1733772229" sldId="259"/>
            <ac:spMk id="2" creationId="{827FD2AF-8C6A-4295-BC92-67B3C8D8D6BA}"/>
          </ac:spMkLst>
        </pc:spChg>
        <pc:spChg chg="mod">
          <ac:chgData name="Sharlee Climer" userId="e256e5ac270a8a60" providerId="LiveId" clId="{9F650526-F74A-48DA-9A5F-D9950CF17EA3}" dt="2019-03-09T20:03:29.037" v="436" actId="20577"/>
          <ac:spMkLst>
            <pc:docMk/>
            <pc:sldMk cId="1733772229" sldId="259"/>
            <ac:spMk id="3" creationId="{DA466CA0-F8D8-43B4-A58D-AC3B298F8B4D}"/>
          </ac:spMkLst>
        </pc:spChg>
        <pc:spChg chg="add mod">
          <ac:chgData name="Sharlee Climer" userId="e256e5ac270a8a60" providerId="LiveId" clId="{9F650526-F74A-48DA-9A5F-D9950CF17EA3}" dt="2019-03-11T19:35:15.324" v="2080" actId="20577"/>
          <ac:spMkLst>
            <pc:docMk/>
            <pc:sldMk cId="1733772229" sldId="259"/>
            <ac:spMk id="6" creationId="{8A3DED59-E39A-4B63-A42A-77377843C54A}"/>
          </ac:spMkLst>
        </pc:spChg>
        <pc:spChg chg="add">
          <ac:chgData name="Sharlee Climer" userId="e256e5ac270a8a60" providerId="LiveId" clId="{9F650526-F74A-48DA-9A5F-D9950CF17EA3}" dt="2019-03-09T19:58:09.471" v="410" actId="26606"/>
          <ac:spMkLst>
            <pc:docMk/>
            <pc:sldMk cId="1733772229" sldId="259"/>
            <ac:spMk id="10" creationId="{73DE2CFE-42F2-48F0-8706-5264E012B10C}"/>
          </ac:spMkLst>
        </pc:spChg>
        <pc:picChg chg="add mod">
          <ac:chgData name="Sharlee Climer" userId="e256e5ac270a8a60" providerId="LiveId" clId="{9F650526-F74A-48DA-9A5F-D9950CF17EA3}" dt="2019-03-09T19:58:09.471" v="410" actId="26606"/>
          <ac:picMkLst>
            <pc:docMk/>
            <pc:sldMk cId="1733772229" sldId="259"/>
            <ac:picMk id="5" creationId="{6A01F35C-DD7A-4B9F-A2F5-DA4A70280984}"/>
          </ac:picMkLst>
        </pc:picChg>
      </pc:sldChg>
      <pc:sldChg chg="addSp modSp add mod setBg modAnim">
        <pc:chgData name="Sharlee Climer" userId="e256e5ac270a8a60" providerId="LiveId" clId="{9F650526-F74A-48DA-9A5F-D9950CF17EA3}" dt="2019-03-11T19:36:07.061" v="2111"/>
        <pc:sldMkLst>
          <pc:docMk/>
          <pc:sldMk cId="934676675" sldId="260"/>
        </pc:sldMkLst>
        <pc:spChg chg="mod">
          <ac:chgData name="Sharlee Climer" userId="e256e5ac270a8a60" providerId="LiveId" clId="{9F650526-F74A-48DA-9A5F-D9950CF17EA3}" dt="2019-03-09T20:05:36.868" v="624" actId="26606"/>
          <ac:spMkLst>
            <pc:docMk/>
            <pc:sldMk cId="934676675" sldId="260"/>
            <ac:spMk id="2" creationId="{AEE7FEB3-415D-4E9B-9C05-AF8BC119AF5D}"/>
          </ac:spMkLst>
        </pc:spChg>
        <pc:spChg chg="mod">
          <ac:chgData name="Sharlee Climer" userId="e256e5ac270a8a60" providerId="LiveId" clId="{9F650526-F74A-48DA-9A5F-D9950CF17EA3}" dt="2019-03-09T20:06:17.376" v="628" actId="20577"/>
          <ac:spMkLst>
            <pc:docMk/>
            <pc:sldMk cId="934676675" sldId="260"/>
            <ac:spMk id="3" creationId="{D0914E1C-83BF-49E6-83A8-1CE619026B6F}"/>
          </ac:spMkLst>
        </pc:spChg>
        <pc:spChg chg="add mod">
          <ac:chgData name="Sharlee Climer" userId="e256e5ac270a8a60" providerId="LiveId" clId="{9F650526-F74A-48DA-9A5F-D9950CF17EA3}" dt="2019-03-11T19:36:04" v="2110" actId="1076"/>
          <ac:spMkLst>
            <pc:docMk/>
            <pc:sldMk cId="934676675" sldId="260"/>
            <ac:spMk id="6" creationId="{CF3B86EA-6886-4E95-B9EE-C1D0847EE12B}"/>
          </ac:spMkLst>
        </pc:spChg>
        <pc:spChg chg="add">
          <ac:chgData name="Sharlee Climer" userId="e256e5ac270a8a60" providerId="LiveId" clId="{9F650526-F74A-48DA-9A5F-D9950CF17EA3}" dt="2019-03-09T20:05:36.868" v="624" actId="26606"/>
          <ac:spMkLst>
            <pc:docMk/>
            <pc:sldMk cId="934676675" sldId="260"/>
            <ac:spMk id="10" creationId="{73DE2CFE-42F2-48F0-8706-5264E012B10C}"/>
          </ac:spMkLst>
        </pc:spChg>
        <pc:picChg chg="add mod">
          <ac:chgData name="Sharlee Climer" userId="e256e5ac270a8a60" providerId="LiveId" clId="{9F650526-F74A-48DA-9A5F-D9950CF17EA3}" dt="2019-03-09T20:05:36.868" v="624" actId="26606"/>
          <ac:picMkLst>
            <pc:docMk/>
            <pc:sldMk cId="934676675" sldId="260"/>
            <ac:picMk id="5" creationId="{DA2099C5-C87C-4497-853F-70CC6E718A72}"/>
          </ac:picMkLst>
        </pc:picChg>
      </pc:sldChg>
      <pc:sldChg chg="addSp modSp add modAnim">
        <pc:chgData name="Sharlee Climer" userId="e256e5ac270a8a60" providerId="LiveId" clId="{9F650526-F74A-48DA-9A5F-D9950CF17EA3}" dt="2019-03-09T22:18:49.358" v="1463" actId="20577"/>
        <pc:sldMkLst>
          <pc:docMk/>
          <pc:sldMk cId="1421150588" sldId="262"/>
        </pc:sldMkLst>
        <pc:spChg chg="mod">
          <ac:chgData name="Sharlee Climer" userId="e256e5ac270a8a60" providerId="LiveId" clId="{9F650526-F74A-48DA-9A5F-D9950CF17EA3}" dt="2019-03-09T22:18:40.048" v="1461" actId="20577"/>
          <ac:spMkLst>
            <pc:docMk/>
            <pc:sldMk cId="1421150588" sldId="262"/>
            <ac:spMk id="2" creationId="{9E44AE90-862E-41FB-9C53-8362ED0A8882}"/>
          </ac:spMkLst>
        </pc:spChg>
        <pc:spChg chg="mod">
          <ac:chgData name="Sharlee Climer" userId="e256e5ac270a8a60" providerId="LiveId" clId="{9F650526-F74A-48DA-9A5F-D9950CF17EA3}" dt="2019-03-09T22:18:49.358" v="1463" actId="20577"/>
          <ac:spMkLst>
            <pc:docMk/>
            <pc:sldMk cId="1421150588" sldId="262"/>
            <ac:spMk id="3" creationId="{82308D19-4716-4A47-AFAF-D674F93C4099}"/>
          </ac:spMkLst>
        </pc:spChg>
        <pc:spChg chg="add mod">
          <ac:chgData name="Sharlee Climer" userId="e256e5ac270a8a60" providerId="LiveId" clId="{9F650526-F74A-48DA-9A5F-D9950CF17EA3}" dt="2019-03-09T20:15:53.483" v="1231" actId="114"/>
          <ac:spMkLst>
            <pc:docMk/>
            <pc:sldMk cId="1421150588" sldId="262"/>
            <ac:spMk id="4" creationId="{A5CDF971-543D-4931-83D4-D9F0F5D1258E}"/>
          </ac:spMkLst>
        </pc:spChg>
        <pc:spChg chg="add mod">
          <ac:chgData name="Sharlee Climer" userId="e256e5ac270a8a60" providerId="LiveId" clId="{9F650526-F74A-48DA-9A5F-D9950CF17EA3}" dt="2019-03-09T20:18:20.637" v="1331" actId="1038"/>
          <ac:spMkLst>
            <pc:docMk/>
            <pc:sldMk cId="1421150588" sldId="262"/>
            <ac:spMk id="5" creationId="{FF84EB58-B4A6-44D8-A37F-D2A494CEB960}"/>
          </ac:spMkLst>
        </pc:spChg>
        <pc:spChg chg="add mod">
          <ac:chgData name="Sharlee Climer" userId="e256e5ac270a8a60" providerId="LiveId" clId="{9F650526-F74A-48DA-9A5F-D9950CF17EA3}" dt="2019-03-09T20:18:10.046" v="1326" actId="1037"/>
          <ac:spMkLst>
            <pc:docMk/>
            <pc:sldMk cId="1421150588" sldId="262"/>
            <ac:spMk id="7" creationId="{15771EB9-C27E-4734-B5F3-81EC5DD0FEF9}"/>
          </ac:spMkLst>
        </pc:spChg>
        <pc:spChg chg="add mod">
          <ac:chgData name="Sharlee Climer" userId="e256e5ac270a8a60" providerId="LiveId" clId="{9F650526-F74A-48DA-9A5F-D9950CF17EA3}" dt="2019-03-09T20:18:04.143" v="1324" actId="1037"/>
          <ac:spMkLst>
            <pc:docMk/>
            <pc:sldMk cId="1421150588" sldId="262"/>
            <ac:spMk id="8" creationId="{6D50198D-81FE-4B00-8E60-F735B0569ADA}"/>
          </ac:spMkLst>
        </pc:spChg>
        <pc:spChg chg="add mod">
          <ac:chgData name="Sharlee Climer" userId="e256e5ac270a8a60" providerId="LiveId" clId="{9F650526-F74A-48DA-9A5F-D9950CF17EA3}" dt="2019-03-09T20:22:21.771" v="1401" actId="20577"/>
          <ac:spMkLst>
            <pc:docMk/>
            <pc:sldMk cId="1421150588" sldId="262"/>
            <ac:spMk id="9" creationId="{B050B904-A20A-46BA-BB2D-0CE39763D039}"/>
          </ac:spMkLst>
        </pc:spChg>
      </pc:sldChg>
      <pc:sldChg chg="addSp delSp modSp add mod setBg setClrOvrMap">
        <pc:chgData name="Sharlee Climer" userId="e256e5ac270a8a60" providerId="LiveId" clId="{9F650526-F74A-48DA-9A5F-D9950CF17EA3}" dt="2019-03-09T22:19:22.178" v="1471" actId="26606"/>
        <pc:sldMkLst>
          <pc:docMk/>
          <pc:sldMk cId="4220638507" sldId="263"/>
        </pc:sldMkLst>
        <pc:spChg chg="mod">
          <ac:chgData name="Sharlee Climer" userId="e256e5ac270a8a60" providerId="LiveId" clId="{9F650526-F74A-48DA-9A5F-D9950CF17EA3}" dt="2019-03-09T22:19:22.178" v="1471" actId="26606"/>
          <ac:spMkLst>
            <pc:docMk/>
            <pc:sldMk cId="4220638507" sldId="263"/>
            <ac:spMk id="2" creationId="{00EB3A1C-7DAA-40F0-9AC5-6E04F64689F4}"/>
          </ac:spMkLst>
        </pc:spChg>
        <pc:spChg chg="mod">
          <ac:chgData name="Sharlee Climer" userId="e256e5ac270a8a60" providerId="LiveId" clId="{9F650526-F74A-48DA-9A5F-D9950CF17EA3}" dt="2019-03-09T22:19:22.178" v="1471" actId="26606"/>
          <ac:spMkLst>
            <pc:docMk/>
            <pc:sldMk cId="4220638507" sldId="263"/>
            <ac:spMk id="3" creationId="{912BE400-3402-4C92-AD7D-317A98DE8A43}"/>
          </ac:spMkLst>
        </pc:spChg>
        <pc:spChg chg="add del">
          <ac:chgData name="Sharlee Climer" userId="e256e5ac270a8a60" providerId="LiveId" clId="{9F650526-F74A-48DA-9A5F-D9950CF17EA3}" dt="2019-03-09T22:19:20.319" v="1468" actId="26606"/>
          <ac:spMkLst>
            <pc:docMk/>
            <pc:sldMk cId="4220638507" sldId="263"/>
            <ac:spMk id="10" creationId="{BE95D989-81FA-4BAD-9AD5-E46CEDA91B36}"/>
          </ac:spMkLst>
        </pc:spChg>
        <pc:spChg chg="add del">
          <ac:chgData name="Sharlee Climer" userId="e256e5ac270a8a60" providerId="LiveId" clId="{9F650526-F74A-48DA-9A5F-D9950CF17EA3}" dt="2019-03-09T22:19:20.319" v="1468" actId="26606"/>
          <ac:spMkLst>
            <pc:docMk/>
            <pc:sldMk cId="4220638507" sldId="263"/>
            <ac:spMk id="12" creationId="{156189E5-8A3E-4CFD-B71B-CCD0F8495E56}"/>
          </ac:spMkLst>
        </pc:spChg>
        <pc:spChg chg="add del">
          <ac:chgData name="Sharlee Climer" userId="e256e5ac270a8a60" providerId="LiveId" clId="{9F650526-F74A-48DA-9A5F-D9950CF17EA3}" dt="2019-03-09T22:19:22.178" v="1470" actId="26606"/>
          <ac:spMkLst>
            <pc:docMk/>
            <pc:sldMk cId="4220638507" sldId="263"/>
            <ac:spMk id="14" creationId="{3FF60E2B-3919-423C-B1FF-56CDE6681165}"/>
          </ac:spMkLst>
        </pc:spChg>
        <pc:spChg chg="add del">
          <ac:chgData name="Sharlee Climer" userId="e256e5ac270a8a60" providerId="LiveId" clId="{9F650526-F74A-48DA-9A5F-D9950CF17EA3}" dt="2019-03-09T22:19:22.178" v="1470" actId="26606"/>
          <ac:spMkLst>
            <pc:docMk/>
            <pc:sldMk cId="4220638507" sldId="263"/>
            <ac:spMk id="15" creationId="{605494DE-B078-4D87-BB01-C84320618DAD}"/>
          </ac:spMkLst>
        </pc:spChg>
        <pc:spChg chg="add del">
          <ac:chgData name="Sharlee Climer" userId="e256e5ac270a8a60" providerId="LiveId" clId="{9F650526-F74A-48DA-9A5F-D9950CF17EA3}" dt="2019-03-09T22:19:22.178" v="1470" actId="26606"/>
          <ac:spMkLst>
            <pc:docMk/>
            <pc:sldMk cId="4220638507" sldId="263"/>
            <ac:spMk id="16" creationId="{9A0576B0-CD8C-4661-95C8-A9F2CE7CDDB0}"/>
          </ac:spMkLst>
        </pc:spChg>
        <pc:spChg chg="add">
          <ac:chgData name="Sharlee Climer" userId="e256e5ac270a8a60" providerId="LiveId" clId="{9F650526-F74A-48DA-9A5F-D9950CF17EA3}" dt="2019-03-09T22:19:22.178" v="1471" actId="26606"/>
          <ac:spMkLst>
            <pc:docMk/>
            <pc:sldMk cId="4220638507" sldId="263"/>
            <ac:spMk id="18" creationId="{BE95D989-81FA-4BAD-9AD5-E46CEDA91B36}"/>
          </ac:spMkLst>
        </pc:spChg>
        <pc:spChg chg="add">
          <ac:chgData name="Sharlee Climer" userId="e256e5ac270a8a60" providerId="LiveId" clId="{9F650526-F74A-48DA-9A5F-D9950CF17EA3}" dt="2019-03-09T22:19:22.178" v="1471" actId="26606"/>
          <ac:spMkLst>
            <pc:docMk/>
            <pc:sldMk cId="4220638507" sldId="263"/>
            <ac:spMk id="19" creationId="{156189E5-8A3E-4CFD-B71B-CCD0F8495E56}"/>
          </ac:spMkLst>
        </pc:spChg>
        <pc:picChg chg="add mod">
          <ac:chgData name="Sharlee Climer" userId="e256e5ac270a8a60" providerId="LiveId" clId="{9F650526-F74A-48DA-9A5F-D9950CF17EA3}" dt="2019-03-09T22:19:22.178" v="1471" actId="26606"/>
          <ac:picMkLst>
            <pc:docMk/>
            <pc:sldMk cId="4220638507" sldId="263"/>
            <ac:picMk id="5" creationId="{987CF269-CBC2-4C60-8AA9-97FD6757B248}"/>
          </ac:picMkLst>
        </pc:picChg>
      </pc:sldChg>
      <pc:sldChg chg="addSp delSp modSp add mod ord setBg setClrOvrMap">
        <pc:chgData name="Sharlee Climer" userId="e256e5ac270a8a60" providerId="LiveId" clId="{9F650526-F74A-48DA-9A5F-D9950CF17EA3}" dt="2019-03-09T22:27:06.293" v="1545" actId="26606"/>
        <pc:sldMkLst>
          <pc:docMk/>
          <pc:sldMk cId="1875069058" sldId="264"/>
        </pc:sldMkLst>
        <pc:spChg chg="mod">
          <ac:chgData name="Sharlee Climer" userId="e256e5ac270a8a60" providerId="LiveId" clId="{9F650526-F74A-48DA-9A5F-D9950CF17EA3}" dt="2019-03-09T22:27:06.293" v="1545" actId="26606"/>
          <ac:spMkLst>
            <pc:docMk/>
            <pc:sldMk cId="1875069058" sldId="264"/>
            <ac:spMk id="2" creationId="{0467E597-A3B9-4181-B892-0A6C591EE5F1}"/>
          </ac:spMkLst>
        </pc:spChg>
        <pc:spChg chg="mod">
          <ac:chgData name="Sharlee Climer" userId="e256e5ac270a8a60" providerId="LiveId" clId="{9F650526-F74A-48DA-9A5F-D9950CF17EA3}" dt="2019-03-09T22:27:06.293" v="1545" actId="26606"/>
          <ac:spMkLst>
            <pc:docMk/>
            <pc:sldMk cId="1875069058" sldId="264"/>
            <ac:spMk id="3" creationId="{CB0D4202-B1B3-4625-85E0-0A8B27B4B886}"/>
          </ac:spMkLst>
        </pc:spChg>
        <pc:spChg chg="add del">
          <ac:chgData name="Sharlee Climer" userId="e256e5ac270a8a60" providerId="LiveId" clId="{9F650526-F74A-48DA-9A5F-D9950CF17EA3}" dt="2019-03-09T22:27:06.293" v="1545" actId="26606"/>
          <ac:spMkLst>
            <pc:docMk/>
            <pc:sldMk cId="1875069058" sldId="264"/>
            <ac:spMk id="10" creationId="{1DB7C82F-AB7E-4F0C-B829-FA1B9C415180}"/>
          </ac:spMkLst>
        </pc:spChg>
        <pc:spChg chg="add del">
          <ac:chgData name="Sharlee Climer" userId="e256e5ac270a8a60" providerId="LiveId" clId="{9F650526-F74A-48DA-9A5F-D9950CF17EA3}" dt="2019-03-09T22:26:07.666" v="1530" actId="26606"/>
          <ac:spMkLst>
            <pc:docMk/>
            <pc:sldMk cId="1875069058" sldId="264"/>
            <ac:spMk id="15" creationId="{1DB7C82F-AB7E-4F0C-B829-FA1B9C415180}"/>
          </ac:spMkLst>
        </pc:spChg>
        <pc:spChg chg="add del">
          <ac:chgData name="Sharlee Climer" userId="e256e5ac270a8a60" providerId="LiveId" clId="{9F650526-F74A-48DA-9A5F-D9950CF17EA3}" dt="2019-03-09T22:26:13.415" v="1532" actId="26606"/>
          <ac:spMkLst>
            <pc:docMk/>
            <pc:sldMk cId="1875069058" sldId="264"/>
            <ac:spMk id="17" creationId="{2C6334C2-F73F-4B3B-A626-DD5F69DF6ED0}"/>
          </ac:spMkLst>
        </pc:spChg>
        <pc:spChg chg="add del">
          <ac:chgData name="Sharlee Climer" userId="e256e5ac270a8a60" providerId="LiveId" clId="{9F650526-F74A-48DA-9A5F-D9950CF17EA3}" dt="2019-03-09T22:26:43.392" v="1534" actId="26606"/>
          <ac:spMkLst>
            <pc:docMk/>
            <pc:sldMk cId="1875069058" sldId="264"/>
            <ac:spMk id="19" creationId="{AB45A142-4255-493C-8284-5D566C121B10}"/>
          </ac:spMkLst>
        </pc:spChg>
        <pc:spChg chg="add del">
          <ac:chgData name="Sharlee Climer" userId="e256e5ac270a8a60" providerId="LiveId" clId="{9F650526-F74A-48DA-9A5F-D9950CF17EA3}" dt="2019-03-09T22:26:59.966" v="1538" actId="26606"/>
          <ac:spMkLst>
            <pc:docMk/>
            <pc:sldMk cId="1875069058" sldId="264"/>
            <ac:spMk id="21" creationId="{34244EF8-D73A-40E1-BE73-D46E6B4B04ED}"/>
          </ac:spMkLst>
        </pc:spChg>
        <pc:spChg chg="add del">
          <ac:chgData name="Sharlee Climer" userId="e256e5ac270a8a60" providerId="LiveId" clId="{9F650526-F74A-48DA-9A5F-D9950CF17EA3}" dt="2019-03-09T22:26:59.966" v="1538" actId="26606"/>
          <ac:spMkLst>
            <pc:docMk/>
            <pc:sldMk cId="1875069058" sldId="264"/>
            <ac:spMk id="24" creationId="{559AE206-7EBA-4D33-8BC9-9D8158553F0E}"/>
          </ac:spMkLst>
        </pc:spChg>
        <pc:spChg chg="add del">
          <ac:chgData name="Sharlee Climer" userId="e256e5ac270a8a60" providerId="LiveId" clId="{9F650526-F74A-48DA-9A5F-D9950CF17EA3}" dt="2019-03-09T22:26:59.966" v="1538" actId="26606"/>
          <ac:spMkLst>
            <pc:docMk/>
            <pc:sldMk cId="1875069058" sldId="264"/>
            <ac:spMk id="25" creationId="{6437D937-A7F1-4011-92B4-328E5BE1B166}"/>
          </ac:spMkLst>
        </pc:spChg>
        <pc:spChg chg="add del">
          <ac:chgData name="Sharlee Climer" userId="e256e5ac270a8a60" providerId="LiveId" clId="{9F650526-F74A-48DA-9A5F-D9950CF17EA3}" dt="2019-03-09T22:26:59.966" v="1538" actId="26606"/>
          <ac:spMkLst>
            <pc:docMk/>
            <pc:sldMk cId="1875069058" sldId="264"/>
            <ac:spMk id="26" creationId="{B672F332-AF08-46C6-94F0-77684310D7B7}"/>
          </ac:spMkLst>
        </pc:spChg>
        <pc:spChg chg="add del">
          <ac:chgData name="Sharlee Climer" userId="e256e5ac270a8a60" providerId="LiveId" clId="{9F650526-F74A-48DA-9A5F-D9950CF17EA3}" dt="2019-03-09T22:27:04.700" v="1542" actId="26606"/>
          <ac:spMkLst>
            <pc:docMk/>
            <pc:sldMk cId="1875069058" sldId="264"/>
            <ac:spMk id="30" creationId="{577D1452-F0B7-431E-9A24-D3F7103D8510}"/>
          </ac:spMkLst>
        </pc:spChg>
        <pc:spChg chg="add del">
          <ac:chgData name="Sharlee Climer" userId="e256e5ac270a8a60" providerId="LiveId" clId="{9F650526-F74A-48DA-9A5F-D9950CF17EA3}" dt="2019-03-09T22:27:04.700" v="1542" actId="26606"/>
          <ac:spMkLst>
            <pc:docMk/>
            <pc:sldMk cId="1875069058" sldId="264"/>
            <ac:spMk id="31" creationId="{A660F4F9-5DF5-4F15-BE6A-CD8648BB1148}"/>
          </ac:spMkLst>
        </pc:spChg>
        <pc:spChg chg="add del">
          <ac:chgData name="Sharlee Climer" userId="e256e5ac270a8a60" providerId="LiveId" clId="{9F650526-F74A-48DA-9A5F-D9950CF17EA3}" dt="2019-03-09T22:27:06.293" v="1544" actId="26606"/>
          <ac:spMkLst>
            <pc:docMk/>
            <pc:sldMk cId="1875069058" sldId="264"/>
            <ac:spMk id="33" creationId="{0BC9EFE1-D8CB-4668-9980-DB108327A794}"/>
          </ac:spMkLst>
        </pc:spChg>
        <pc:spChg chg="add del">
          <ac:chgData name="Sharlee Climer" userId="e256e5ac270a8a60" providerId="LiveId" clId="{9F650526-F74A-48DA-9A5F-D9950CF17EA3}" dt="2019-03-09T22:27:06.293" v="1544" actId="26606"/>
          <ac:spMkLst>
            <pc:docMk/>
            <pc:sldMk cId="1875069058" sldId="264"/>
            <ac:spMk id="35" creationId="{77DA6D33-2D62-458C-BF5D-DBF612FD557E}"/>
          </ac:spMkLst>
        </pc:spChg>
        <pc:picChg chg="add mod ord modCrop">
          <ac:chgData name="Sharlee Climer" userId="e256e5ac270a8a60" providerId="LiveId" clId="{9F650526-F74A-48DA-9A5F-D9950CF17EA3}" dt="2019-03-09T22:27:06.293" v="1545" actId="26606"/>
          <ac:picMkLst>
            <pc:docMk/>
            <pc:sldMk cId="1875069058" sldId="264"/>
            <ac:picMk id="5" creationId="{97A1A0A7-0D66-4C87-A8AC-EB598DB2BE43}"/>
          </ac:picMkLst>
        </pc:picChg>
        <pc:picChg chg="add del">
          <ac:chgData name="Sharlee Climer" userId="e256e5ac270a8a60" providerId="LiveId" clId="{9F650526-F74A-48DA-9A5F-D9950CF17EA3}" dt="2019-03-09T22:27:06.293" v="1544" actId="26606"/>
          <ac:picMkLst>
            <pc:docMk/>
            <pc:sldMk cId="1875069058" sldId="264"/>
            <ac:picMk id="34" creationId="{7CBAE1BD-B8E4-4029-8AA2-C77E4FED9864}"/>
          </ac:picMkLst>
        </pc:picChg>
        <pc:cxnChg chg="add del">
          <ac:chgData name="Sharlee Climer" userId="e256e5ac270a8a60" providerId="LiveId" clId="{9F650526-F74A-48DA-9A5F-D9950CF17EA3}" dt="2019-03-09T22:26:43.392" v="1534" actId="26606"/>
          <ac:cxnSpMkLst>
            <pc:docMk/>
            <pc:sldMk cId="1875069058" sldId="264"/>
            <ac:cxnSpMk id="20" creationId="{38FB9660-F42F-4313-BBC4-47C007FE484C}"/>
          </ac:cxnSpMkLst>
        </pc:cxnChg>
        <pc:cxnChg chg="add del">
          <ac:chgData name="Sharlee Climer" userId="e256e5ac270a8a60" providerId="LiveId" clId="{9F650526-F74A-48DA-9A5F-D9950CF17EA3}" dt="2019-03-09T22:26:56.780" v="1536" actId="26606"/>
          <ac:cxnSpMkLst>
            <pc:docMk/>
            <pc:sldMk cId="1875069058" sldId="264"/>
            <ac:cxnSpMk id="22" creationId="{E126E481-B945-4179-BD79-05E96E9B29E1}"/>
          </ac:cxnSpMkLst>
        </pc:cxnChg>
        <pc:cxnChg chg="add del">
          <ac:chgData name="Sharlee Climer" userId="e256e5ac270a8a60" providerId="LiveId" clId="{9F650526-F74A-48DA-9A5F-D9950CF17EA3}" dt="2019-03-09T22:26:59.966" v="1538" actId="26606"/>
          <ac:cxnSpMkLst>
            <pc:docMk/>
            <pc:sldMk cId="1875069058" sldId="264"/>
            <ac:cxnSpMk id="23" creationId="{9E8E38ED-369A-44C2-B635-0BED0E48A6E8}"/>
          </ac:cxnSpMkLst>
        </pc:cxnChg>
        <pc:cxnChg chg="add del">
          <ac:chgData name="Sharlee Climer" userId="e256e5ac270a8a60" providerId="LiveId" clId="{9F650526-F74A-48DA-9A5F-D9950CF17EA3}" dt="2019-03-09T22:27:01.997" v="1540" actId="26606"/>
          <ac:cxnSpMkLst>
            <pc:docMk/>
            <pc:sldMk cId="1875069058" sldId="264"/>
            <ac:cxnSpMk id="28" creationId="{E126E481-B945-4179-BD79-05E96E9B29E1}"/>
          </ac:cxnSpMkLst>
        </pc:cxnChg>
        <pc:cxnChg chg="add">
          <ac:chgData name="Sharlee Climer" userId="e256e5ac270a8a60" providerId="LiveId" clId="{9F650526-F74A-48DA-9A5F-D9950CF17EA3}" dt="2019-03-09T22:27:06.293" v="1545" actId="26606"/>
          <ac:cxnSpMkLst>
            <pc:docMk/>
            <pc:sldMk cId="1875069058" sldId="264"/>
            <ac:cxnSpMk id="37" creationId="{E126E481-B945-4179-BD79-05E96E9B29E1}"/>
          </ac:cxnSpMkLst>
        </pc:cxnChg>
      </pc:sldChg>
      <pc:sldChg chg="addSp delSp modSp add mod setBg">
        <pc:chgData name="Sharlee Climer" userId="e256e5ac270a8a60" providerId="LiveId" clId="{9F650526-F74A-48DA-9A5F-D9950CF17EA3}" dt="2019-03-09T22:45:29.241" v="1548" actId="26606"/>
        <pc:sldMkLst>
          <pc:docMk/>
          <pc:sldMk cId="3249222579" sldId="265"/>
        </pc:sldMkLst>
        <pc:spChg chg="del">
          <ac:chgData name="Sharlee Climer" userId="e256e5ac270a8a60" providerId="LiveId" clId="{9F650526-F74A-48DA-9A5F-D9950CF17EA3}" dt="2019-03-09T22:45:29.241" v="1548" actId="26606"/>
          <ac:spMkLst>
            <pc:docMk/>
            <pc:sldMk cId="3249222579" sldId="265"/>
            <ac:spMk id="2" creationId="{D8772E25-B516-4A21-B330-957CB0ACC886}"/>
          </ac:spMkLst>
        </pc:spChg>
        <pc:spChg chg="del">
          <ac:chgData name="Sharlee Climer" userId="e256e5ac270a8a60" providerId="LiveId" clId="{9F650526-F74A-48DA-9A5F-D9950CF17EA3}" dt="2019-03-09T22:45:25.726" v="1547"/>
          <ac:spMkLst>
            <pc:docMk/>
            <pc:sldMk cId="3249222579" sldId="265"/>
            <ac:spMk id="3" creationId="{D855A6A0-7332-42EB-9268-FE955F187241}"/>
          </ac:spMkLst>
        </pc:spChg>
        <pc:spChg chg="add">
          <ac:chgData name="Sharlee Climer" userId="e256e5ac270a8a60" providerId="LiveId" clId="{9F650526-F74A-48DA-9A5F-D9950CF17EA3}" dt="2019-03-09T22:45:29.241" v="1548" actId="26606"/>
          <ac:spMkLst>
            <pc:docMk/>
            <pc:sldMk cId="3249222579" sldId="265"/>
            <ac:spMk id="10" creationId="{32BC26D8-82FB-445E-AA49-62A77D7C1EE0}"/>
          </ac:spMkLst>
        </pc:spChg>
        <pc:spChg chg="add">
          <ac:chgData name="Sharlee Climer" userId="e256e5ac270a8a60" providerId="LiveId" clId="{9F650526-F74A-48DA-9A5F-D9950CF17EA3}" dt="2019-03-09T22:45:29.241" v="1548" actId="26606"/>
          <ac:spMkLst>
            <pc:docMk/>
            <pc:sldMk cId="3249222579" sldId="265"/>
            <ac:spMk id="12" creationId="{CB44330D-EA18-4254-AA95-EB49948539B8}"/>
          </ac:spMkLst>
        </pc:spChg>
        <pc:picChg chg="add mod">
          <ac:chgData name="Sharlee Climer" userId="e256e5ac270a8a60" providerId="LiveId" clId="{9F650526-F74A-48DA-9A5F-D9950CF17EA3}" dt="2019-03-09T22:45:29.241" v="1548" actId="26606"/>
          <ac:picMkLst>
            <pc:docMk/>
            <pc:sldMk cId="3249222579" sldId="265"/>
            <ac:picMk id="5" creationId="{FC6E5901-6B43-4DB4-AE68-8E0A90212C00}"/>
          </ac:picMkLst>
        </pc:picChg>
      </pc:sldChg>
      <pc:sldChg chg="addSp delSp modSp add mod setBg">
        <pc:chgData name="Sharlee Climer" userId="e256e5ac270a8a60" providerId="LiveId" clId="{9F650526-F74A-48DA-9A5F-D9950CF17EA3}" dt="2019-03-09T22:46:34.989" v="1553" actId="26606"/>
        <pc:sldMkLst>
          <pc:docMk/>
          <pc:sldMk cId="2050712081" sldId="266"/>
        </pc:sldMkLst>
        <pc:spChg chg="add del">
          <ac:chgData name="Sharlee Climer" userId="e256e5ac270a8a60" providerId="LiveId" clId="{9F650526-F74A-48DA-9A5F-D9950CF17EA3}" dt="2019-03-09T22:46:34.989" v="1553" actId="26606"/>
          <ac:spMkLst>
            <pc:docMk/>
            <pc:sldMk cId="2050712081" sldId="266"/>
            <ac:spMk id="2" creationId="{9410816D-2032-40AB-8BD7-2F641189EE7A}"/>
          </ac:spMkLst>
        </pc:spChg>
        <pc:spChg chg="del">
          <ac:chgData name="Sharlee Climer" userId="e256e5ac270a8a60" providerId="LiveId" clId="{9F650526-F74A-48DA-9A5F-D9950CF17EA3}" dt="2019-03-09T22:46:28.662" v="1550"/>
          <ac:spMkLst>
            <pc:docMk/>
            <pc:sldMk cId="2050712081" sldId="266"/>
            <ac:spMk id="3" creationId="{CEFE7479-075E-42DD-8C07-72E6F64D123B}"/>
          </ac:spMkLst>
        </pc:spChg>
        <pc:spChg chg="add">
          <ac:chgData name="Sharlee Climer" userId="e256e5ac270a8a60" providerId="LiveId" clId="{9F650526-F74A-48DA-9A5F-D9950CF17EA3}" dt="2019-03-09T22:46:34.989" v="1553" actId="26606"/>
          <ac:spMkLst>
            <pc:docMk/>
            <pc:sldMk cId="2050712081" sldId="266"/>
            <ac:spMk id="10" creationId="{32BC26D8-82FB-445E-AA49-62A77D7C1EE0}"/>
          </ac:spMkLst>
        </pc:spChg>
        <pc:spChg chg="add">
          <ac:chgData name="Sharlee Climer" userId="e256e5ac270a8a60" providerId="LiveId" clId="{9F650526-F74A-48DA-9A5F-D9950CF17EA3}" dt="2019-03-09T22:46:34.989" v="1553" actId="26606"/>
          <ac:spMkLst>
            <pc:docMk/>
            <pc:sldMk cId="2050712081" sldId="266"/>
            <ac:spMk id="12" creationId="{CB44330D-EA18-4254-AA95-EB49948539B8}"/>
          </ac:spMkLst>
        </pc:spChg>
        <pc:picChg chg="add mod">
          <ac:chgData name="Sharlee Climer" userId="e256e5ac270a8a60" providerId="LiveId" clId="{9F650526-F74A-48DA-9A5F-D9950CF17EA3}" dt="2019-03-09T22:46:34.989" v="1553" actId="26606"/>
          <ac:picMkLst>
            <pc:docMk/>
            <pc:sldMk cId="2050712081" sldId="266"/>
            <ac:picMk id="5" creationId="{4A0E0C94-5823-4F17-BF6E-1C3EA59A2984}"/>
          </ac:picMkLst>
        </pc:picChg>
      </pc:sldChg>
      <pc:sldChg chg="addSp modSp add mod setBg">
        <pc:chgData name="Sharlee Climer" userId="e256e5ac270a8a60" providerId="LiveId" clId="{9F650526-F74A-48DA-9A5F-D9950CF17EA3}" dt="2019-03-10T00:14:24.573" v="1963" actId="20577"/>
        <pc:sldMkLst>
          <pc:docMk/>
          <pc:sldMk cId="779442623" sldId="267"/>
        </pc:sldMkLst>
        <pc:spChg chg="mod">
          <ac:chgData name="Sharlee Climer" userId="e256e5ac270a8a60" providerId="LiveId" clId="{9F650526-F74A-48DA-9A5F-D9950CF17EA3}" dt="2019-03-09T22:58:07.083" v="1715" actId="26606"/>
          <ac:spMkLst>
            <pc:docMk/>
            <pc:sldMk cId="779442623" sldId="267"/>
            <ac:spMk id="2" creationId="{794B82F6-05C7-48B3-97E8-7CA7A96AE57E}"/>
          </ac:spMkLst>
        </pc:spChg>
        <pc:spChg chg="mod">
          <ac:chgData name="Sharlee Climer" userId="e256e5ac270a8a60" providerId="LiveId" clId="{9F650526-F74A-48DA-9A5F-D9950CF17EA3}" dt="2019-03-10T00:14:24.573" v="1963" actId="20577"/>
          <ac:spMkLst>
            <pc:docMk/>
            <pc:sldMk cId="779442623" sldId="267"/>
            <ac:spMk id="3" creationId="{095109D7-14D3-46FA-83E0-1AC190BD83A4}"/>
          </ac:spMkLst>
        </pc:spChg>
        <pc:spChg chg="add">
          <ac:chgData name="Sharlee Climer" userId="e256e5ac270a8a60" providerId="LiveId" clId="{9F650526-F74A-48DA-9A5F-D9950CF17EA3}" dt="2019-03-09T22:58:07.083" v="1715" actId="26606"/>
          <ac:spMkLst>
            <pc:docMk/>
            <pc:sldMk cId="779442623" sldId="267"/>
            <ac:spMk id="10" creationId="{867D4867-5BA7-4462-B2F6-A23F4A622AA7}"/>
          </ac:spMkLst>
        </pc:spChg>
        <pc:picChg chg="add mod modCrop">
          <ac:chgData name="Sharlee Climer" userId="e256e5ac270a8a60" providerId="LiveId" clId="{9F650526-F74A-48DA-9A5F-D9950CF17EA3}" dt="2019-03-09T22:58:28.984" v="1716" actId="732"/>
          <ac:picMkLst>
            <pc:docMk/>
            <pc:sldMk cId="779442623" sldId="267"/>
            <ac:picMk id="5" creationId="{E578259B-B882-4D94-A248-E8F3C87EF0AC}"/>
          </ac:picMkLst>
        </pc:picChg>
      </pc:sldChg>
      <pc:sldChg chg="addSp modSp add mod setBg setClrOvrMap">
        <pc:chgData name="Sharlee Climer" userId="e256e5ac270a8a60" providerId="LiveId" clId="{9F650526-F74A-48DA-9A5F-D9950CF17EA3}" dt="2019-03-11T19:29:56.477" v="1994" actId="114"/>
        <pc:sldMkLst>
          <pc:docMk/>
          <pc:sldMk cId="3424866073" sldId="268"/>
        </pc:sldMkLst>
        <pc:spChg chg="mod">
          <ac:chgData name="Sharlee Climer" userId="e256e5ac270a8a60" providerId="LiveId" clId="{9F650526-F74A-48DA-9A5F-D9950CF17EA3}" dt="2019-03-09T23:00:42.441" v="1789" actId="26606"/>
          <ac:spMkLst>
            <pc:docMk/>
            <pc:sldMk cId="3424866073" sldId="268"/>
            <ac:spMk id="2" creationId="{F36DE204-C47F-47E5-871A-6442BEB9523C}"/>
          </ac:spMkLst>
        </pc:spChg>
        <pc:spChg chg="mod">
          <ac:chgData name="Sharlee Climer" userId="e256e5ac270a8a60" providerId="LiveId" clId="{9F650526-F74A-48DA-9A5F-D9950CF17EA3}" dt="2019-03-11T19:29:56.477" v="1994" actId="114"/>
          <ac:spMkLst>
            <pc:docMk/>
            <pc:sldMk cId="3424866073" sldId="268"/>
            <ac:spMk id="3" creationId="{FCC664FB-2F95-45E3-BE2F-CCC8A8BC3A60}"/>
          </ac:spMkLst>
        </pc:spChg>
        <pc:spChg chg="add">
          <ac:chgData name="Sharlee Climer" userId="e256e5ac270a8a60" providerId="LiveId" clId="{9F650526-F74A-48DA-9A5F-D9950CF17EA3}" dt="2019-03-09T23:00:42.441" v="1789" actId="26606"/>
          <ac:spMkLst>
            <pc:docMk/>
            <pc:sldMk cId="3424866073" sldId="268"/>
            <ac:spMk id="10" creationId="{BE95D989-81FA-4BAD-9AD5-E46CEDA91B36}"/>
          </ac:spMkLst>
        </pc:spChg>
        <pc:spChg chg="add">
          <ac:chgData name="Sharlee Climer" userId="e256e5ac270a8a60" providerId="LiveId" clId="{9F650526-F74A-48DA-9A5F-D9950CF17EA3}" dt="2019-03-09T23:00:42.441" v="1789" actId="26606"/>
          <ac:spMkLst>
            <pc:docMk/>
            <pc:sldMk cId="3424866073" sldId="268"/>
            <ac:spMk id="12" creationId="{156189E5-8A3E-4CFD-B71B-CCD0F8495E56}"/>
          </ac:spMkLst>
        </pc:spChg>
        <pc:picChg chg="add mod">
          <ac:chgData name="Sharlee Climer" userId="e256e5ac270a8a60" providerId="LiveId" clId="{9F650526-F74A-48DA-9A5F-D9950CF17EA3}" dt="2019-03-09T23:00:42.441" v="1789" actId="26606"/>
          <ac:picMkLst>
            <pc:docMk/>
            <pc:sldMk cId="3424866073" sldId="268"/>
            <ac:picMk id="5" creationId="{655DC7DD-82F7-4754-9B2E-28F2B1C787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5A4B7-FF96-4BC6-9684-7A1662A8F5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D078-7012-4B7C-8CB9-829CCA71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D0591-0930-4BFD-BD0B-9AEB8D7E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Mendelian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2DC9D-BDAA-43CD-ABC6-E509A34A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91" y="5318990"/>
            <a:ext cx="7062673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biological data science</a:t>
            </a:r>
          </a:p>
          <a:p>
            <a:pPr algn="l"/>
            <a:r>
              <a:rPr lang="en-US" sz="1600">
                <a:solidFill>
                  <a:srgbClr val="000000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4792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204-C47F-47E5-871A-6442BEB9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257300"/>
            <a:ext cx="2511171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Law of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64FB-2F95-45E3-BE2F-CCC8A8BC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3883487"/>
            <a:ext cx="2511171" cy="92849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 heterozygous genotypes, o</a:t>
            </a:r>
            <a:r>
              <a:rPr lang="en-US" sz="17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ne allele may be dominant over the other allele</a:t>
            </a:r>
          </a:p>
          <a:p>
            <a:r>
              <a:rPr lang="en-US" sz="17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This is not always true!</a:t>
            </a:r>
            <a:endParaRPr lang="en-US" sz="1700" b="1" i="1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5DC7DD-82F7-4754-9B2E-28F2B1C78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23" y="1345226"/>
            <a:ext cx="4567176" cy="41675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86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4AE90-862E-41FB-9C53-8362ED0A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/>
              <a:t>Hemochromatosis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1C3E3-2DAD-4B8A-B54F-B5DF8081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637919"/>
            <a:ext cx="2569467" cy="35816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8D19-4716-4A47-AFAF-D674F93C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1561206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 dirty="0"/>
              <a:t>Mike carries two copies of the ‘A’ nucleotide at marker rs1800562 on chromosome 6</a:t>
            </a:r>
          </a:p>
          <a:p>
            <a:r>
              <a:rPr lang="en-US" sz="1700" dirty="0"/>
              <a:t>85% of individuals with hemochromatosis carry two copies of the ‘A’ nucleotide</a:t>
            </a:r>
          </a:p>
          <a:p>
            <a:r>
              <a:rPr lang="en-US" sz="1700" dirty="0"/>
              <a:t>Hemochromatosis is an iron storage disorder</a:t>
            </a:r>
          </a:p>
          <a:p>
            <a:pPr lvl="1"/>
            <a:r>
              <a:rPr lang="en-US" sz="1700" dirty="0"/>
              <a:t>Iron isn’t effectively removed from body</a:t>
            </a:r>
          </a:p>
          <a:p>
            <a:pPr lvl="1"/>
            <a:r>
              <a:rPr lang="en-US" sz="1700" dirty="0"/>
              <a:t>Symptoms:</a:t>
            </a:r>
          </a:p>
          <a:p>
            <a:pPr lvl="2"/>
            <a:r>
              <a:rPr lang="en-US" sz="1700" dirty="0"/>
              <a:t>Cirrhosis of the liver, diabetes, heart failure</a:t>
            </a:r>
          </a:p>
          <a:p>
            <a:pPr lvl="1"/>
            <a:r>
              <a:rPr lang="en-US" sz="1700" dirty="0"/>
              <a:t>Treatment:</a:t>
            </a:r>
          </a:p>
          <a:p>
            <a:pPr lvl="2"/>
            <a:r>
              <a:rPr lang="en-US" sz="1700" dirty="0"/>
              <a:t>Consume less iron</a:t>
            </a:r>
          </a:p>
          <a:p>
            <a:pPr lvl="2"/>
            <a:r>
              <a:rPr lang="en-US" sz="1700" dirty="0"/>
              <a:t>Drawing blood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DF971-543D-4931-83D4-D9F0F5D1258E}"/>
              </a:ext>
            </a:extLst>
          </p:cNvPr>
          <p:cNvSpPr txBox="1"/>
          <p:nvPr/>
        </p:nvSpPr>
        <p:spPr>
          <a:xfrm>
            <a:off x="3289493" y="4840447"/>
            <a:ext cx="34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locus of interest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4EB58-B4A6-44D8-A37F-D2A494CEB960}"/>
              </a:ext>
            </a:extLst>
          </p:cNvPr>
          <p:cNvSpPr txBox="1"/>
          <p:nvPr/>
        </p:nvSpPr>
        <p:spPr>
          <a:xfrm>
            <a:off x="3271716" y="5129710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allele?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71EB9-C27E-4734-B5F3-81EC5DD0FEF9}"/>
              </a:ext>
            </a:extLst>
          </p:cNvPr>
          <p:cNvSpPr txBox="1"/>
          <p:nvPr/>
        </p:nvSpPr>
        <p:spPr>
          <a:xfrm>
            <a:off x="3262207" y="5422639"/>
            <a:ext cx="25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Mike’s genotype?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0198D-81FE-4B00-8E60-F735B0569ADA}"/>
              </a:ext>
            </a:extLst>
          </p:cNvPr>
          <p:cNvSpPr txBox="1"/>
          <p:nvPr/>
        </p:nvSpPr>
        <p:spPr>
          <a:xfrm>
            <a:off x="3261064" y="5711902"/>
            <a:ext cx="244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phenotype?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0B904-A20A-46BA-BB2D-0CE39763D039}"/>
              </a:ext>
            </a:extLst>
          </p:cNvPr>
          <p:cNvSpPr txBox="1"/>
          <p:nvPr/>
        </p:nvSpPr>
        <p:spPr>
          <a:xfrm>
            <a:off x="3275216" y="5995688"/>
            <a:ext cx="556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the genotype alone account for the risk of exhibiting </a:t>
            </a:r>
          </a:p>
          <a:p>
            <a:r>
              <a:rPr lang="en-US" i="1" dirty="0"/>
              <a:t>the phenotype?</a:t>
            </a:r>
          </a:p>
        </p:txBody>
      </p:sp>
    </p:spTree>
    <p:extLst>
      <p:ext uri="{BB962C8B-B14F-4D97-AF65-F5344CB8AC3E}">
        <p14:creationId xmlns:p14="http://schemas.microsoft.com/office/powerpoint/2010/main" val="1421150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B3A1C-7DAA-40F0-9AC5-6E04F646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257300"/>
            <a:ext cx="2511171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Genetic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E400-3402-4C92-AD7D-317A98DE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3883487"/>
            <a:ext cx="2511171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23andme tests for hemochromatosis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87CF269-CBC2-4C60-8AA9-97FD6757B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23" y="1944668"/>
            <a:ext cx="4567176" cy="2968664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63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D3A9A-7E94-42AB-B476-6FFF8813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Locus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2FC7-DC65-4B7B-A3A2-D6DF3CA8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r>
              <a:rPr lang="en-US" sz="1400"/>
              <a:t>Locus: a fixed position within the genome</a:t>
            </a:r>
          </a:p>
          <a:p>
            <a:pPr lvl="1"/>
            <a:r>
              <a:rPr lang="en-US" sz="1400"/>
              <a:t>May be large region or just a single nucleotide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1274C-4E8F-4BCC-966A-2F4B123C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141594"/>
            <a:ext cx="5177792" cy="445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76202-8D45-4CF0-8F69-CEE11BD9FB6B}"/>
              </a:ext>
            </a:extLst>
          </p:cNvPr>
          <p:cNvSpPr txBox="1"/>
          <p:nvPr/>
        </p:nvSpPr>
        <p:spPr>
          <a:xfrm>
            <a:off x="3263908" y="5998128"/>
            <a:ext cx="16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Locus (location)</a:t>
            </a:r>
          </a:p>
        </p:txBody>
      </p:sp>
    </p:spTree>
    <p:extLst>
      <p:ext uri="{BB962C8B-B14F-4D97-AF65-F5344CB8AC3E}">
        <p14:creationId xmlns:p14="http://schemas.microsoft.com/office/powerpoint/2010/main" val="23415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8190E-0B8D-4A0D-A9AC-78DFFD1A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Allele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F848-7BDF-4F20-B41D-D38EF66A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r>
              <a:rPr lang="en-US" sz="1400"/>
              <a:t>One of two or more genetic alternatives</a:t>
            </a:r>
          </a:p>
          <a:p>
            <a:r>
              <a:rPr lang="en-US" sz="1400"/>
              <a:t>Found at the same place (locus) on the chromosome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B1C86-F48B-453A-B743-E769FEDD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671755"/>
            <a:ext cx="5177792" cy="3391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AE40B-0D94-4C2C-9C1E-5503EE7E2C23}"/>
              </a:ext>
            </a:extLst>
          </p:cNvPr>
          <p:cNvSpPr txBox="1"/>
          <p:nvPr/>
        </p:nvSpPr>
        <p:spPr>
          <a:xfrm>
            <a:off x="3189929" y="5954070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Allele (alternative)</a:t>
            </a:r>
          </a:p>
        </p:txBody>
      </p:sp>
    </p:spTree>
    <p:extLst>
      <p:ext uri="{BB962C8B-B14F-4D97-AF65-F5344CB8AC3E}">
        <p14:creationId xmlns:p14="http://schemas.microsoft.com/office/powerpoint/2010/main" val="41022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FD2AF-8C6A-4295-BC92-67B3C8D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6CA0-F8D8-43B4-A58D-AC3B298F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r>
              <a:rPr lang="en-US" sz="1400" dirty="0"/>
              <a:t>Both alleles carried by an individual</a:t>
            </a:r>
          </a:p>
          <a:p>
            <a:r>
              <a:rPr lang="en-US" sz="1400" dirty="0"/>
              <a:t>Variable size:</a:t>
            </a:r>
          </a:p>
          <a:p>
            <a:pPr lvl="1"/>
            <a:r>
              <a:rPr lang="en-US" sz="1400" dirty="0"/>
              <a:t>May be entire genome, some genomic region, or a single nucleotide locus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A01F35C-DD7A-4B9F-A2F5-DA4A7028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76" y="1516421"/>
            <a:ext cx="5177792" cy="3702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DED59-E39A-4B63-A42A-77377843C54A}"/>
              </a:ext>
            </a:extLst>
          </p:cNvPr>
          <p:cNvSpPr txBox="1"/>
          <p:nvPr/>
        </p:nvSpPr>
        <p:spPr>
          <a:xfrm>
            <a:off x="2978554" y="6002932"/>
            <a:ext cx="275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Genotype (genetic marker)</a:t>
            </a:r>
          </a:p>
        </p:txBody>
      </p:sp>
    </p:spTree>
    <p:extLst>
      <p:ext uri="{BB962C8B-B14F-4D97-AF65-F5344CB8AC3E}">
        <p14:creationId xmlns:p14="http://schemas.microsoft.com/office/powerpoint/2010/main" val="17337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FEB3-415D-4E9B-9C05-AF8BC119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Phenotype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4E1C-83BF-49E6-83A8-1CE61902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r>
              <a:rPr lang="en-US" sz="1400" dirty="0"/>
              <a:t>Observable trait(s)</a:t>
            </a:r>
          </a:p>
          <a:p>
            <a:pPr lvl="1"/>
            <a:r>
              <a:rPr lang="en-US" sz="1400" dirty="0"/>
              <a:t>May be eye color, disease state, blood pressure, drought tolerance, etc.</a:t>
            </a:r>
          </a:p>
        </p:txBody>
      </p:sp>
      <p:pic>
        <p:nvPicPr>
          <p:cNvPr id="5" name="Picture 4" descr="A close up of a bird&#10;&#10;Description automatically generated">
            <a:extLst>
              <a:ext uri="{FF2B5EF4-FFF2-40B4-BE49-F238E27FC236}">
                <a16:creationId xmlns:a16="http://schemas.microsoft.com/office/drawing/2014/main" id="{DA2099C5-C87C-4497-853F-70CC6E71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76" y="1639393"/>
            <a:ext cx="5177792" cy="3456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B86EA-6886-4E95-B9EE-C1D0847EE12B}"/>
              </a:ext>
            </a:extLst>
          </p:cNvPr>
          <p:cNvSpPr txBox="1"/>
          <p:nvPr/>
        </p:nvSpPr>
        <p:spPr>
          <a:xfrm>
            <a:off x="3148049" y="6009911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Phenotype (physical trait)</a:t>
            </a:r>
          </a:p>
        </p:txBody>
      </p:sp>
    </p:spTree>
    <p:extLst>
      <p:ext uri="{BB962C8B-B14F-4D97-AF65-F5344CB8AC3E}">
        <p14:creationId xmlns:p14="http://schemas.microsoft.com/office/powerpoint/2010/main" val="9346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E597-A3B9-4181-B892-0A6C591E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5091762"/>
            <a:ext cx="5875644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Gregor Mendel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4202-B1B3-4625-85E0-0A8B27B4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330" y="5091763"/>
            <a:ext cx="223065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/>
              <a:t>What phenotypes did he study?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97A1A0A7-0D66-4C87-A8AC-EB598DB2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 b="35612"/>
          <a:stretch/>
        </p:blipFill>
        <p:spPr>
          <a:xfrm>
            <a:off x="-2987" y="10"/>
            <a:ext cx="9143999" cy="4571990"/>
          </a:xfrm>
          <a:prstGeom prst="rect">
            <a:avLst/>
          </a:prstGeom>
        </p:spPr>
      </p:pic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6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35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E5901-6B43-4DB4-AE68-8E0A9021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E0C94-5823-4F17-BF6E-1C3EA59A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02734"/>
            <a:ext cx="8178799" cy="54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B82F6-05C7-48B3-97E8-7CA7A96A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Law of Independent Assortment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09D7-14D3-46FA-83E0-1AC190BD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States that alleles for separate traits are passed independently of one another</a:t>
            </a:r>
          </a:p>
          <a:p>
            <a:pPr lvl="1"/>
            <a:r>
              <a:rPr lang="en-US" sz="1700" b="1" i="1" dirty="0">
                <a:solidFill>
                  <a:schemeClr val="bg1"/>
                </a:solidFill>
              </a:rPr>
              <a:t>This is not always true!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78259B-B882-4D94-A248-E8F3C87EF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3"/>
          <a:stretch/>
        </p:blipFill>
        <p:spPr>
          <a:xfrm>
            <a:off x="3973322" y="1098290"/>
            <a:ext cx="4688077" cy="42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4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264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Mendelian Genetics</vt:lpstr>
      <vt:lpstr>Locus</vt:lpstr>
      <vt:lpstr>Allele</vt:lpstr>
      <vt:lpstr>Genotype</vt:lpstr>
      <vt:lpstr>Phenotype</vt:lpstr>
      <vt:lpstr>Gregor Mendel</vt:lpstr>
      <vt:lpstr>PowerPoint Presentation</vt:lpstr>
      <vt:lpstr>PowerPoint Presentation</vt:lpstr>
      <vt:lpstr>Law of Independent Assortment</vt:lpstr>
      <vt:lpstr>Law of Dominance</vt:lpstr>
      <vt:lpstr>Hemochromatosis</vt:lpstr>
      <vt:lpstr>Genetic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Mendelian Genetics</dc:title>
  <dc:creator>Sharlee Climer</dc:creator>
  <cp:lastModifiedBy>Sharlee Climer</cp:lastModifiedBy>
  <cp:revision>1</cp:revision>
  <dcterms:created xsi:type="dcterms:W3CDTF">2019-03-09T22:19:22Z</dcterms:created>
  <dcterms:modified xsi:type="dcterms:W3CDTF">2019-03-11T19:36:15Z</dcterms:modified>
</cp:coreProperties>
</file>