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4F9557-CEAA-42F8-AE91-8F5A3EC90B3B}" v="35" dt="2019-03-29T17:15:30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8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4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lee Climer" userId="e256e5ac270a8a60" providerId="LiveId" clId="{EF4F9557-CEAA-42F8-AE91-8F5A3EC90B3B}"/>
    <pc:docChg chg="undo custSel mod addSld delSld modSld">
      <pc:chgData name="Sharlee Climer" userId="e256e5ac270a8a60" providerId="LiveId" clId="{EF4F9557-CEAA-42F8-AE91-8F5A3EC90B3B}" dt="2019-03-30T01:02:54.690" v="909" actId="1076"/>
      <pc:docMkLst>
        <pc:docMk/>
      </pc:docMkLst>
      <pc:sldChg chg="modSp">
        <pc:chgData name="Sharlee Climer" userId="e256e5ac270a8a60" providerId="LiveId" clId="{EF4F9557-CEAA-42F8-AE91-8F5A3EC90B3B}" dt="2019-03-29T16:08:34.520" v="100" actId="20577"/>
        <pc:sldMkLst>
          <pc:docMk/>
          <pc:sldMk cId="1615876604" sldId="256"/>
        </pc:sldMkLst>
        <pc:spChg chg="mod">
          <ac:chgData name="Sharlee Climer" userId="e256e5ac270a8a60" providerId="LiveId" clId="{EF4F9557-CEAA-42F8-AE91-8F5A3EC90B3B}" dt="2019-03-29T16:08:34.520" v="100" actId="20577"/>
          <ac:spMkLst>
            <pc:docMk/>
            <pc:sldMk cId="1615876604" sldId="256"/>
            <ac:spMk id="2" creationId="{08707E1A-557A-4885-A2EB-9A28B5FAA4B4}"/>
          </ac:spMkLst>
        </pc:spChg>
      </pc:sldChg>
      <pc:sldChg chg="addSp delSp modSp add mod setBg modAnim">
        <pc:chgData name="Sharlee Climer" userId="e256e5ac270a8a60" providerId="LiveId" clId="{EF4F9557-CEAA-42F8-AE91-8F5A3EC90B3B}" dt="2019-03-30T01:02:54.690" v="909" actId="1076"/>
        <pc:sldMkLst>
          <pc:docMk/>
          <pc:sldMk cId="1120378804" sldId="257"/>
        </pc:sldMkLst>
        <pc:spChg chg="mod">
          <ac:chgData name="Sharlee Climer" userId="e256e5ac270a8a60" providerId="LiveId" clId="{EF4F9557-CEAA-42F8-AE91-8F5A3EC90B3B}" dt="2019-03-29T16:27:35.103" v="131" actId="26606"/>
          <ac:spMkLst>
            <pc:docMk/>
            <pc:sldMk cId="1120378804" sldId="257"/>
            <ac:spMk id="2" creationId="{D6B9E809-F434-4182-A01F-21F67208878B}"/>
          </ac:spMkLst>
        </pc:spChg>
        <pc:spChg chg="mod ord">
          <ac:chgData name="Sharlee Climer" userId="e256e5ac270a8a60" providerId="LiveId" clId="{EF4F9557-CEAA-42F8-AE91-8F5A3EC90B3B}" dt="2019-03-29T16:44:51.181" v="470" actId="1076"/>
          <ac:spMkLst>
            <pc:docMk/>
            <pc:sldMk cId="1120378804" sldId="257"/>
            <ac:spMk id="3" creationId="{28D07B0F-A045-4C24-A6A0-5F5FCBC990F2}"/>
          </ac:spMkLst>
        </pc:spChg>
        <pc:spChg chg="add mod">
          <ac:chgData name="Sharlee Climer" userId="e256e5ac270a8a60" providerId="LiveId" clId="{EF4F9557-CEAA-42F8-AE91-8F5A3EC90B3B}" dt="2019-03-30T01:02:54.690" v="909" actId="1076"/>
          <ac:spMkLst>
            <pc:docMk/>
            <pc:sldMk cId="1120378804" sldId="257"/>
            <ac:spMk id="8" creationId="{A14BA25B-4BA5-4EEA-8B46-FAB7B3A17B2A}"/>
          </ac:spMkLst>
        </pc:spChg>
        <pc:spChg chg="add del">
          <ac:chgData name="Sharlee Climer" userId="e256e5ac270a8a60" providerId="LiveId" clId="{EF4F9557-CEAA-42F8-AE91-8F5A3EC90B3B}" dt="2019-03-29T16:27:35.088" v="130" actId="26606"/>
          <ac:spMkLst>
            <pc:docMk/>
            <pc:sldMk cId="1120378804" sldId="257"/>
            <ac:spMk id="14" creationId="{569C1A01-6FB5-43CE-ADCC-936728ACAC0D}"/>
          </ac:spMkLst>
        </pc:spChg>
        <pc:spChg chg="add">
          <ac:chgData name="Sharlee Climer" userId="e256e5ac270a8a60" providerId="LiveId" clId="{EF4F9557-CEAA-42F8-AE91-8F5A3EC90B3B}" dt="2019-03-29T16:27:35.103" v="131" actId="26606"/>
          <ac:spMkLst>
            <pc:docMk/>
            <pc:sldMk cId="1120378804" sldId="257"/>
            <ac:spMk id="16" creationId="{C607803A-4E99-444E-94F7-8785CDDF5849}"/>
          </ac:spMkLst>
        </pc:spChg>
        <pc:spChg chg="add">
          <ac:chgData name="Sharlee Climer" userId="e256e5ac270a8a60" providerId="LiveId" clId="{EF4F9557-CEAA-42F8-AE91-8F5A3EC90B3B}" dt="2019-03-29T16:27:35.103" v="131" actId="26606"/>
          <ac:spMkLst>
            <pc:docMk/>
            <pc:sldMk cId="1120378804" sldId="257"/>
            <ac:spMk id="17" creationId="{2989BE6A-C309-418E-8ADD-1616A980570D}"/>
          </ac:spMkLst>
        </pc:spChg>
        <pc:picChg chg="add del mod">
          <ac:chgData name="Sharlee Climer" userId="e256e5ac270a8a60" providerId="LiveId" clId="{EF4F9557-CEAA-42F8-AE91-8F5A3EC90B3B}" dt="2019-03-29T16:27:07.423" v="125"/>
          <ac:picMkLst>
            <pc:docMk/>
            <pc:sldMk cId="1120378804" sldId="257"/>
            <ac:picMk id="5" creationId="{7B2624AC-DC31-4544-BB35-249D416FC7AE}"/>
          </ac:picMkLst>
        </pc:picChg>
        <pc:picChg chg="add mod ord modCrop">
          <ac:chgData name="Sharlee Climer" userId="e256e5ac270a8a60" providerId="LiveId" clId="{EF4F9557-CEAA-42F8-AE91-8F5A3EC90B3B}" dt="2019-03-29T16:27:53.282" v="134" actId="732"/>
          <ac:picMkLst>
            <pc:docMk/>
            <pc:sldMk cId="1120378804" sldId="257"/>
            <ac:picMk id="7" creationId="{91CA1DB7-D7B1-4A5E-9DA4-22F2E4641228}"/>
          </ac:picMkLst>
        </pc:picChg>
        <pc:picChg chg="add del">
          <ac:chgData name="Sharlee Climer" userId="e256e5ac270a8a60" providerId="LiveId" clId="{EF4F9557-CEAA-42F8-AE91-8F5A3EC90B3B}" dt="2019-03-29T16:27:35.088" v="130" actId="26606"/>
          <ac:picMkLst>
            <pc:docMk/>
            <pc:sldMk cId="1120378804" sldId="257"/>
            <ac:picMk id="12" creationId="{EE09A529-E47C-4634-BB98-0A9526C372B4}"/>
          </ac:picMkLst>
        </pc:picChg>
      </pc:sldChg>
      <pc:sldChg chg="addSp modSp add mod setBg">
        <pc:chgData name="Sharlee Climer" userId="e256e5ac270a8a60" providerId="LiveId" clId="{EF4F9557-CEAA-42F8-AE91-8F5A3EC90B3B}" dt="2019-03-29T16:41:48.530" v="464" actId="26606"/>
        <pc:sldMkLst>
          <pc:docMk/>
          <pc:sldMk cId="491265906" sldId="258"/>
        </pc:sldMkLst>
        <pc:spChg chg="mod">
          <ac:chgData name="Sharlee Climer" userId="e256e5ac270a8a60" providerId="LiveId" clId="{EF4F9557-CEAA-42F8-AE91-8F5A3EC90B3B}" dt="2019-03-29T16:41:48.530" v="464" actId="26606"/>
          <ac:spMkLst>
            <pc:docMk/>
            <pc:sldMk cId="491265906" sldId="258"/>
            <ac:spMk id="2" creationId="{DEEC9442-78AA-4950-B5FF-B459B9C8BB51}"/>
          </ac:spMkLst>
        </pc:spChg>
        <pc:spChg chg="mod">
          <ac:chgData name="Sharlee Climer" userId="e256e5ac270a8a60" providerId="LiveId" clId="{EF4F9557-CEAA-42F8-AE91-8F5A3EC90B3B}" dt="2019-03-29T16:41:48.530" v="464" actId="26606"/>
          <ac:spMkLst>
            <pc:docMk/>
            <pc:sldMk cId="491265906" sldId="258"/>
            <ac:spMk id="3" creationId="{0FBA942E-E5B9-40FA-8EA1-4CB1739E8D66}"/>
          </ac:spMkLst>
        </pc:spChg>
        <pc:spChg chg="add">
          <ac:chgData name="Sharlee Climer" userId="e256e5ac270a8a60" providerId="LiveId" clId="{EF4F9557-CEAA-42F8-AE91-8F5A3EC90B3B}" dt="2019-03-29T16:41:48.530" v="464" actId="26606"/>
          <ac:spMkLst>
            <pc:docMk/>
            <pc:sldMk cId="491265906" sldId="258"/>
            <ac:spMk id="12" creationId="{569C1A01-6FB5-43CE-ADCC-936728ACAC0D}"/>
          </ac:spMkLst>
        </pc:spChg>
        <pc:picChg chg="add mod ord">
          <ac:chgData name="Sharlee Climer" userId="e256e5ac270a8a60" providerId="LiveId" clId="{EF4F9557-CEAA-42F8-AE91-8F5A3EC90B3B}" dt="2019-03-29T16:41:48.530" v="464" actId="26606"/>
          <ac:picMkLst>
            <pc:docMk/>
            <pc:sldMk cId="491265906" sldId="258"/>
            <ac:picMk id="5" creationId="{6A688699-A91A-4209-AD0F-5DE3102796DD}"/>
          </ac:picMkLst>
        </pc:picChg>
        <pc:picChg chg="add">
          <ac:chgData name="Sharlee Climer" userId="e256e5ac270a8a60" providerId="LiveId" clId="{EF4F9557-CEAA-42F8-AE91-8F5A3EC90B3B}" dt="2019-03-29T16:41:48.530" v="464" actId="26606"/>
          <ac:picMkLst>
            <pc:docMk/>
            <pc:sldMk cId="491265906" sldId="258"/>
            <ac:picMk id="10" creationId="{EE09A529-E47C-4634-BB98-0A9526C372B4}"/>
          </ac:picMkLst>
        </pc:picChg>
      </pc:sldChg>
      <pc:sldChg chg="addSp delSp modSp add mod setBg setClrOvrMap">
        <pc:chgData name="Sharlee Climer" userId="e256e5ac270a8a60" providerId="LiveId" clId="{EF4F9557-CEAA-42F8-AE91-8F5A3EC90B3B}" dt="2019-03-29T17:15:38.794" v="907" actId="1036"/>
        <pc:sldMkLst>
          <pc:docMk/>
          <pc:sldMk cId="1518991679" sldId="259"/>
        </pc:sldMkLst>
        <pc:spChg chg="mod">
          <ac:chgData name="Sharlee Climer" userId="e256e5ac270a8a60" providerId="LiveId" clId="{EF4F9557-CEAA-42F8-AE91-8F5A3EC90B3B}" dt="2019-03-29T16:56:06.993" v="735" actId="26606"/>
          <ac:spMkLst>
            <pc:docMk/>
            <pc:sldMk cId="1518991679" sldId="259"/>
            <ac:spMk id="2" creationId="{48048D01-EBA1-416E-BBB2-13A0CBACCC0A}"/>
          </ac:spMkLst>
        </pc:spChg>
        <pc:spChg chg="mod">
          <ac:chgData name="Sharlee Climer" userId="e256e5ac270a8a60" providerId="LiveId" clId="{EF4F9557-CEAA-42F8-AE91-8F5A3EC90B3B}" dt="2019-03-29T17:15:38.794" v="907" actId="1036"/>
          <ac:spMkLst>
            <pc:docMk/>
            <pc:sldMk cId="1518991679" sldId="259"/>
            <ac:spMk id="3" creationId="{09554E0E-4519-4FB8-99B6-AFE06E46669B}"/>
          </ac:spMkLst>
        </pc:spChg>
        <pc:spChg chg="add del">
          <ac:chgData name="Sharlee Climer" userId="e256e5ac270a8a60" providerId="LiveId" clId="{EF4F9557-CEAA-42F8-AE91-8F5A3EC90B3B}" dt="2019-03-29T16:55:49.452" v="732" actId="26606"/>
          <ac:spMkLst>
            <pc:docMk/>
            <pc:sldMk cId="1518991679" sldId="259"/>
            <ac:spMk id="12" creationId="{569C1A01-6FB5-43CE-ADCC-936728ACAC0D}"/>
          </ac:spMkLst>
        </pc:spChg>
        <pc:spChg chg="add del">
          <ac:chgData name="Sharlee Climer" userId="e256e5ac270a8a60" providerId="LiveId" clId="{EF4F9557-CEAA-42F8-AE91-8F5A3EC90B3B}" dt="2019-03-29T16:56:06.993" v="734" actId="26606"/>
          <ac:spMkLst>
            <pc:docMk/>
            <pc:sldMk cId="1518991679" sldId="259"/>
            <ac:spMk id="14" creationId="{C5E6CFF1-2F42-4E10-9A97-F116F46F53FE}"/>
          </ac:spMkLst>
        </pc:spChg>
        <pc:spChg chg="add">
          <ac:chgData name="Sharlee Climer" userId="e256e5ac270a8a60" providerId="LiveId" clId="{EF4F9557-CEAA-42F8-AE91-8F5A3EC90B3B}" dt="2019-03-29T16:56:06.993" v="735" actId="26606"/>
          <ac:spMkLst>
            <pc:docMk/>
            <pc:sldMk cId="1518991679" sldId="259"/>
            <ac:spMk id="17" creationId="{3CD9DF72-87A3-404E-A828-84CBF11A8303}"/>
          </ac:spMkLst>
        </pc:spChg>
        <pc:picChg chg="add mod ord">
          <ac:chgData name="Sharlee Climer" userId="e256e5ac270a8a60" providerId="LiveId" clId="{EF4F9557-CEAA-42F8-AE91-8F5A3EC90B3B}" dt="2019-03-29T16:56:06.993" v="735" actId="26606"/>
          <ac:picMkLst>
            <pc:docMk/>
            <pc:sldMk cId="1518991679" sldId="259"/>
            <ac:picMk id="5" creationId="{674C31A6-2C8F-4202-B978-E3F8A24F75EC}"/>
          </ac:picMkLst>
        </pc:picChg>
        <pc:picChg chg="add del">
          <ac:chgData name="Sharlee Climer" userId="e256e5ac270a8a60" providerId="LiveId" clId="{EF4F9557-CEAA-42F8-AE91-8F5A3EC90B3B}" dt="2019-03-29T16:55:49.452" v="732" actId="26606"/>
          <ac:picMkLst>
            <pc:docMk/>
            <pc:sldMk cId="1518991679" sldId="259"/>
            <ac:picMk id="10" creationId="{EE09A529-E47C-4634-BB98-0A9526C372B4}"/>
          </ac:picMkLst>
        </pc:picChg>
        <pc:cxnChg chg="add del">
          <ac:chgData name="Sharlee Climer" userId="e256e5ac270a8a60" providerId="LiveId" clId="{EF4F9557-CEAA-42F8-AE91-8F5A3EC90B3B}" dt="2019-03-29T16:56:06.993" v="734" actId="26606"/>
          <ac:cxnSpMkLst>
            <pc:docMk/>
            <pc:sldMk cId="1518991679" sldId="259"/>
            <ac:cxnSpMk id="15" creationId="{67182200-4859-4C8D-BCBB-55B245C28BA3}"/>
          </ac:cxnSpMkLst>
        </pc:cxnChg>
        <pc:cxnChg chg="add">
          <ac:chgData name="Sharlee Climer" userId="e256e5ac270a8a60" providerId="LiveId" clId="{EF4F9557-CEAA-42F8-AE91-8F5A3EC90B3B}" dt="2019-03-29T16:56:06.993" v="735" actId="26606"/>
          <ac:cxnSpMkLst>
            <pc:docMk/>
            <pc:sldMk cId="1518991679" sldId="259"/>
            <ac:cxnSpMk id="18" creationId="{20E3A342-4D61-4E3F-AF90-1AB42AEB96CC}"/>
          </ac:cxnSpMkLst>
        </pc:cxnChg>
      </pc:sldChg>
      <pc:sldChg chg="addSp delSp modSp add mod setBg">
        <pc:chgData name="Sharlee Climer" userId="e256e5ac270a8a60" providerId="LiveId" clId="{EF4F9557-CEAA-42F8-AE91-8F5A3EC90B3B}" dt="2019-03-29T16:59:28.942" v="846" actId="122"/>
        <pc:sldMkLst>
          <pc:docMk/>
          <pc:sldMk cId="2220872709" sldId="260"/>
        </pc:sldMkLst>
        <pc:spChg chg="mod">
          <ac:chgData name="Sharlee Climer" userId="e256e5ac270a8a60" providerId="LiveId" clId="{EF4F9557-CEAA-42F8-AE91-8F5A3EC90B3B}" dt="2019-03-29T16:59:28.942" v="846" actId="122"/>
          <ac:spMkLst>
            <pc:docMk/>
            <pc:sldMk cId="2220872709" sldId="260"/>
            <ac:spMk id="2" creationId="{A4B90AFD-0018-409D-BB79-EF7B13C31282}"/>
          </ac:spMkLst>
        </pc:spChg>
        <pc:spChg chg="del mod">
          <ac:chgData name="Sharlee Climer" userId="e256e5ac270a8a60" providerId="LiveId" clId="{EF4F9557-CEAA-42F8-AE91-8F5A3EC90B3B}" dt="2019-03-29T16:58:12.390" v="834"/>
          <ac:spMkLst>
            <pc:docMk/>
            <pc:sldMk cId="2220872709" sldId="260"/>
            <ac:spMk id="3" creationId="{25FC30CB-00F1-46EF-AD1E-6DC125F8A8C9}"/>
          </ac:spMkLst>
        </pc:spChg>
        <pc:spChg chg="add del">
          <ac:chgData name="Sharlee Climer" userId="e256e5ac270a8a60" providerId="LiveId" clId="{EF4F9557-CEAA-42F8-AE91-8F5A3EC90B3B}" dt="2019-03-29T16:58:30.123" v="836" actId="26606"/>
          <ac:spMkLst>
            <pc:docMk/>
            <pc:sldMk cId="2220872709" sldId="260"/>
            <ac:spMk id="10" creationId="{AFEB5CEC-00BF-48BE-8225-C9072A6284FF}"/>
          </ac:spMkLst>
        </pc:spChg>
        <pc:spChg chg="add del">
          <ac:chgData name="Sharlee Climer" userId="e256e5ac270a8a60" providerId="LiveId" clId="{EF4F9557-CEAA-42F8-AE91-8F5A3EC90B3B}" dt="2019-03-29T16:58:30.123" v="836" actId="26606"/>
          <ac:spMkLst>
            <pc:docMk/>
            <pc:sldMk cId="2220872709" sldId="260"/>
            <ac:spMk id="13" creationId="{3CD9DF72-87A3-404E-A828-84CBF11A8303}"/>
          </ac:spMkLst>
        </pc:spChg>
        <pc:spChg chg="add del">
          <ac:chgData name="Sharlee Climer" userId="e256e5ac270a8a60" providerId="LiveId" clId="{EF4F9557-CEAA-42F8-AE91-8F5A3EC90B3B}" dt="2019-03-29T16:58:33.442" v="838" actId="26606"/>
          <ac:spMkLst>
            <pc:docMk/>
            <pc:sldMk cId="2220872709" sldId="260"/>
            <ac:spMk id="19" creationId="{E7BFB53C-D81F-41F7-BF26-AB3BAAB579DE}"/>
          </ac:spMkLst>
        </pc:spChg>
        <pc:spChg chg="add del">
          <ac:chgData name="Sharlee Climer" userId="e256e5ac270a8a60" providerId="LiveId" clId="{EF4F9557-CEAA-42F8-AE91-8F5A3EC90B3B}" dt="2019-03-29T16:58:40.812" v="840" actId="26606"/>
          <ac:spMkLst>
            <pc:docMk/>
            <pc:sldMk cId="2220872709" sldId="260"/>
            <ac:spMk id="23" creationId="{A2FB30A7-3905-4BA2-B24D-6F331B886A54}"/>
          </ac:spMkLst>
        </pc:spChg>
        <pc:spChg chg="add del">
          <ac:chgData name="Sharlee Climer" userId="e256e5ac270a8a60" providerId="LiveId" clId="{EF4F9557-CEAA-42F8-AE91-8F5A3EC90B3B}" dt="2019-03-29T16:58:58.336" v="842" actId="26606"/>
          <ac:spMkLst>
            <pc:docMk/>
            <pc:sldMk cId="2220872709" sldId="260"/>
            <ac:spMk id="26" creationId="{E862BE82-D00D-42C1-BF16-93AA37870C32}"/>
          </ac:spMkLst>
        </pc:spChg>
        <pc:spChg chg="add del">
          <ac:chgData name="Sharlee Climer" userId="e256e5ac270a8a60" providerId="LiveId" clId="{EF4F9557-CEAA-42F8-AE91-8F5A3EC90B3B}" dt="2019-03-29T16:58:58.336" v="842" actId="26606"/>
          <ac:spMkLst>
            <pc:docMk/>
            <pc:sldMk cId="2220872709" sldId="260"/>
            <ac:spMk id="27" creationId="{F6D92C2D-1D3D-4974-918C-06579FB354A9}"/>
          </ac:spMkLst>
        </pc:spChg>
        <pc:spChg chg="add del">
          <ac:chgData name="Sharlee Climer" userId="e256e5ac270a8a60" providerId="LiveId" clId="{EF4F9557-CEAA-42F8-AE91-8F5A3EC90B3B}" dt="2019-03-29T16:58:58.336" v="842" actId="26606"/>
          <ac:spMkLst>
            <pc:docMk/>
            <pc:sldMk cId="2220872709" sldId="260"/>
            <ac:spMk id="28" creationId="{3CB2DFD3-5FA7-4675-9967-A5C94B349161}"/>
          </ac:spMkLst>
        </pc:spChg>
        <pc:picChg chg="add del mod">
          <ac:chgData name="Sharlee Climer" userId="e256e5ac270a8a60" providerId="LiveId" clId="{EF4F9557-CEAA-42F8-AE91-8F5A3EC90B3B}" dt="2019-03-29T16:59:14.297" v="844" actId="1076"/>
          <ac:picMkLst>
            <pc:docMk/>
            <pc:sldMk cId="2220872709" sldId="260"/>
            <ac:picMk id="5" creationId="{9FCFBC47-48FD-4111-B67D-92CBED0611BD}"/>
          </ac:picMkLst>
        </pc:picChg>
        <pc:picChg chg="add del">
          <ac:chgData name="Sharlee Climer" userId="e256e5ac270a8a60" providerId="LiveId" clId="{EF4F9557-CEAA-42F8-AE91-8F5A3EC90B3B}" dt="2019-03-29T16:58:30.123" v="836" actId="26606"/>
          <ac:picMkLst>
            <pc:docMk/>
            <pc:sldMk cId="2220872709" sldId="260"/>
            <ac:picMk id="8" creationId="{9FCFBC47-48FD-4111-B67D-92CBED0611BD}"/>
          </ac:picMkLst>
        </pc:picChg>
        <pc:picChg chg="add del">
          <ac:chgData name="Sharlee Climer" userId="e256e5ac270a8a60" providerId="LiveId" clId="{EF4F9557-CEAA-42F8-AE91-8F5A3EC90B3B}" dt="2019-03-29T16:58:33.442" v="838" actId="26606"/>
          <ac:picMkLst>
            <pc:docMk/>
            <pc:sldMk cId="2220872709" sldId="260"/>
            <ac:picMk id="17" creationId="{9FCFBC47-48FD-4111-B67D-92CBED0611BD}"/>
          </ac:picMkLst>
        </pc:picChg>
        <pc:picChg chg="add del">
          <ac:chgData name="Sharlee Climer" userId="e256e5ac270a8a60" providerId="LiveId" clId="{EF4F9557-CEAA-42F8-AE91-8F5A3EC90B3B}" dt="2019-03-29T16:58:33.442" v="838" actId="26606"/>
          <ac:picMkLst>
            <pc:docMk/>
            <pc:sldMk cId="2220872709" sldId="260"/>
            <ac:picMk id="18" creationId="{54DDEBDD-D8BD-41A6-8A0D-B00E3768B0F9}"/>
          </ac:picMkLst>
        </pc:picChg>
        <pc:picChg chg="add del">
          <ac:chgData name="Sharlee Climer" userId="e256e5ac270a8a60" providerId="LiveId" clId="{EF4F9557-CEAA-42F8-AE91-8F5A3EC90B3B}" dt="2019-03-29T16:58:40.812" v="840" actId="26606"/>
          <ac:picMkLst>
            <pc:docMk/>
            <pc:sldMk cId="2220872709" sldId="260"/>
            <ac:picMk id="21" creationId="{9FCFBC47-48FD-4111-B67D-92CBED0611BD}"/>
          </ac:picMkLst>
        </pc:picChg>
        <pc:picChg chg="add del">
          <ac:chgData name="Sharlee Climer" userId="e256e5ac270a8a60" providerId="LiveId" clId="{EF4F9557-CEAA-42F8-AE91-8F5A3EC90B3B}" dt="2019-03-29T16:58:40.812" v="840" actId="26606"/>
          <ac:picMkLst>
            <pc:docMk/>
            <pc:sldMk cId="2220872709" sldId="260"/>
            <ac:picMk id="22" creationId="{19AE98B8-B73A-4724-B639-017087F9239F}"/>
          </ac:picMkLst>
        </pc:picChg>
        <pc:picChg chg="add del">
          <ac:chgData name="Sharlee Climer" userId="e256e5ac270a8a60" providerId="LiveId" clId="{EF4F9557-CEAA-42F8-AE91-8F5A3EC90B3B}" dt="2019-03-29T16:58:58.336" v="842" actId="26606"/>
          <ac:picMkLst>
            <pc:docMk/>
            <pc:sldMk cId="2220872709" sldId="260"/>
            <ac:picMk id="25" creationId="{9FCFBC47-48FD-4111-B67D-92CBED0611BD}"/>
          </ac:picMkLst>
        </pc:picChg>
        <pc:cxnChg chg="add del">
          <ac:chgData name="Sharlee Climer" userId="e256e5ac270a8a60" providerId="LiveId" clId="{EF4F9557-CEAA-42F8-AE91-8F5A3EC90B3B}" dt="2019-03-29T16:58:30.123" v="836" actId="26606"/>
          <ac:cxnSpMkLst>
            <pc:docMk/>
            <pc:sldMk cId="2220872709" sldId="260"/>
            <ac:cxnSpMk id="15" creationId="{20E3A342-4D61-4E3F-AF90-1AB42AEB96CC}"/>
          </ac:cxnSpMkLst>
        </pc:cxnChg>
      </pc:sldChg>
      <pc:sldChg chg="add del">
        <pc:chgData name="Sharlee Climer" userId="e256e5ac270a8a60" providerId="LiveId" clId="{EF4F9557-CEAA-42F8-AE91-8F5A3EC90B3B}" dt="2019-03-29T17:21:49.144" v="908" actId="2696"/>
        <pc:sldMkLst>
          <pc:docMk/>
          <pc:sldMk cId="2465424239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6AA6-BA90-455F-807A-80517F5C24A8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B7CD-E78F-469B-9BFB-2D78D5D69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1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6AA6-BA90-455F-807A-80517F5C24A8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B7CD-E78F-469B-9BFB-2D78D5D69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6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6AA6-BA90-455F-807A-80517F5C24A8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B7CD-E78F-469B-9BFB-2D78D5D69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6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6AA6-BA90-455F-807A-80517F5C24A8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B7CD-E78F-469B-9BFB-2D78D5D69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6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6AA6-BA90-455F-807A-80517F5C24A8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B7CD-E78F-469B-9BFB-2D78D5D69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2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6AA6-BA90-455F-807A-80517F5C24A8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B7CD-E78F-469B-9BFB-2D78D5D69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9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6AA6-BA90-455F-807A-80517F5C24A8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B7CD-E78F-469B-9BFB-2D78D5D69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9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6AA6-BA90-455F-807A-80517F5C24A8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B7CD-E78F-469B-9BFB-2D78D5D69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8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6AA6-BA90-455F-807A-80517F5C24A8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B7CD-E78F-469B-9BFB-2D78D5D69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0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6AA6-BA90-455F-807A-80517F5C24A8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B7CD-E78F-469B-9BFB-2D78D5D69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6AA6-BA90-455F-807A-80517F5C24A8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B7CD-E78F-469B-9BFB-2D78D5D69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96AA6-BA90-455F-807A-80517F5C24A8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EB7CD-E78F-469B-9BFB-2D78D5D69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4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TftyFboC_M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plVk4NVIUh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-IqdPch9t0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Ybk7E7SLbWw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707E1A-557A-4885-A2EB-9A28B5FAA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840037"/>
          </a:xfrm>
        </p:spPr>
        <p:txBody>
          <a:bodyPr>
            <a:normAutofit/>
          </a:bodyPr>
          <a:lstStyle/>
          <a:p>
            <a:r>
              <a:rPr lang="en-US" sz="5000" dirty="0"/>
              <a:t>Natural Selection and Microbiomes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0A575-F698-4F07-B1F6-1F92AD4AB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56436"/>
            <a:ext cx="6858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biological data science</a:t>
            </a:r>
          </a:p>
          <a:p>
            <a:r>
              <a:rPr lang="en-US">
                <a:solidFill>
                  <a:schemeClr val="accent1"/>
                </a:solidFill>
              </a:rPr>
              <a:t>spring 2019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876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E809-F434-4182-A01F-21F67208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19" y="513612"/>
            <a:ext cx="7420599" cy="1031216"/>
          </a:xfrm>
        </p:spPr>
        <p:txBody>
          <a:bodyPr anchor="b">
            <a:normAutofit/>
          </a:bodyPr>
          <a:lstStyle/>
          <a:p>
            <a:r>
              <a:rPr lang="en-US"/>
              <a:t>Natural Selection</a:t>
            </a:r>
            <a:endParaRPr lang="en-US" dirty="0"/>
          </a:p>
        </p:txBody>
      </p:sp>
      <p:pic>
        <p:nvPicPr>
          <p:cNvPr id="7" name="Picture 6" descr="A picture containing echinoderm&#10;&#10;Description automatically generated">
            <a:extLst>
              <a:ext uri="{FF2B5EF4-FFF2-40B4-BE49-F238E27FC236}">
                <a16:creationId xmlns:a16="http://schemas.microsoft.com/office/drawing/2014/main" id="{91CA1DB7-D7B1-4A5E-9DA4-22F2E46412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t="15109" r="6499" b="17165"/>
          <a:stretch/>
        </p:blipFill>
        <p:spPr>
          <a:xfrm>
            <a:off x="1312268" y="3148048"/>
            <a:ext cx="3378395" cy="1589305"/>
          </a:xfrm>
          <a:prstGeom prst="rect">
            <a:avLst/>
          </a:prstGeom>
        </p:spPr>
      </p:pic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85115" y="1884045"/>
            <a:ext cx="2456751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: Shape 13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41866" y="3222529"/>
            <a:ext cx="2432214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07B0F-A045-4C24-A6A0-5F5FCBC99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265" y="1884045"/>
            <a:ext cx="2720298" cy="3387145"/>
          </a:xfrm>
        </p:spPr>
        <p:txBody>
          <a:bodyPr anchor="ctr">
            <a:normAutofit/>
          </a:bodyPr>
          <a:lstStyle/>
          <a:p>
            <a:r>
              <a:rPr lang="en-US" sz="2100" dirty="0"/>
              <a:t>Darwin’s Principles</a:t>
            </a:r>
          </a:p>
          <a:p>
            <a:pPr lvl="1"/>
            <a:r>
              <a:rPr lang="en-US" sz="1700" dirty="0"/>
              <a:t>Variation</a:t>
            </a:r>
          </a:p>
          <a:p>
            <a:pPr lvl="1"/>
            <a:r>
              <a:rPr lang="en-US" sz="1700" dirty="0"/>
              <a:t>Heritability</a:t>
            </a:r>
          </a:p>
          <a:p>
            <a:pPr lvl="1"/>
            <a:r>
              <a:rPr lang="en-US" sz="1700" dirty="0"/>
              <a:t>Selection</a:t>
            </a:r>
          </a:p>
          <a:p>
            <a:pPr lvl="2"/>
            <a:r>
              <a:rPr lang="en-US" sz="1300" dirty="0"/>
              <a:t>Ability to survive and reproduce in a given environment</a:t>
            </a:r>
            <a:endParaRPr lang="en-US" sz="2100" dirty="0"/>
          </a:p>
          <a:p>
            <a:pPr marL="0" indent="0">
              <a:buNone/>
            </a:pPr>
            <a:r>
              <a:rPr lang="en-US" sz="1500" u="sng" dirty="0">
                <a:hlinkClick r:id="rId3"/>
              </a:rPr>
              <a:t>https://www.youtube.com/watch?v=aTftyFboC_M</a:t>
            </a:r>
            <a:endParaRPr lang="en-US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BA25B-4BA5-4EEA-8B46-FAB7B3A17B2A}"/>
              </a:ext>
            </a:extLst>
          </p:cNvPr>
          <p:cNvSpPr txBox="1"/>
          <p:nvPr/>
        </p:nvSpPr>
        <p:spPr>
          <a:xfrm>
            <a:off x="5864225" y="4931865"/>
            <a:ext cx="2847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When the pollution was reduced the light form of the peppered moth became the most common type again!</a:t>
            </a:r>
          </a:p>
        </p:txBody>
      </p:sp>
    </p:spTree>
    <p:extLst>
      <p:ext uri="{BB962C8B-B14F-4D97-AF65-F5344CB8AC3E}">
        <p14:creationId xmlns:p14="http://schemas.microsoft.com/office/powerpoint/2010/main" val="112037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6A688699-A91A-4209-AD0F-5DE3102796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0" r="10329"/>
          <a:stretch/>
        </p:blipFill>
        <p:spPr>
          <a:xfrm>
            <a:off x="20" y="10"/>
            <a:ext cx="9143980" cy="46669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00" y="4388303"/>
            <a:ext cx="618067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C9442-78AA-4950-B5FF-B459B9C8B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48" y="4551037"/>
            <a:ext cx="3766337" cy="1509931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000000"/>
                </a:solidFill>
              </a:rPr>
              <a:t>Antibiotic Resistance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A942E-E5B9-40FA-8EA1-4CB1739E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2685" y="4551037"/>
            <a:ext cx="3694808" cy="1509935"/>
          </a:xfrm>
        </p:spPr>
        <p:txBody>
          <a:bodyPr anchor="ctr">
            <a:norm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Bacteria have short life cycles</a:t>
            </a:r>
          </a:p>
          <a:p>
            <a:pPr lvl="1"/>
            <a:r>
              <a:rPr lang="en-US" sz="1600">
                <a:solidFill>
                  <a:srgbClr val="000000"/>
                </a:solidFill>
              </a:rPr>
              <a:t>Rapid evolution is possible</a:t>
            </a:r>
          </a:p>
          <a:p>
            <a:pPr lvl="1"/>
            <a:endParaRPr lang="en-US" sz="16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hlinkClick r:id="rId4"/>
              </a:rPr>
              <a:t>https://www.youtube.com/watch?v=plVk4NVIUh8</a:t>
            </a:r>
            <a:endParaRPr lang="en-US" sz="16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26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5" y="1010273"/>
            <a:ext cx="9025520" cy="5054291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9" y="1185955"/>
            <a:ext cx="7737181" cy="4351338"/>
          </a:xfrm>
        </p:spPr>
      </p:pic>
    </p:spTree>
    <p:extLst>
      <p:ext uri="{BB962C8B-B14F-4D97-AF65-F5344CB8AC3E}">
        <p14:creationId xmlns:p14="http://schemas.microsoft.com/office/powerpoint/2010/main" val="69436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4C31A6-2C8F-4202-B978-E3F8A24F75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6" r="1124"/>
          <a:stretch/>
        </p:blipFill>
        <p:spPr>
          <a:xfrm>
            <a:off x="-1" y="10"/>
            <a:ext cx="9144000" cy="6857990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-1" y="2463131"/>
            <a:ext cx="4512879" cy="4394869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68580" tIns="34290" rIns="68580" bIns="34290" rtlCol="0" anchor="t">
            <a:normAutofit/>
          </a:bodyPr>
          <a:lstStyle/>
          <a:p>
            <a:pPr algn="ctr">
              <a:spcAft>
                <a:spcPts val="750"/>
              </a:spcAft>
              <a:buClr>
                <a:schemeClr val="tx1"/>
              </a:buClr>
              <a:buSzPct val="100000"/>
            </a:pPr>
            <a:endParaRPr lang="en-US" sz="12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48D01-EBA1-416E-BBB2-13A0CBACC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70" y="3149961"/>
            <a:ext cx="3153103" cy="1007066"/>
          </a:xfrm>
        </p:spPr>
        <p:txBody>
          <a:bodyPr>
            <a:normAutofit/>
          </a:bodyPr>
          <a:lstStyle/>
          <a:p>
            <a:pPr algn="ctr"/>
            <a:r>
              <a:rPr lang="en-US" sz="3150"/>
              <a:t>Microbiome</a:t>
            </a:r>
          </a:p>
        </p:txBody>
      </p: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95115" y="4226880"/>
            <a:ext cx="701565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54E0E-4519-4FB8-99B6-AFE06E466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21" y="4532402"/>
            <a:ext cx="3444766" cy="1964879"/>
          </a:xfrm>
        </p:spPr>
        <p:txBody>
          <a:bodyPr anchor="ctr">
            <a:normAutofit/>
          </a:bodyPr>
          <a:lstStyle/>
          <a:p>
            <a:r>
              <a:rPr lang="en-US" sz="1575" dirty="0"/>
              <a:t>Microorganisms that live on or within our bodies</a:t>
            </a:r>
          </a:p>
          <a:p>
            <a:pPr marL="0" indent="0">
              <a:buNone/>
            </a:pPr>
            <a:r>
              <a:rPr lang="en-US" sz="1575" dirty="0">
                <a:hlinkClick r:id="rId3"/>
              </a:rPr>
              <a:t>https://www.youtube.com/watch?v=A-IqdPch9t0</a:t>
            </a:r>
            <a:endParaRPr lang="en-US" sz="1575" dirty="0"/>
          </a:p>
          <a:p>
            <a:pPr marL="0" indent="0">
              <a:buNone/>
            </a:pPr>
            <a:r>
              <a:rPr lang="en-US" sz="1575" dirty="0">
                <a:hlinkClick r:id="rId4"/>
              </a:rPr>
              <a:t>https://www.youtube.com/watch?v=Ybk7E7SLbWw</a:t>
            </a:r>
            <a:endParaRPr lang="en-US" sz="1575" dirty="0"/>
          </a:p>
          <a:p>
            <a:pPr marL="0" indent="0">
              <a:buNone/>
            </a:pPr>
            <a:endParaRPr lang="en-US" sz="1575" dirty="0"/>
          </a:p>
        </p:txBody>
      </p:sp>
    </p:spTree>
    <p:extLst>
      <p:ext uri="{BB962C8B-B14F-4D97-AF65-F5344CB8AC3E}">
        <p14:creationId xmlns:p14="http://schemas.microsoft.com/office/powerpoint/2010/main" val="151899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90AFD-0018-409D-BB79-EF7B13C3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Dan Jacobson’s PhD Dissertation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CFBC47-48FD-4111-B67D-92CBED061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897" y="1204004"/>
            <a:ext cx="6819061" cy="5653996"/>
          </a:xfrm>
        </p:spPr>
      </p:pic>
    </p:spTree>
    <p:extLst>
      <p:ext uri="{BB962C8B-B14F-4D97-AF65-F5344CB8AC3E}">
        <p14:creationId xmlns:p14="http://schemas.microsoft.com/office/powerpoint/2010/main" val="222087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513</TotalTime>
  <Words>80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Natural Selection and Microbiomes</vt:lpstr>
      <vt:lpstr>Natural Selection</vt:lpstr>
      <vt:lpstr>Antibiotic Resistance</vt:lpstr>
      <vt:lpstr>PowerPoint Presentation</vt:lpstr>
      <vt:lpstr>Microbiome</vt:lpstr>
      <vt:lpstr>Dan Jacobson’s PhD Dissertation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Microbiome and Evolution</dc:title>
  <dc:creator>Sharlee Climer</dc:creator>
  <cp:lastModifiedBy>Sharlee Climer</cp:lastModifiedBy>
  <cp:revision>2</cp:revision>
  <dcterms:created xsi:type="dcterms:W3CDTF">2019-03-29T15:51:04Z</dcterms:created>
  <dcterms:modified xsi:type="dcterms:W3CDTF">2019-04-01T19:15:20Z</dcterms:modified>
</cp:coreProperties>
</file>