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7" r:id="rId9"/>
    <p:sldId id="263" r:id="rId10"/>
    <p:sldId id="266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rlee Climer" initials="SC" lastIdx="1" clrIdx="0">
    <p:extLst>
      <p:ext uri="{19B8F6BF-5375-455C-9EA6-DF929625EA0E}">
        <p15:presenceInfo xmlns:p15="http://schemas.microsoft.com/office/powerpoint/2012/main" userId="e256e5ac270a8a6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40E63B-1753-4085-94E8-EB30F3D920FC}" v="242" dt="2019-03-29T15:47:20.5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8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3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lee Climer" userId="e256e5ac270a8a60" providerId="LiveId" clId="{08C395F3-60F6-4AC9-8822-AF6917C5B200}"/>
    <pc:docChg chg="delSld modSld">
      <pc:chgData name="Sharlee Climer" userId="e256e5ac270a8a60" providerId="LiveId" clId="{08C395F3-60F6-4AC9-8822-AF6917C5B200}" dt="2019-03-29T15:57:15.301" v="23" actId="2696"/>
      <pc:docMkLst>
        <pc:docMk/>
      </pc:docMkLst>
      <pc:sldChg chg="modSp">
        <pc:chgData name="Sharlee Climer" userId="e256e5ac270a8a60" providerId="LiveId" clId="{08C395F3-60F6-4AC9-8822-AF6917C5B200}" dt="2019-03-29T15:57:02.944" v="21" actId="20577"/>
        <pc:sldMkLst>
          <pc:docMk/>
          <pc:sldMk cId="374963453" sldId="256"/>
        </pc:sldMkLst>
        <pc:spChg chg="mod">
          <ac:chgData name="Sharlee Climer" userId="e256e5ac270a8a60" providerId="LiveId" clId="{08C395F3-60F6-4AC9-8822-AF6917C5B200}" dt="2019-03-29T15:57:02.944" v="21" actId="20577"/>
          <ac:spMkLst>
            <pc:docMk/>
            <pc:sldMk cId="374963453" sldId="256"/>
            <ac:spMk id="2" creationId="{93150AE1-EC86-415A-9181-C3642D54508E}"/>
          </ac:spMkLst>
        </pc:spChg>
      </pc:sldChg>
      <pc:sldChg chg="del">
        <pc:chgData name="Sharlee Climer" userId="e256e5ac270a8a60" providerId="LiveId" clId="{08C395F3-60F6-4AC9-8822-AF6917C5B200}" dt="2019-03-29T15:57:15.301" v="23" actId="2696"/>
        <pc:sldMkLst>
          <pc:docMk/>
          <pc:sldMk cId="2901033977" sldId="264"/>
        </pc:sldMkLst>
      </pc:sldChg>
      <pc:sldChg chg="del">
        <pc:chgData name="Sharlee Climer" userId="e256e5ac270a8a60" providerId="LiveId" clId="{08C395F3-60F6-4AC9-8822-AF6917C5B200}" dt="2019-03-29T15:57:13.535" v="22" actId="2696"/>
        <pc:sldMkLst>
          <pc:docMk/>
          <pc:sldMk cId="508906051" sldId="268"/>
        </pc:sldMkLst>
      </pc:sldChg>
    </pc:docChg>
  </pc:docChgLst>
  <pc:docChgLst>
    <pc:chgData name="Sharlee Climer" userId="e256e5ac270a8a60" providerId="LiveId" clId="{C240E63B-1753-4085-94E8-EB30F3D920FC}"/>
    <pc:docChg chg="undo custSel mod addSld modSld">
      <pc:chgData name="Sharlee Climer" userId="e256e5ac270a8a60" providerId="LiveId" clId="{C240E63B-1753-4085-94E8-EB30F3D920FC}" dt="2019-03-29T15:47:20.593" v="1912" actId="20577"/>
      <pc:docMkLst>
        <pc:docMk/>
      </pc:docMkLst>
      <pc:sldChg chg="addSp delSp modSp mod setBg setClrOvrMap">
        <pc:chgData name="Sharlee Climer" userId="e256e5ac270a8a60" providerId="LiveId" clId="{C240E63B-1753-4085-94E8-EB30F3D920FC}" dt="2019-03-20T04:04:43.629" v="840" actId="20577"/>
        <pc:sldMkLst>
          <pc:docMk/>
          <pc:sldMk cId="953989697" sldId="258"/>
        </pc:sldMkLst>
        <pc:spChg chg="mod">
          <ac:chgData name="Sharlee Climer" userId="e256e5ac270a8a60" providerId="LiveId" clId="{C240E63B-1753-4085-94E8-EB30F3D920FC}" dt="2019-03-19T14:50:22.450" v="23" actId="26606"/>
          <ac:spMkLst>
            <pc:docMk/>
            <pc:sldMk cId="953989697" sldId="258"/>
            <ac:spMk id="2" creationId="{97558D5D-2B59-47AA-81CA-067645C764B8}"/>
          </ac:spMkLst>
        </pc:spChg>
        <pc:spChg chg="del">
          <ac:chgData name="Sharlee Climer" userId="e256e5ac270a8a60" providerId="LiveId" clId="{C240E63B-1753-4085-94E8-EB30F3D920FC}" dt="2019-03-19T14:49:25.248" v="15"/>
          <ac:spMkLst>
            <pc:docMk/>
            <pc:sldMk cId="953989697" sldId="258"/>
            <ac:spMk id="4" creationId="{193E6D73-6D8A-4951-BC47-818234205B19}"/>
          </ac:spMkLst>
        </pc:spChg>
        <pc:spChg chg="mod ord">
          <ac:chgData name="Sharlee Climer" userId="e256e5ac270a8a60" providerId="LiveId" clId="{C240E63B-1753-4085-94E8-EB30F3D920FC}" dt="2019-03-20T04:04:43.629" v="840" actId="20577"/>
          <ac:spMkLst>
            <pc:docMk/>
            <pc:sldMk cId="953989697" sldId="258"/>
            <ac:spMk id="5" creationId="{E6C4C5AF-9720-48ED-8F1B-1F6007C97FB6}"/>
          </ac:spMkLst>
        </pc:spChg>
        <pc:picChg chg="add mod">
          <ac:chgData name="Sharlee Climer" userId="e256e5ac270a8a60" providerId="LiveId" clId="{C240E63B-1753-4085-94E8-EB30F3D920FC}" dt="2019-03-19T14:50:22.450" v="23" actId="26606"/>
          <ac:picMkLst>
            <pc:docMk/>
            <pc:sldMk cId="953989697" sldId="258"/>
            <ac:picMk id="7" creationId="{A06D8006-6AE2-4AE7-A32F-8BECED221663}"/>
          </ac:picMkLst>
        </pc:picChg>
        <pc:cxnChg chg="add">
          <ac:chgData name="Sharlee Climer" userId="e256e5ac270a8a60" providerId="LiveId" clId="{C240E63B-1753-4085-94E8-EB30F3D920FC}" dt="2019-03-19T14:50:22.450" v="23" actId="26606"/>
          <ac:cxnSpMkLst>
            <pc:docMk/>
            <pc:sldMk cId="953989697" sldId="258"/>
            <ac:cxnSpMk id="9" creationId="{A7F400EE-A8A5-48AF-B4D6-291B52C6F0B0}"/>
          </ac:cxnSpMkLst>
        </pc:cxnChg>
        <pc:cxnChg chg="add del">
          <ac:chgData name="Sharlee Climer" userId="e256e5ac270a8a60" providerId="LiveId" clId="{C240E63B-1753-4085-94E8-EB30F3D920FC}" dt="2019-03-19T14:50:17.686" v="20" actId="26606"/>
          <ac:cxnSpMkLst>
            <pc:docMk/>
            <pc:sldMk cId="953989697" sldId="258"/>
            <ac:cxnSpMk id="12" creationId="{A7F400EE-A8A5-48AF-B4D6-291B52C6F0B0}"/>
          </ac:cxnSpMkLst>
        </pc:cxnChg>
      </pc:sldChg>
      <pc:sldChg chg="addSp delSp modSp add mod setBg modAnim addCm modNotesTx">
        <pc:chgData name="Sharlee Climer" userId="e256e5ac270a8a60" providerId="LiveId" clId="{C240E63B-1753-4085-94E8-EB30F3D920FC}" dt="2019-03-20T04:38:31.632" v="1222" actId="20577"/>
        <pc:sldMkLst>
          <pc:docMk/>
          <pc:sldMk cId="2629250686" sldId="259"/>
        </pc:sldMkLst>
        <pc:spChg chg="mod">
          <ac:chgData name="Sharlee Climer" userId="e256e5ac270a8a60" providerId="LiveId" clId="{C240E63B-1753-4085-94E8-EB30F3D920FC}" dt="2019-03-19T19:00:35.391" v="361" actId="26606"/>
          <ac:spMkLst>
            <pc:docMk/>
            <pc:sldMk cId="2629250686" sldId="259"/>
            <ac:spMk id="2" creationId="{D200DFFA-BDE2-4603-B4DF-E398E73CAA6A}"/>
          </ac:spMkLst>
        </pc:spChg>
        <pc:spChg chg="mod">
          <ac:chgData name="Sharlee Climer" userId="e256e5ac270a8a60" providerId="LiveId" clId="{C240E63B-1753-4085-94E8-EB30F3D920FC}" dt="2019-03-19T19:00:35.391" v="361" actId="26606"/>
          <ac:spMkLst>
            <pc:docMk/>
            <pc:sldMk cId="2629250686" sldId="259"/>
            <ac:spMk id="3" creationId="{AAFC03D7-79A2-41E8-8DA7-8331BA69D7B0}"/>
          </ac:spMkLst>
        </pc:spChg>
        <pc:spChg chg="add mod">
          <ac:chgData name="Sharlee Climer" userId="e256e5ac270a8a60" providerId="LiveId" clId="{C240E63B-1753-4085-94E8-EB30F3D920FC}" dt="2019-03-20T04:38:31.632" v="1222" actId="20577"/>
          <ac:spMkLst>
            <pc:docMk/>
            <pc:sldMk cId="2629250686" sldId="259"/>
            <ac:spMk id="8" creationId="{20A8F747-BB9D-4261-B2D2-E2A335CC667B}"/>
          </ac:spMkLst>
        </pc:spChg>
        <pc:spChg chg="add">
          <ac:chgData name="Sharlee Climer" userId="e256e5ac270a8a60" providerId="LiveId" clId="{C240E63B-1753-4085-94E8-EB30F3D920FC}" dt="2019-03-19T19:00:35.391" v="361" actId="26606"/>
          <ac:spMkLst>
            <pc:docMk/>
            <pc:sldMk cId="2629250686" sldId="259"/>
            <ac:spMk id="12" creationId="{AB45A142-4255-493C-8284-5D566C121B10}"/>
          </ac:spMkLst>
        </pc:spChg>
        <pc:picChg chg="add del mod">
          <ac:chgData name="Sharlee Climer" userId="e256e5ac270a8a60" providerId="LiveId" clId="{C240E63B-1753-4085-94E8-EB30F3D920FC}" dt="2019-03-19T19:00:20.024" v="357"/>
          <ac:picMkLst>
            <pc:docMk/>
            <pc:sldMk cId="2629250686" sldId="259"/>
            <ac:picMk id="5" creationId="{AB2876D1-BAC9-47A1-823E-3BC00AC1FB7C}"/>
          </ac:picMkLst>
        </pc:picChg>
        <pc:picChg chg="add mod">
          <ac:chgData name="Sharlee Climer" userId="e256e5ac270a8a60" providerId="LiveId" clId="{C240E63B-1753-4085-94E8-EB30F3D920FC}" dt="2019-03-19T19:00:35.391" v="361" actId="26606"/>
          <ac:picMkLst>
            <pc:docMk/>
            <pc:sldMk cId="2629250686" sldId="259"/>
            <ac:picMk id="7" creationId="{CC3DDAE5-2BB8-4AE0-A066-5791295DB21A}"/>
          </ac:picMkLst>
        </pc:picChg>
        <pc:cxnChg chg="add">
          <ac:chgData name="Sharlee Climer" userId="e256e5ac270a8a60" providerId="LiveId" clId="{C240E63B-1753-4085-94E8-EB30F3D920FC}" dt="2019-03-19T19:00:35.391" v="361" actId="26606"/>
          <ac:cxnSpMkLst>
            <pc:docMk/>
            <pc:sldMk cId="2629250686" sldId="259"/>
            <ac:cxnSpMk id="14" creationId="{38FB9660-F42F-4313-BBC4-47C007FE484C}"/>
          </ac:cxnSpMkLst>
        </pc:cxnChg>
      </pc:sldChg>
      <pc:sldChg chg="addSp delSp modSp add mod setBg setClrOvrMap">
        <pc:chgData name="Sharlee Climer" userId="e256e5ac270a8a60" providerId="LiveId" clId="{C240E63B-1753-4085-94E8-EB30F3D920FC}" dt="2019-03-20T03:59:19.906" v="829" actId="1076"/>
        <pc:sldMkLst>
          <pc:docMk/>
          <pc:sldMk cId="4098285932" sldId="260"/>
        </pc:sldMkLst>
        <pc:spChg chg="mod">
          <ac:chgData name="Sharlee Climer" userId="e256e5ac270a8a60" providerId="LiveId" clId="{C240E63B-1753-4085-94E8-EB30F3D920FC}" dt="2019-03-19T15:13:50.981" v="310" actId="26606"/>
          <ac:spMkLst>
            <pc:docMk/>
            <pc:sldMk cId="4098285932" sldId="260"/>
            <ac:spMk id="2" creationId="{E8FDD2CE-E11E-4077-9062-6A45B68B4A99}"/>
          </ac:spMkLst>
        </pc:spChg>
        <pc:spChg chg="mod ord">
          <ac:chgData name="Sharlee Climer" userId="e256e5ac270a8a60" providerId="LiveId" clId="{C240E63B-1753-4085-94E8-EB30F3D920FC}" dt="2019-03-19T15:13:59.609" v="311" actId="207"/>
          <ac:spMkLst>
            <pc:docMk/>
            <pc:sldMk cId="4098285932" sldId="260"/>
            <ac:spMk id="3" creationId="{71B280DF-C099-4D10-BF5D-3F7FC8D14326}"/>
          </ac:spMkLst>
        </pc:spChg>
        <pc:spChg chg="add del">
          <ac:chgData name="Sharlee Climer" userId="e256e5ac270a8a60" providerId="LiveId" clId="{C240E63B-1753-4085-94E8-EB30F3D920FC}" dt="2019-03-19T15:13:17" v="303" actId="26606"/>
          <ac:spMkLst>
            <pc:docMk/>
            <pc:sldMk cId="4098285932" sldId="260"/>
            <ac:spMk id="10" creationId="{C607803A-4E99-444E-94F7-8785CDDF5849}"/>
          </ac:spMkLst>
        </pc:spChg>
        <pc:spChg chg="add del">
          <ac:chgData name="Sharlee Climer" userId="e256e5ac270a8a60" providerId="LiveId" clId="{C240E63B-1753-4085-94E8-EB30F3D920FC}" dt="2019-03-19T15:13:17" v="303" actId="26606"/>
          <ac:spMkLst>
            <pc:docMk/>
            <pc:sldMk cId="4098285932" sldId="260"/>
            <ac:spMk id="12" creationId="{2989BE6A-C309-418E-8ADD-1616A980570D}"/>
          </ac:spMkLst>
        </pc:spChg>
        <pc:spChg chg="add del">
          <ac:chgData name="Sharlee Climer" userId="e256e5ac270a8a60" providerId="LiveId" clId="{C240E63B-1753-4085-94E8-EB30F3D920FC}" dt="2019-03-19T15:13:19.956" v="305" actId="26606"/>
          <ac:spMkLst>
            <pc:docMk/>
            <pc:sldMk cId="4098285932" sldId="260"/>
            <ac:spMk id="14" creationId="{FBE3B62F-5853-4A3C-B050-6186351A7176}"/>
          </ac:spMkLst>
        </pc:spChg>
        <pc:spChg chg="add del">
          <ac:chgData name="Sharlee Climer" userId="e256e5ac270a8a60" providerId="LiveId" clId="{C240E63B-1753-4085-94E8-EB30F3D920FC}" dt="2019-03-19T15:13:19.956" v="305" actId="26606"/>
          <ac:spMkLst>
            <pc:docMk/>
            <pc:sldMk cId="4098285932" sldId="260"/>
            <ac:spMk id="15" creationId="{EE1FC7B4-E4A7-4452-B413-1A623E3A7230}"/>
          </ac:spMkLst>
        </pc:spChg>
        <pc:spChg chg="add del">
          <ac:chgData name="Sharlee Climer" userId="e256e5ac270a8a60" providerId="LiveId" clId="{C240E63B-1753-4085-94E8-EB30F3D920FC}" dt="2019-03-19T15:13:19.956" v="305" actId="26606"/>
          <ac:spMkLst>
            <pc:docMk/>
            <pc:sldMk cId="4098285932" sldId="260"/>
            <ac:spMk id="16" creationId="{E0709AF0-24F0-4486-B189-BE6386BDB198}"/>
          </ac:spMkLst>
        </pc:spChg>
        <pc:spChg chg="add del">
          <ac:chgData name="Sharlee Climer" userId="e256e5ac270a8a60" providerId="LiveId" clId="{C240E63B-1753-4085-94E8-EB30F3D920FC}" dt="2019-03-19T15:13:29.618" v="307" actId="26606"/>
          <ac:spMkLst>
            <pc:docMk/>
            <pc:sldMk cId="4098285932" sldId="260"/>
            <ac:spMk id="18" creationId="{B0792D4F-247E-46FE-85FC-881DEFA41D94}"/>
          </ac:spMkLst>
        </pc:spChg>
        <pc:spChg chg="add del">
          <ac:chgData name="Sharlee Climer" userId="e256e5ac270a8a60" providerId="LiveId" clId="{C240E63B-1753-4085-94E8-EB30F3D920FC}" dt="2019-03-19T15:13:50.966" v="309" actId="26606"/>
          <ac:spMkLst>
            <pc:docMk/>
            <pc:sldMk cId="4098285932" sldId="260"/>
            <ac:spMk id="21" creationId="{6166C6D1-23AC-49C4-BA07-238E4E9F8CEB}"/>
          </ac:spMkLst>
        </pc:spChg>
        <pc:spChg chg="add del">
          <ac:chgData name="Sharlee Climer" userId="e256e5ac270a8a60" providerId="LiveId" clId="{C240E63B-1753-4085-94E8-EB30F3D920FC}" dt="2019-03-19T15:13:50.966" v="309" actId="26606"/>
          <ac:spMkLst>
            <pc:docMk/>
            <pc:sldMk cId="4098285932" sldId="260"/>
            <ac:spMk id="22" creationId="{B775CD93-9DF2-48CB-9F57-1BCA9A46C7FA}"/>
          </ac:spMkLst>
        </pc:spChg>
        <pc:spChg chg="add del">
          <ac:chgData name="Sharlee Climer" userId="e256e5ac270a8a60" providerId="LiveId" clId="{C240E63B-1753-4085-94E8-EB30F3D920FC}" dt="2019-03-19T15:13:50.966" v="309" actId="26606"/>
          <ac:spMkLst>
            <pc:docMk/>
            <pc:sldMk cId="4098285932" sldId="260"/>
            <ac:spMk id="23" creationId="{E186B68C-84BC-4A6E-99D1-EE87483C1349}"/>
          </ac:spMkLst>
        </pc:spChg>
        <pc:spChg chg="add del">
          <ac:chgData name="Sharlee Climer" userId="e256e5ac270a8a60" providerId="LiveId" clId="{C240E63B-1753-4085-94E8-EB30F3D920FC}" dt="2019-03-19T15:13:50.966" v="309" actId="26606"/>
          <ac:spMkLst>
            <pc:docMk/>
            <pc:sldMk cId="4098285932" sldId="260"/>
            <ac:spMk id="24" creationId="{1C091803-41C2-48E0-9228-5148460C7479}"/>
          </ac:spMkLst>
        </pc:spChg>
        <pc:spChg chg="add">
          <ac:chgData name="Sharlee Climer" userId="e256e5ac270a8a60" providerId="LiveId" clId="{C240E63B-1753-4085-94E8-EB30F3D920FC}" dt="2019-03-19T15:13:50.981" v="310" actId="26606"/>
          <ac:spMkLst>
            <pc:docMk/>
            <pc:sldMk cId="4098285932" sldId="260"/>
            <ac:spMk id="26" creationId="{B0792D4F-247E-46FE-85FC-881DEFA41D94}"/>
          </ac:spMkLst>
        </pc:spChg>
        <pc:picChg chg="add mod">
          <ac:chgData name="Sharlee Climer" userId="e256e5ac270a8a60" providerId="LiveId" clId="{C240E63B-1753-4085-94E8-EB30F3D920FC}" dt="2019-03-20T03:59:19.906" v="829" actId="1076"/>
          <ac:picMkLst>
            <pc:docMk/>
            <pc:sldMk cId="4098285932" sldId="260"/>
            <ac:picMk id="5" creationId="{F168EC2C-251C-4181-8993-2389844231DB}"/>
          </ac:picMkLst>
        </pc:picChg>
        <pc:cxnChg chg="add del">
          <ac:chgData name="Sharlee Climer" userId="e256e5ac270a8a60" providerId="LiveId" clId="{C240E63B-1753-4085-94E8-EB30F3D920FC}" dt="2019-03-19T15:13:29.618" v="307" actId="26606"/>
          <ac:cxnSpMkLst>
            <pc:docMk/>
            <pc:sldMk cId="4098285932" sldId="260"/>
            <ac:cxnSpMk id="19" creationId="{CE272F12-AF86-441A-BC1B-C014BBBF85B5}"/>
          </ac:cxnSpMkLst>
        </pc:cxnChg>
        <pc:cxnChg chg="add">
          <ac:chgData name="Sharlee Climer" userId="e256e5ac270a8a60" providerId="LiveId" clId="{C240E63B-1753-4085-94E8-EB30F3D920FC}" dt="2019-03-19T15:13:50.981" v="310" actId="26606"/>
          <ac:cxnSpMkLst>
            <pc:docMk/>
            <pc:sldMk cId="4098285932" sldId="260"/>
            <ac:cxnSpMk id="27" creationId="{CE272F12-AF86-441A-BC1B-C014BBBF85B5}"/>
          </ac:cxnSpMkLst>
        </pc:cxnChg>
      </pc:sldChg>
      <pc:sldChg chg="addSp delSp modSp add mod setBg setClrOvrMap">
        <pc:chgData name="Sharlee Climer" userId="e256e5ac270a8a60" providerId="LiveId" clId="{C240E63B-1753-4085-94E8-EB30F3D920FC}" dt="2019-03-19T19:14:13.585" v="447" actId="207"/>
        <pc:sldMkLst>
          <pc:docMk/>
          <pc:sldMk cId="1982879015" sldId="261"/>
        </pc:sldMkLst>
        <pc:spChg chg="mod">
          <ac:chgData name="Sharlee Climer" userId="e256e5ac270a8a60" providerId="LiveId" clId="{C240E63B-1753-4085-94E8-EB30F3D920FC}" dt="2019-03-19T19:13:53.077" v="445" actId="26606"/>
          <ac:spMkLst>
            <pc:docMk/>
            <pc:sldMk cId="1982879015" sldId="261"/>
            <ac:spMk id="2" creationId="{B73B6AF4-69AF-4BEB-9621-5C95AD4C6C67}"/>
          </ac:spMkLst>
        </pc:spChg>
        <pc:spChg chg="mod">
          <ac:chgData name="Sharlee Climer" userId="e256e5ac270a8a60" providerId="LiveId" clId="{C240E63B-1753-4085-94E8-EB30F3D920FC}" dt="2019-03-19T19:14:13.585" v="447" actId="207"/>
          <ac:spMkLst>
            <pc:docMk/>
            <pc:sldMk cId="1982879015" sldId="261"/>
            <ac:spMk id="3" creationId="{1469EC72-529F-4E6F-BD77-78FCE63C84FA}"/>
          </ac:spMkLst>
        </pc:spChg>
        <pc:spChg chg="add del">
          <ac:chgData name="Sharlee Climer" userId="e256e5ac270a8a60" providerId="LiveId" clId="{C240E63B-1753-4085-94E8-EB30F3D920FC}" dt="2019-03-19T19:13:47.376" v="442" actId="26606"/>
          <ac:spMkLst>
            <pc:docMk/>
            <pc:sldMk cId="1982879015" sldId="261"/>
            <ac:spMk id="8" creationId="{FEF4E260-B79D-41D8-90EB-C84807CD77EC}"/>
          </ac:spMkLst>
        </pc:spChg>
        <pc:spChg chg="add del">
          <ac:chgData name="Sharlee Climer" userId="e256e5ac270a8a60" providerId="LiveId" clId="{C240E63B-1753-4085-94E8-EB30F3D920FC}" dt="2019-03-19T19:13:47.376" v="442" actId="26606"/>
          <ac:spMkLst>
            <pc:docMk/>
            <pc:sldMk cId="1982879015" sldId="261"/>
            <ac:spMk id="12" creationId="{241208F6-8B1C-4098-9388-150BC8E447B2}"/>
          </ac:spMkLst>
        </pc:spChg>
        <pc:spChg chg="add del">
          <ac:chgData name="Sharlee Climer" userId="e256e5ac270a8a60" providerId="LiveId" clId="{C240E63B-1753-4085-94E8-EB30F3D920FC}" dt="2019-03-19T19:13:53.062" v="444" actId="26606"/>
          <ac:spMkLst>
            <pc:docMk/>
            <pc:sldMk cId="1982879015" sldId="261"/>
            <ac:spMk id="14" creationId="{2A8AA5BC-4F7A-4226-8F99-6D824B226A97}"/>
          </ac:spMkLst>
        </pc:spChg>
        <pc:spChg chg="add del">
          <ac:chgData name="Sharlee Climer" userId="e256e5ac270a8a60" providerId="LiveId" clId="{C240E63B-1753-4085-94E8-EB30F3D920FC}" dt="2019-03-19T19:13:53.062" v="444" actId="26606"/>
          <ac:spMkLst>
            <pc:docMk/>
            <pc:sldMk cId="1982879015" sldId="261"/>
            <ac:spMk id="15" creationId="{3E5445C6-DD42-4979-86FF-03730E8C6DB0}"/>
          </ac:spMkLst>
        </pc:spChg>
        <pc:spChg chg="add">
          <ac:chgData name="Sharlee Climer" userId="e256e5ac270a8a60" providerId="LiveId" clId="{C240E63B-1753-4085-94E8-EB30F3D920FC}" dt="2019-03-19T19:13:53.077" v="445" actId="26606"/>
          <ac:spMkLst>
            <pc:docMk/>
            <pc:sldMk cId="1982879015" sldId="261"/>
            <ac:spMk id="18" creationId="{23962611-DFD5-4092-AAFD-559E3DFCE2C9}"/>
          </ac:spMkLst>
        </pc:spChg>
        <pc:picChg chg="add">
          <ac:chgData name="Sharlee Climer" userId="e256e5ac270a8a60" providerId="LiveId" clId="{C240E63B-1753-4085-94E8-EB30F3D920FC}" dt="2019-03-19T19:13:53.077" v="445" actId="26606"/>
          <ac:picMkLst>
            <pc:docMk/>
            <pc:sldMk cId="1982879015" sldId="261"/>
            <ac:picMk id="19" creationId="{2270F1FA-0425-408F-9861-80BF5AFB276D}"/>
          </ac:picMkLst>
        </pc:picChg>
        <pc:cxnChg chg="add del">
          <ac:chgData name="Sharlee Climer" userId="e256e5ac270a8a60" providerId="LiveId" clId="{C240E63B-1753-4085-94E8-EB30F3D920FC}" dt="2019-03-19T19:13:47.376" v="442" actId="26606"/>
          <ac:cxnSpMkLst>
            <pc:docMk/>
            <pc:sldMk cId="1982879015" sldId="261"/>
            <ac:cxnSpMk id="10" creationId="{0686AD50-C6DC-4D98-A467-9AC1F3C2D8D0}"/>
          </ac:cxnSpMkLst>
        </pc:cxnChg>
        <pc:cxnChg chg="add del">
          <ac:chgData name="Sharlee Climer" userId="e256e5ac270a8a60" providerId="LiveId" clId="{C240E63B-1753-4085-94E8-EB30F3D920FC}" dt="2019-03-19T19:13:53.062" v="444" actId="26606"/>
          <ac:cxnSpMkLst>
            <pc:docMk/>
            <pc:sldMk cId="1982879015" sldId="261"/>
            <ac:cxnSpMk id="16" creationId="{45000665-DFC7-417E-8FD7-516A0F15C975}"/>
          </ac:cxnSpMkLst>
        </pc:cxnChg>
      </pc:sldChg>
      <pc:sldChg chg="addSp delSp modSp add mod setBg modAnim setClrOvrMap">
        <pc:chgData name="Sharlee Climer" userId="e256e5ac270a8a60" providerId="LiveId" clId="{C240E63B-1753-4085-94E8-EB30F3D920FC}" dt="2019-03-19T19:34:33.730" v="783"/>
        <pc:sldMkLst>
          <pc:docMk/>
          <pc:sldMk cId="2179379101" sldId="262"/>
        </pc:sldMkLst>
        <pc:spChg chg="mod">
          <ac:chgData name="Sharlee Climer" userId="e256e5ac270a8a60" providerId="LiveId" clId="{C240E63B-1753-4085-94E8-EB30F3D920FC}" dt="2019-03-19T19:19:48.688" v="593" actId="26606"/>
          <ac:spMkLst>
            <pc:docMk/>
            <pc:sldMk cId="2179379101" sldId="262"/>
            <ac:spMk id="2" creationId="{B94FFE1B-396B-4A9F-8193-020E395FC324}"/>
          </ac:spMkLst>
        </pc:spChg>
        <pc:spChg chg="del">
          <ac:chgData name="Sharlee Climer" userId="e256e5ac270a8a60" providerId="LiveId" clId="{C240E63B-1753-4085-94E8-EB30F3D920FC}" dt="2019-03-19T19:15:07.640" v="459"/>
          <ac:spMkLst>
            <pc:docMk/>
            <pc:sldMk cId="2179379101" sldId="262"/>
            <ac:spMk id="3" creationId="{A0D7592A-50C6-4E79-8BF2-6E7049120003}"/>
          </ac:spMkLst>
        </pc:spChg>
        <pc:spChg chg="add mod">
          <ac:chgData name="Sharlee Climer" userId="e256e5ac270a8a60" providerId="LiveId" clId="{C240E63B-1753-4085-94E8-EB30F3D920FC}" dt="2019-03-19T19:19:48.688" v="593" actId="26606"/>
          <ac:spMkLst>
            <pc:docMk/>
            <pc:sldMk cId="2179379101" sldId="262"/>
            <ac:spMk id="4" creationId="{1CB0869C-093A-43B5-B364-A6D26D3443B1}"/>
          </ac:spMkLst>
        </pc:spChg>
        <pc:spChg chg="add del mod">
          <ac:chgData name="Sharlee Climer" userId="e256e5ac270a8a60" providerId="LiveId" clId="{C240E63B-1753-4085-94E8-EB30F3D920FC}" dt="2019-03-19T19:27:12.988" v="659" actId="14100"/>
          <ac:spMkLst>
            <pc:docMk/>
            <pc:sldMk cId="2179379101" sldId="262"/>
            <ac:spMk id="5" creationId="{4FBC9238-AAA2-45C6-9C55-D47BC742C966}"/>
          </ac:spMkLst>
        </pc:spChg>
        <pc:spChg chg="add">
          <ac:chgData name="Sharlee Climer" userId="e256e5ac270a8a60" providerId="LiveId" clId="{C240E63B-1753-4085-94E8-EB30F3D920FC}" dt="2019-03-19T19:19:48.688" v="593" actId="26606"/>
          <ac:spMkLst>
            <pc:docMk/>
            <pc:sldMk cId="2179379101" sldId="262"/>
            <ac:spMk id="10" creationId="{1E214AA7-F028-4A0D-8698-61AEC754D1BC}"/>
          </ac:spMkLst>
        </pc:spChg>
        <pc:spChg chg="add mod">
          <ac:chgData name="Sharlee Climer" userId="e256e5ac270a8a60" providerId="LiveId" clId="{C240E63B-1753-4085-94E8-EB30F3D920FC}" dt="2019-03-19T19:31:59.183" v="732" actId="1076"/>
          <ac:spMkLst>
            <pc:docMk/>
            <pc:sldMk cId="2179379101" sldId="262"/>
            <ac:spMk id="18" creationId="{87297BAC-B7B6-4442-852C-84D4792A579A}"/>
          </ac:spMkLst>
        </pc:spChg>
        <pc:picChg chg="add del mod">
          <ac:chgData name="Sharlee Climer" userId="e256e5ac270a8a60" providerId="LiveId" clId="{C240E63B-1753-4085-94E8-EB30F3D920FC}" dt="2019-03-19T19:17:45.365" v="482"/>
          <ac:picMkLst>
            <pc:docMk/>
            <pc:sldMk cId="2179379101" sldId="262"/>
            <ac:picMk id="7" creationId="{F91125D2-2611-48D8-ADD6-267A8D773872}"/>
          </ac:picMkLst>
        </pc:picChg>
        <pc:picChg chg="add del mod">
          <ac:chgData name="Sharlee Climer" userId="e256e5ac270a8a60" providerId="LiveId" clId="{C240E63B-1753-4085-94E8-EB30F3D920FC}" dt="2019-03-19T19:19:35.534" v="592"/>
          <ac:picMkLst>
            <pc:docMk/>
            <pc:sldMk cId="2179379101" sldId="262"/>
            <ac:picMk id="9" creationId="{A2CE42AD-DB19-4B5A-B23A-43A7699F18F6}"/>
          </ac:picMkLst>
        </pc:picChg>
        <pc:picChg chg="add del mod modCrop">
          <ac:chgData name="Sharlee Climer" userId="e256e5ac270a8a60" providerId="LiveId" clId="{C240E63B-1753-4085-94E8-EB30F3D920FC}" dt="2019-03-19T19:21:43.681" v="599" actId="478"/>
          <ac:picMkLst>
            <pc:docMk/>
            <pc:sldMk cId="2179379101" sldId="262"/>
            <ac:picMk id="13" creationId="{A5353514-CB7B-43C3-AE65-26AABFAC132B}"/>
          </ac:picMkLst>
        </pc:picChg>
        <pc:picChg chg="add mod modCrop">
          <ac:chgData name="Sharlee Climer" userId="e256e5ac270a8a60" providerId="LiveId" clId="{C240E63B-1753-4085-94E8-EB30F3D920FC}" dt="2019-03-19T19:32:13.180" v="766" actId="1036"/>
          <ac:picMkLst>
            <pc:docMk/>
            <pc:sldMk cId="2179379101" sldId="262"/>
            <ac:picMk id="15" creationId="{62C4127C-204F-4C79-9E2F-66B0511506E8}"/>
          </ac:picMkLst>
        </pc:picChg>
        <pc:picChg chg="add mod modCrop">
          <ac:chgData name="Sharlee Climer" userId="e256e5ac270a8a60" providerId="LiveId" clId="{C240E63B-1753-4085-94E8-EB30F3D920FC}" dt="2019-03-19T19:27:38.576" v="662" actId="1076"/>
          <ac:picMkLst>
            <pc:docMk/>
            <pc:sldMk cId="2179379101" sldId="262"/>
            <ac:picMk id="17" creationId="{16CAF492-765C-45BA-A59C-0A76943CFD22}"/>
          </ac:picMkLst>
        </pc:picChg>
        <pc:picChg chg="add mod modCrop">
          <ac:chgData name="Sharlee Climer" userId="e256e5ac270a8a60" providerId="LiveId" clId="{C240E63B-1753-4085-94E8-EB30F3D920FC}" dt="2019-03-19T19:34:25.294" v="782" actId="1038"/>
          <ac:picMkLst>
            <pc:docMk/>
            <pc:sldMk cId="2179379101" sldId="262"/>
            <ac:picMk id="19" creationId="{A194E56D-E19F-4202-8BA9-26945EC55223}"/>
          </ac:picMkLst>
        </pc:picChg>
        <pc:cxnChg chg="add">
          <ac:chgData name="Sharlee Climer" userId="e256e5ac270a8a60" providerId="LiveId" clId="{C240E63B-1753-4085-94E8-EB30F3D920FC}" dt="2019-03-19T19:19:48.688" v="593" actId="26606"/>
          <ac:cxnSpMkLst>
            <pc:docMk/>
            <pc:sldMk cId="2179379101" sldId="262"/>
            <ac:cxnSpMk id="12" creationId="{D6206FDC-2777-4D7F-AF9C-73413DA664C9}"/>
          </ac:cxnSpMkLst>
        </pc:cxnChg>
      </pc:sldChg>
      <pc:sldChg chg="addSp delSp modSp add mod setBg setClrOvrMap">
        <pc:chgData name="Sharlee Climer" userId="e256e5ac270a8a60" providerId="LiveId" clId="{C240E63B-1753-4085-94E8-EB30F3D920FC}" dt="2019-03-19T21:57:45.513" v="812" actId="207"/>
        <pc:sldMkLst>
          <pc:docMk/>
          <pc:sldMk cId="1278239922" sldId="263"/>
        </pc:sldMkLst>
        <pc:spChg chg="del">
          <ac:chgData name="Sharlee Climer" userId="e256e5ac270a8a60" providerId="LiveId" clId="{C240E63B-1753-4085-94E8-EB30F3D920FC}" dt="2019-03-19T19:35:41.925" v="784"/>
          <ac:spMkLst>
            <pc:docMk/>
            <pc:sldMk cId="1278239922" sldId="263"/>
            <ac:spMk id="2" creationId="{2849785E-89D5-4739-99B9-196EB4D0BA50}"/>
          </ac:spMkLst>
        </pc:spChg>
        <pc:spChg chg="del">
          <ac:chgData name="Sharlee Climer" userId="e256e5ac270a8a60" providerId="LiveId" clId="{C240E63B-1753-4085-94E8-EB30F3D920FC}" dt="2019-03-19T19:35:41.925" v="784"/>
          <ac:spMkLst>
            <pc:docMk/>
            <pc:sldMk cId="1278239922" sldId="263"/>
            <ac:spMk id="3" creationId="{9A58B647-603E-4541-AB44-FDE913A6EA01}"/>
          </ac:spMkLst>
        </pc:spChg>
        <pc:spChg chg="del">
          <ac:chgData name="Sharlee Climer" userId="e256e5ac270a8a60" providerId="LiveId" clId="{C240E63B-1753-4085-94E8-EB30F3D920FC}" dt="2019-03-19T19:35:41.925" v="784"/>
          <ac:spMkLst>
            <pc:docMk/>
            <pc:sldMk cId="1278239922" sldId="263"/>
            <ac:spMk id="4" creationId="{FF501BD5-6DEB-4AAB-82D2-1848302A7280}"/>
          </ac:spMkLst>
        </pc:spChg>
        <pc:spChg chg="add mod">
          <ac:chgData name="Sharlee Climer" userId="e256e5ac270a8a60" providerId="LiveId" clId="{C240E63B-1753-4085-94E8-EB30F3D920FC}" dt="2019-03-19T21:57:37.315" v="811" actId="26606"/>
          <ac:spMkLst>
            <pc:docMk/>
            <pc:sldMk cId="1278239922" sldId="263"/>
            <ac:spMk id="5" creationId="{98BC3B39-1191-42A5-B76A-1B0D76F3A8BE}"/>
          </ac:spMkLst>
        </pc:spChg>
        <pc:spChg chg="add mod">
          <ac:chgData name="Sharlee Climer" userId="e256e5ac270a8a60" providerId="LiveId" clId="{C240E63B-1753-4085-94E8-EB30F3D920FC}" dt="2019-03-19T21:57:45.513" v="812" actId="207"/>
          <ac:spMkLst>
            <pc:docMk/>
            <pc:sldMk cId="1278239922" sldId="263"/>
            <ac:spMk id="6" creationId="{334D1327-5FB6-4C05-957E-25520F7CF4E0}"/>
          </ac:spMkLst>
        </pc:spChg>
        <pc:spChg chg="add del">
          <ac:chgData name="Sharlee Climer" userId="e256e5ac270a8a60" providerId="LiveId" clId="{C240E63B-1753-4085-94E8-EB30F3D920FC}" dt="2019-03-19T21:56:21.051" v="806"/>
          <ac:spMkLst>
            <pc:docMk/>
            <pc:sldMk cId="1278239922" sldId="263"/>
            <ac:spMk id="7" creationId="{C34548E8-1C2B-4804-A97D-29C7D5C574DC}"/>
          </ac:spMkLst>
        </pc:spChg>
        <pc:spChg chg="add">
          <ac:chgData name="Sharlee Climer" userId="e256e5ac270a8a60" providerId="LiveId" clId="{C240E63B-1753-4085-94E8-EB30F3D920FC}" dt="2019-03-19T21:57:37.315" v="811" actId="26606"/>
          <ac:spMkLst>
            <pc:docMk/>
            <pc:sldMk cId="1278239922" sldId="263"/>
            <ac:spMk id="14" creationId="{71B2258F-86CA-4D4D-8270-BC05FCDEBFB3}"/>
          </ac:spMkLst>
        </pc:spChg>
        <pc:picChg chg="add mod ord">
          <ac:chgData name="Sharlee Climer" userId="e256e5ac270a8a60" providerId="LiveId" clId="{C240E63B-1753-4085-94E8-EB30F3D920FC}" dt="2019-03-19T21:57:37.315" v="811" actId="26606"/>
          <ac:picMkLst>
            <pc:docMk/>
            <pc:sldMk cId="1278239922" sldId="263"/>
            <ac:picMk id="9" creationId="{3E232637-6D1A-4B66-AE6C-FFCC971CA377}"/>
          </ac:picMkLst>
        </pc:picChg>
      </pc:sldChg>
      <pc:sldChg chg="addSp delSp modSp add mod setBg setClrOvrMap">
        <pc:chgData name="Sharlee Climer" userId="e256e5ac270a8a60" providerId="LiveId" clId="{C240E63B-1753-4085-94E8-EB30F3D920FC}" dt="2019-03-29T15:31:48.444" v="1738"/>
        <pc:sldMkLst>
          <pc:docMk/>
          <pc:sldMk cId="2901033977" sldId="264"/>
        </pc:sldMkLst>
        <pc:spChg chg="mod">
          <ac:chgData name="Sharlee Climer" userId="e256e5ac270a8a60" providerId="LiveId" clId="{C240E63B-1753-4085-94E8-EB30F3D920FC}" dt="2019-03-19T21:59:55.648" v="827" actId="26606"/>
          <ac:spMkLst>
            <pc:docMk/>
            <pc:sldMk cId="2901033977" sldId="264"/>
            <ac:spMk id="2" creationId="{E782AC98-1521-4D0F-ACEC-FA26A1A298E1}"/>
          </ac:spMkLst>
        </pc:spChg>
        <pc:spChg chg="mod">
          <ac:chgData name="Sharlee Climer" userId="e256e5ac270a8a60" providerId="LiveId" clId="{C240E63B-1753-4085-94E8-EB30F3D920FC}" dt="2019-03-20T04:26:24.548" v="1048" actId="1076"/>
          <ac:spMkLst>
            <pc:docMk/>
            <pc:sldMk cId="2901033977" sldId="264"/>
            <ac:spMk id="3" creationId="{0A956A6C-D25E-4159-BF98-04EEAA749762}"/>
          </ac:spMkLst>
        </pc:spChg>
        <pc:spChg chg="del">
          <ac:chgData name="Sharlee Climer" userId="e256e5ac270a8a60" providerId="LiveId" clId="{C240E63B-1753-4085-94E8-EB30F3D920FC}" dt="2019-03-29T15:31:48.444" v="1738"/>
          <ac:spMkLst>
            <pc:docMk/>
            <pc:sldMk cId="2901033977" sldId="264"/>
            <ac:spMk id="4" creationId="{00000000-0000-0000-0000-000000000000}"/>
          </ac:spMkLst>
        </pc:spChg>
        <pc:spChg chg="add del">
          <ac:chgData name="Sharlee Climer" userId="e256e5ac270a8a60" providerId="LiveId" clId="{C240E63B-1753-4085-94E8-EB30F3D920FC}" dt="2019-03-19T21:59:55.632" v="826" actId="26606"/>
          <ac:spMkLst>
            <pc:docMk/>
            <pc:sldMk cId="2901033977" sldId="264"/>
            <ac:spMk id="10" creationId="{EE1FC7B4-E4A7-4452-B413-1A623E3A7230}"/>
          </ac:spMkLst>
        </pc:spChg>
        <pc:spChg chg="add del">
          <ac:chgData name="Sharlee Climer" userId="e256e5ac270a8a60" providerId="LiveId" clId="{C240E63B-1753-4085-94E8-EB30F3D920FC}" dt="2019-03-19T21:59:55.632" v="826" actId="26606"/>
          <ac:spMkLst>
            <pc:docMk/>
            <pc:sldMk cId="2901033977" sldId="264"/>
            <ac:spMk id="12" creationId="{E0709AF0-24F0-4486-B189-BE6386BDB198}"/>
          </ac:spMkLst>
        </pc:spChg>
        <pc:spChg chg="add del">
          <ac:chgData name="Sharlee Climer" userId="e256e5ac270a8a60" providerId="LiveId" clId="{C240E63B-1753-4085-94E8-EB30F3D920FC}" dt="2019-03-19T21:59:55.632" v="826" actId="26606"/>
          <ac:spMkLst>
            <pc:docMk/>
            <pc:sldMk cId="2901033977" sldId="264"/>
            <ac:spMk id="14" creationId="{FBE3B62F-5853-4A3C-B050-6186351A7176}"/>
          </ac:spMkLst>
        </pc:spChg>
        <pc:picChg chg="add mod">
          <ac:chgData name="Sharlee Climer" userId="e256e5ac270a8a60" providerId="LiveId" clId="{C240E63B-1753-4085-94E8-EB30F3D920FC}" dt="2019-03-20T04:26:17.377" v="1047" actId="14100"/>
          <ac:picMkLst>
            <pc:docMk/>
            <pc:sldMk cId="2901033977" sldId="264"/>
            <ac:picMk id="5" creationId="{79706C79-4975-4CC4-93EB-448FD8819C6D}"/>
          </ac:picMkLst>
        </pc:picChg>
        <pc:cxnChg chg="add">
          <ac:chgData name="Sharlee Climer" userId="e256e5ac270a8a60" providerId="LiveId" clId="{C240E63B-1753-4085-94E8-EB30F3D920FC}" dt="2019-03-19T21:59:55.648" v="827" actId="26606"/>
          <ac:cxnSpMkLst>
            <pc:docMk/>
            <pc:sldMk cId="2901033977" sldId="264"/>
            <ac:cxnSpMk id="16" creationId="{645863A0-0EBC-4C9B-958B-06AD3E75BB1D}"/>
          </ac:cxnSpMkLst>
        </pc:cxnChg>
      </pc:sldChg>
      <pc:sldChg chg="addSp delSp modSp add mod setBg delAnim modAnim setClrOvrMap">
        <pc:chgData name="Sharlee Climer" userId="e256e5ac270a8a60" providerId="LiveId" clId="{C240E63B-1753-4085-94E8-EB30F3D920FC}" dt="2019-03-20T04:24:55.190" v="1037" actId="26606"/>
        <pc:sldMkLst>
          <pc:docMk/>
          <pc:sldMk cId="4235453207" sldId="265"/>
        </pc:sldMkLst>
        <pc:spChg chg="mod">
          <ac:chgData name="Sharlee Climer" userId="e256e5ac270a8a60" providerId="LiveId" clId="{C240E63B-1753-4085-94E8-EB30F3D920FC}" dt="2019-03-20T04:24:55.190" v="1037" actId="26606"/>
          <ac:spMkLst>
            <pc:docMk/>
            <pc:sldMk cId="4235453207" sldId="265"/>
            <ac:spMk id="2" creationId="{77314931-4515-4D81-BD5A-53E1BABA4E9C}"/>
          </ac:spMkLst>
        </pc:spChg>
        <pc:spChg chg="mod">
          <ac:chgData name="Sharlee Climer" userId="e256e5ac270a8a60" providerId="LiveId" clId="{C240E63B-1753-4085-94E8-EB30F3D920FC}" dt="2019-03-20T04:24:55.190" v="1037" actId="26606"/>
          <ac:spMkLst>
            <pc:docMk/>
            <pc:sldMk cId="4235453207" sldId="265"/>
            <ac:spMk id="3" creationId="{52EA6B4A-AF21-4F65-A3DF-1BEBFBF618C7}"/>
          </ac:spMkLst>
        </pc:spChg>
        <pc:spChg chg="add del">
          <ac:chgData name="Sharlee Climer" userId="e256e5ac270a8a60" providerId="LiveId" clId="{C240E63B-1753-4085-94E8-EB30F3D920FC}" dt="2019-03-20T04:24:55.190" v="1037" actId="26606"/>
          <ac:spMkLst>
            <pc:docMk/>
            <pc:sldMk cId="4235453207" sldId="265"/>
            <ac:spMk id="13" creationId="{569C1A01-6FB5-43CE-ADCC-936728ACAC0D}"/>
          </ac:spMkLst>
        </pc:spChg>
        <pc:spChg chg="add del">
          <ac:chgData name="Sharlee Climer" userId="e256e5ac270a8a60" providerId="LiveId" clId="{C240E63B-1753-4085-94E8-EB30F3D920FC}" dt="2019-03-20T04:24:38.241" v="1034" actId="26606"/>
          <ac:spMkLst>
            <pc:docMk/>
            <pc:sldMk cId="4235453207" sldId="265"/>
            <ac:spMk id="18" creationId="{3CD9DF72-87A3-404E-A828-84CBF11A8303}"/>
          </ac:spMkLst>
        </pc:spChg>
        <pc:spChg chg="add del">
          <ac:chgData name="Sharlee Climer" userId="e256e5ac270a8a60" providerId="LiveId" clId="{C240E63B-1753-4085-94E8-EB30F3D920FC}" dt="2019-03-20T04:24:55.127" v="1036" actId="26606"/>
          <ac:spMkLst>
            <pc:docMk/>
            <pc:sldMk cId="4235453207" sldId="265"/>
            <ac:spMk id="22" creationId="{C5E6CFF1-2F42-4E10-9A97-F116F46F53FE}"/>
          </ac:spMkLst>
        </pc:spChg>
        <pc:spChg chg="add">
          <ac:chgData name="Sharlee Climer" userId="e256e5ac270a8a60" providerId="LiveId" clId="{C240E63B-1753-4085-94E8-EB30F3D920FC}" dt="2019-03-20T04:24:55.190" v="1037" actId="26606"/>
          <ac:spMkLst>
            <pc:docMk/>
            <pc:sldMk cId="4235453207" sldId="265"/>
            <ac:spMk id="25" creationId="{9228552E-C8B1-4A80-8448-0787CE0FC704}"/>
          </ac:spMkLst>
        </pc:spChg>
        <pc:graphicFrameChg chg="add del mod">
          <ac:chgData name="Sharlee Climer" userId="e256e5ac270a8a60" providerId="LiveId" clId="{C240E63B-1753-4085-94E8-EB30F3D920FC}" dt="2019-03-20T04:13:33.354" v="1009"/>
          <ac:graphicFrameMkLst>
            <pc:docMk/>
            <pc:sldMk cId="4235453207" sldId="265"/>
            <ac:graphicFrameMk id="4" creationId="{237F8C49-91D6-4C04-8D08-E9F6F56DD394}"/>
          </ac:graphicFrameMkLst>
        </pc:graphicFrameChg>
        <pc:picChg chg="add del mod ord modCrop">
          <ac:chgData name="Sharlee Climer" userId="e256e5ac270a8a60" providerId="LiveId" clId="{C240E63B-1753-4085-94E8-EB30F3D920FC}" dt="2019-03-20T04:23:03.019" v="1029" actId="478"/>
          <ac:picMkLst>
            <pc:docMk/>
            <pc:sldMk cId="4235453207" sldId="265"/>
            <ac:picMk id="6" creationId="{86680E0C-EA3E-4304-B3B1-BBD87BEECAB1}"/>
          </ac:picMkLst>
        </pc:picChg>
        <pc:picChg chg="add mod ord">
          <ac:chgData name="Sharlee Climer" userId="e256e5ac270a8a60" providerId="LiveId" clId="{C240E63B-1753-4085-94E8-EB30F3D920FC}" dt="2019-03-20T04:24:55.190" v="1037" actId="26606"/>
          <ac:picMkLst>
            <pc:docMk/>
            <pc:sldMk cId="4235453207" sldId="265"/>
            <ac:picMk id="8" creationId="{EAA0C4FE-88BD-43ED-9E7E-AA11E0A61721}"/>
          </ac:picMkLst>
        </pc:picChg>
        <pc:picChg chg="add del">
          <ac:chgData name="Sharlee Climer" userId="e256e5ac270a8a60" providerId="LiveId" clId="{C240E63B-1753-4085-94E8-EB30F3D920FC}" dt="2019-03-20T04:24:55.190" v="1037" actId="26606"/>
          <ac:picMkLst>
            <pc:docMk/>
            <pc:sldMk cId="4235453207" sldId="265"/>
            <ac:picMk id="11" creationId="{EE09A529-E47C-4634-BB98-0A9526C372B4}"/>
          </ac:picMkLst>
        </pc:picChg>
        <pc:cxnChg chg="add del">
          <ac:chgData name="Sharlee Climer" userId="e256e5ac270a8a60" providerId="LiveId" clId="{C240E63B-1753-4085-94E8-EB30F3D920FC}" dt="2019-03-20T04:24:38.241" v="1034" actId="26606"/>
          <ac:cxnSpMkLst>
            <pc:docMk/>
            <pc:sldMk cId="4235453207" sldId="265"/>
            <ac:cxnSpMk id="20" creationId="{20E3A342-4D61-4E3F-AF90-1AB42AEB96CC}"/>
          </ac:cxnSpMkLst>
        </pc:cxnChg>
        <pc:cxnChg chg="add del">
          <ac:chgData name="Sharlee Climer" userId="e256e5ac270a8a60" providerId="LiveId" clId="{C240E63B-1753-4085-94E8-EB30F3D920FC}" dt="2019-03-20T04:24:55.127" v="1036" actId="26606"/>
          <ac:cxnSpMkLst>
            <pc:docMk/>
            <pc:sldMk cId="4235453207" sldId="265"/>
            <ac:cxnSpMk id="23" creationId="{67182200-4859-4C8D-BCBB-55B245C28BA3}"/>
          </ac:cxnSpMkLst>
        </pc:cxnChg>
      </pc:sldChg>
      <pc:sldChg chg="addSp delSp modSp add mod setBg setClrOvrMap modNotesTx">
        <pc:chgData name="Sharlee Climer" userId="e256e5ac270a8a60" providerId="LiveId" clId="{C240E63B-1753-4085-94E8-EB30F3D920FC}" dt="2019-03-20T04:59:46.456" v="1732" actId="20577"/>
        <pc:sldMkLst>
          <pc:docMk/>
          <pc:sldMk cId="4247394170" sldId="266"/>
        </pc:sldMkLst>
        <pc:spChg chg="mod">
          <ac:chgData name="Sharlee Climer" userId="e256e5ac270a8a60" providerId="LiveId" clId="{C240E63B-1753-4085-94E8-EB30F3D920FC}" dt="2019-03-20T04:52:32.032" v="1517" actId="26606"/>
          <ac:spMkLst>
            <pc:docMk/>
            <pc:sldMk cId="4247394170" sldId="266"/>
            <ac:spMk id="2" creationId="{0B75E293-FD83-4220-BE9E-E59AFF1E548A}"/>
          </ac:spMkLst>
        </pc:spChg>
        <pc:spChg chg="mod ord">
          <ac:chgData name="Sharlee Climer" userId="e256e5ac270a8a60" providerId="LiveId" clId="{C240E63B-1753-4085-94E8-EB30F3D920FC}" dt="2019-03-20T04:59:27.273" v="1710" actId="20577"/>
          <ac:spMkLst>
            <pc:docMk/>
            <pc:sldMk cId="4247394170" sldId="266"/>
            <ac:spMk id="3" creationId="{C0A680CE-CDD6-4251-93AF-938645465251}"/>
          </ac:spMkLst>
        </pc:spChg>
        <pc:spChg chg="add mod">
          <ac:chgData name="Sharlee Climer" userId="e256e5ac270a8a60" providerId="LiveId" clId="{C240E63B-1753-4085-94E8-EB30F3D920FC}" dt="2019-03-20T04:56:15.919" v="1636" actId="1076"/>
          <ac:spMkLst>
            <pc:docMk/>
            <pc:sldMk cId="4247394170" sldId="266"/>
            <ac:spMk id="6" creationId="{45862676-2C09-45E6-84BC-A755EFD019F1}"/>
          </ac:spMkLst>
        </pc:spChg>
        <pc:spChg chg="add">
          <ac:chgData name="Sharlee Climer" userId="e256e5ac270a8a60" providerId="LiveId" clId="{C240E63B-1753-4085-94E8-EB30F3D920FC}" dt="2019-03-20T04:52:32.032" v="1517" actId="26606"/>
          <ac:spMkLst>
            <pc:docMk/>
            <pc:sldMk cId="4247394170" sldId="266"/>
            <ac:spMk id="8" creationId="{CF62D2A7-8207-488C-9F46-316BA81A16C8}"/>
          </ac:spMkLst>
        </pc:spChg>
        <pc:spChg chg="add del">
          <ac:chgData name="Sharlee Climer" userId="e256e5ac270a8a60" providerId="LiveId" clId="{C240E63B-1753-4085-94E8-EB30F3D920FC}" dt="2019-03-20T04:52:29.267" v="1514" actId="26606"/>
          <ac:spMkLst>
            <pc:docMk/>
            <pc:sldMk cId="4247394170" sldId="266"/>
            <ac:spMk id="9" creationId="{CF62D2A7-8207-488C-9F46-316BA81A16C8}"/>
          </ac:spMkLst>
        </pc:spChg>
        <pc:spChg chg="add del">
          <ac:chgData name="Sharlee Climer" userId="e256e5ac270a8a60" providerId="LiveId" clId="{C240E63B-1753-4085-94E8-EB30F3D920FC}" dt="2019-03-20T04:51:48.230" v="1506" actId="26606"/>
          <ac:spMkLst>
            <pc:docMk/>
            <pc:sldMk cId="4247394170" sldId="266"/>
            <ac:spMk id="10" creationId="{4038CB10-1F5C-4D54-9DF7-12586DE5B007}"/>
          </ac:spMkLst>
        </pc:spChg>
        <pc:spChg chg="add del">
          <ac:chgData name="Sharlee Climer" userId="e256e5ac270a8a60" providerId="LiveId" clId="{C240E63B-1753-4085-94E8-EB30F3D920FC}" dt="2019-03-20T04:51:48.230" v="1506" actId="26606"/>
          <ac:spMkLst>
            <pc:docMk/>
            <pc:sldMk cId="4247394170" sldId="266"/>
            <ac:spMk id="12" creationId="{73ED6512-6858-4552-B699-9A97FE9A4EA2}"/>
          </ac:spMkLst>
        </pc:spChg>
        <pc:picChg chg="add mod">
          <ac:chgData name="Sharlee Climer" userId="e256e5ac270a8a60" providerId="LiveId" clId="{C240E63B-1753-4085-94E8-EB30F3D920FC}" dt="2019-03-20T04:52:32.032" v="1517" actId="26606"/>
          <ac:picMkLst>
            <pc:docMk/>
            <pc:sldMk cId="4247394170" sldId="266"/>
            <ac:picMk id="5" creationId="{89DEAEFC-FC17-4053-86B1-1705953B372A}"/>
          </ac:picMkLst>
        </pc:picChg>
        <pc:cxnChg chg="add del">
          <ac:chgData name="Sharlee Climer" userId="e256e5ac270a8a60" providerId="LiveId" clId="{C240E63B-1753-4085-94E8-EB30F3D920FC}" dt="2019-03-20T04:52:17.895" v="1512" actId="26606"/>
          <ac:cxnSpMkLst>
            <pc:docMk/>
            <pc:sldMk cId="4247394170" sldId="266"/>
            <ac:cxnSpMk id="7" creationId="{E4A809D5-3600-46D4-A466-67F2349A54FB}"/>
          </ac:cxnSpMkLst>
        </pc:cxnChg>
        <pc:cxnChg chg="add del">
          <ac:chgData name="Sharlee Climer" userId="e256e5ac270a8a60" providerId="LiveId" clId="{C240E63B-1753-4085-94E8-EB30F3D920FC}" dt="2019-03-20T04:52:01.414" v="1508" actId="26606"/>
          <ac:cxnSpMkLst>
            <pc:docMk/>
            <pc:sldMk cId="4247394170" sldId="266"/>
            <ac:cxnSpMk id="14" creationId="{E4A809D5-3600-46D4-A466-67F2349A54FB}"/>
          </ac:cxnSpMkLst>
        </pc:cxnChg>
      </pc:sldChg>
      <pc:sldChg chg="addSp modSp">
        <pc:chgData name="Sharlee Climer" userId="e256e5ac270a8a60" providerId="LiveId" clId="{C240E63B-1753-4085-94E8-EB30F3D920FC}" dt="2019-03-29T15:30:53.170" v="1736" actId="207"/>
        <pc:sldMkLst>
          <pc:docMk/>
          <pc:sldMk cId="1273386130" sldId="267"/>
        </pc:sldMkLst>
        <pc:spChg chg="add mod ord">
          <ac:chgData name="Sharlee Climer" userId="e256e5ac270a8a60" providerId="LiveId" clId="{C240E63B-1753-4085-94E8-EB30F3D920FC}" dt="2019-03-29T15:30:53.170" v="1736" actId="207"/>
          <ac:spMkLst>
            <pc:docMk/>
            <pc:sldMk cId="1273386130" sldId="267"/>
            <ac:spMk id="2" creationId="{4BECC89E-1C23-4BE6-B4D0-C61E101E408C}"/>
          </ac:spMkLst>
        </pc:spChg>
      </pc:sldChg>
      <pc:sldChg chg="addSp delSp modSp add mod setBg modAnim">
        <pc:chgData name="Sharlee Climer" userId="e256e5ac270a8a60" providerId="LiveId" clId="{C240E63B-1753-4085-94E8-EB30F3D920FC}" dt="2019-03-29T15:47:20.593" v="1912" actId="20577"/>
        <pc:sldMkLst>
          <pc:docMk/>
          <pc:sldMk cId="508906051" sldId="268"/>
        </pc:sldMkLst>
        <pc:spChg chg="del">
          <ac:chgData name="Sharlee Climer" userId="e256e5ac270a8a60" providerId="LiveId" clId="{C240E63B-1753-4085-94E8-EB30F3D920FC}" dt="2019-03-29T15:31:52.224" v="1739"/>
          <ac:spMkLst>
            <pc:docMk/>
            <pc:sldMk cId="508906051" sldId="268"/>
            <ac:spMk id="2" creationId="{E42E12E7-B96D-46C0-9DB6-2F80F5C5F1D1}"/>
          </ac:spMkLst>
        </pc:spChg>
        <pc:spChg chg="mod ord">
          <ac:chgData name="Sharlee Climer" userId="e256e5ac270a8a60" providerId="LiveId" clId="{C240E63B-1753-4085-94E8-EB30F3D920FC}" dt="2019-03-29T15:47:20.593" v="1912" actId="20577"/>
          <ac:spMkLst>
            <pc:docMk/>
            <pc:sldMk cId="508906051" sldId="268"/>
            <ac:spMk id="3" creationId="{98A9C621-3263-47EC-AA96-A90043692DF0}"/>
          </ac:spMkLst>
        </pc:spChg>
        <pc:spChg chg="add mod">
          <ac:chgData name="Sharlee Climer" userId="e256e5ac270a8a60" providerId="LiveId" clId="{C240E63B-1753-4085-94E8-EB30F3D920FC}" dt="2019-03-29T15:39:16.873" v="1742" actId="26606"/>
          <ac:spMkLst>
            <pc:docMk/>
            <pc:sldMk cId="508906051" sldId="268"/>
            <ac:spMk id="4" creationId="{EDB9F2E5-F94F-4A7B-9DA0-AABFD27C090E}"/>
          </ac:spMkLst>
        </pc:spChg>
        <pc:spChg chg="add mod">
          <ac:chgData name="Sharlee Climer" userId="e256e5ac270a8a60" providerId="LiveId" clId="{C240E63B-1753-4085-94E8-EB30F3D920FC}" dt="2019-03-29T15:41:40.452" v="1882" actId="114"/>
          <ac:spMkLst>
            <pc:docMk/>
            <pc:sldMk cId="508906051" sldId="268"/>
            <ac:spMk id="7" creationId="{92DBCD45-3065-4648-88E3-3395D5BDDE23}"/>
          </ac:spMkLst>
        </pc:spChg>
        <pc:spChg chg="add">
          <ac:chgData name="Sharlee Climer" userId="e256e5ac270a8a60" providerId="LiveId" clId="{C240E63B-1753-4085-94E8-EB30F3D920FC}" dt="2019-03-29T15:39:16.873" v="1742" actId="26606"/>
          <ac:spMkLst>
            <pc:docMk/>
            <pc:sldMk cId="508906051" sldId="268"/>
            <ac:spMk id="11" creationId="{F56F5174-31D9-4DBB-AAB7-A1FD7BDB1352}"/>
          </ac:spMkLst>
        </pc:spChg>
        <pc:spChg chg="add">
          <ac:chgData name="Sharlee Climer" userId="e256e5ac270a8a60" providerId="LiveId" clId="{C240E63B-1753-4085-94E8-EB30F3D920FC}" dt="2019-03-29T15:39:16.873" v="1742" actId="26606"/>
          <ac:spMkLst>
            <pc:docMk/>
            <pc:sldMk cId="508906051" sldId="268"/>
            <ac:spMk id="15" creationId="{F9A95BEE-6BB1-4A28-A8E6-A34B2E42EF87}"/>
          </ac:spMkLst>
        </pc:spChg>
        <pc:picChg chg="add mod">
          <ac:chgData name="Sharlee Climer" userId="e256e5ac270a8a60" providerId="LiveId" clId="{C240E63B-1753-4085-94E8-EB30F3D920FC}" dt="2019-03-29T15:39:16.873" v="1742" actId="26606"/>
          <ac:picMkLst>
            <pc:docMk/>
            <pc:sldMk cId="508906051" sldId="268"/>
            <ac:picMk id="6" creationId="{9E3261F2-AC81-438E-B95E-A9E9AA39697A}"/>
          </ac:picMkLst>
        </pc:picChg>
        <pc:picChg chg="add">
          <ac:chgData name="Sharlee Climer" userId="e256e5ac270a8a60" providerId="LiveId" clId="{C240E63B-1753-4085-94E8-EB30F3D920FC}" dt="2019-03-29T15:39:16.873" v="1742" actId="26606"/>
          <ac:picMkLst>
            <pc:docMk/>
            <pc:sldMk cId="508906051" sldId="268"/>
            <ac:picMk id="13" creationId="{AE113210-7872-481A-ADE6-3A05CCAF5EB2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19T23:32:04.982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96F54-D258-482B-AE17-024D98973EB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E7D39-0765-4560-947C-4AFEB36A4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54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hr.nlm.nih.gov/gene/XPC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hr.nlm.nih.gov/gene/ERCC2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Tobacco, lead, asbestos, coal, processed meats, diesel engine exhaust, formaldehyde, plutonium!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E7D39-0765-4560-947C-4AFEB36A44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27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</a:t>
            </a:r>
            <a:r>
              <a:rPr lang="en-US" baseline="0" dirty="0"/>
              <a:t> gene copies become other family members with specialized functions, some become pseudogenes.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E7D39-0765-4560-947C-4AFEB36A44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44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Called Children of the night, and vampire children</a:t>
            </a:r>
          </a:p>
          <a:p>
            <a:r>
              <a:rPr lang="en-US" dirty="0">
                <a:hlinkClick r:id="rId3"/>
              </a:rPr>
              <a:t>XPC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ERCC2</a:t>
            </a:r>
            <a:r>
              <a:rPr lang="en-US" dirty="0"/>
              <a:t>, or POLH are </a:t>
            </a:r>
            <a:r>
              <a:rPr lang="en-US"/>
              <a:t>common in US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E7D39-0765-4560-947C-4AFEB36A44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02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91DC-C58D-4425-BBED-4DE5B942800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3B5-8C8D-44BA-8694-5EDC5E7D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2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91DC-C58D-4425-BBED-4DE5B942800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3B5-8C8D-44BA-8694-5EDC5E7D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27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91DC-C58D-4425-BBED-4DE5B942800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3B5-8C8D-44BA-8694-5EDC5E7D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76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91DC-C58D-4425-BBED-4DE5B942800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3B5-8C8D-44BA-8694-5EDC5E7D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9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91DC-C58D-4425-BBED-4DE5B942800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3B5-8C8D-44BA-8694-5EDC5E7D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54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91DC-C58D-4425-BBED-4DE5B942800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3B5-8C8D-44BA-8694-5EDC5E7D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95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91DC-C58D-4425-BBED-4DE5B942800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3B5-8C8D-44BA-8694-5EDC5E7D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3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91DC-C58D-4425-BBED-4DE5B942800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3B5-8C8D-44BA-8694-5EDC5E7D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55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91DC-C58D-4425-BBED-4DE5B942800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3B5-8C8D-44BA-8694-5EDC5E7D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20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91DC-C58D-4425-BBED-4DE5B942800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3B5-8C8D-44BA-8694-5EDC5E7D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91DC-C58D-4425-BBED-4DE5B942800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3B5-8C8D-44BA-8694-5EDC5E7D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46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B91DC-C58D-4425-BBED-4DE5B942800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CC3B5-8C8D-44BA-8694-5EDC5E7D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52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wpdb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AJQbSLlonI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ieZ3pk9YVo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P8-5Bhd2ag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50AE1-EC86-415A-9181-C3642D545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245809"/>
            <a:ext cx="6858000" cy="1564716"/>
          </a:xfrm>
        </p:spPr>
        <p:txBody>
          <a:bodyPr>
            <a:normAutofit/>
          </a:bodyPr>
          <a:lstStyle/>
          <a:p>
            <a:pPr algn="l"/>
            <a:r>
              <a:rPr lang="en-US" sz="4200" dirty="0"/>
              <a:t>Protein Folding and Mutations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0374B6-B584-4257-8225-671E5C433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947050"/>
            <a:ext cx="6858000" cy="572583"/>
          </a:xfrm>
        </p:spPr>
        <p:txBody>
          <a:bodyPr>
            <a:normAutofit/>
          </a:bodyPr>
          <a:lstStyle/>
          <a:p>
            <a:pPr algn="l"/>
            <a:r>
              <a:rPr lang="en-US" sz="1200"/>
              <a:t>biological data science</a:t>
            </a:r>
          </a:p>
          <a:p>
            <a:pPr algn="l"/>
            <a:r>
              <a:rPr lang="en-US" sz="1200"/>
              <a:t>spring 2019</a:t>
            </a: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440464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3379" y="0"/>
            <a:ext cx="532062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2290" y="4682920"/>
            <a:ext cx="3392097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0107" y="4682920"/>
            <a:ext cx="4443893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5335901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3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5E293-FD83-4220-BE9E-E59AFF1E5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1" y="1339093"/>
            <a:ext cx="3985902" cy="1144007"/>
          </a:xfrm>
        </p:spPr>
        <p:txBody>
          <a:bodyPr>
            <a:normAutofit/>
          </a:bodyPr>
          <a:lstStyle/>
          <a:p>
            <a:r>
              <a:rPr lang="en-US" sz="3700"/>
              <a:t>Xeroderma Pigmentosum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680CE-CDD6-4251-93AF-938645465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2" y="2445863"/>
            <a:ext cx="3985902" cy="3835641"/>
          </a:xfrm>
        </p:spPr>
        <p:txBody>
          <a:bodyPr anchor="t">
            <a:normAutofit/>
          </a:bodyPr>
          <a:lstStyle/>
          <a:p>
            <a:r>
              <a:rPr lang="en-US" sz="2000" dirty="0"/>
              <a:t>Recessive disorder in which there is a decreased ability to repair DNA damage</a:t>
            </a:r>
          </a:p>
          <a:p>
            <a:pPr lvl="1"/>
            <a:r>
              <a:rPr lang="en-US" sz="1800" dirty="0"/>
              <a:t>Mutations in one of 8 or more genes </a:t>
            </a:r>
            <a:endParaRPr lang="en-US" sz="1400" dirty="0"/>
          </a:p>
          <a:p>
            <a:r>
              <a:rPr lang="en-US" sz="2000" dirty="0"/>
              <a:t>Affects about 1 in 250,000 in US</a:t>
            </a:r>
          </a:p>
          <a:p>
            <a:pPr lvl="1"/>
            <a:r>
              <a:rPr lang="en-US" sz="1800" dirty="0"/>
              <a:t>1 in 20,000 in Japan</a:t>
            </a:r>
          </a:p>
          <a:p>
            <a:r>
              <a:rPr lang="en-US" sz="2000" dirty="0"/>
              <a:t>No cure</a:t>
            </a:r>
          </a:p>
          <a:p>
            <a:pPr lvl="1"/>
            <a:r>
              <a:rPr lang="en-US" sz="1800" dirty="0"/>
              <a:t>Treatment: Completely avoid sunlight</a:t>
            </a:r>
          </a:p>
          <a:p>
            <a:r>
              <a:rPr lang="en-US" sz="2000" dirty="0"/>
              <a:t>More than 40% of cases die by age 20 </a:t>
            </a:r>
          </a:p>
        </p:txBody>
      </p:sp>
      <p:sp>
        <p:nvSpPr>
          <p:cNvPr id="8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40250" y="0"/>
            <a:ext cx="4603750" cy="4793391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 descr="A close up of a person&#10;&#10;Description automatically generated">
            <a:extLst>
              <a:ext uri="{FF2B5EF4-FFF2-40B4-BE49-F238E27FC236}">
                <a16:creationId xmlns:a16="http://schemas.microsoft.com/office/drawing/2014/main" id="{89DEAEFC-FC17-4053-86B1-1705953B37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3" r="11164" b="1"/>
          <a:stretch/>
        </p:blipFill>
        <p:spPr>
          <a:xfrm>
            <a:off x="4677611" y="1505"/>
            <a:ext cx="4466389" cy="4641275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862676-2C09-45E6-84BC-A755EFD019F1}"/>
              </a:ext>
            </a:extLst>
          </p:cNvPr>
          <p:cNvSpPr txBox="1"/>
          <p:nvPr/>
        </p:nvSpPr>
        <p:spPr>
          <a:xfrm>
            <a:off x="1515915" y="6281505"/>
            <a:ext cx="5803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https://ghr.nlm.nih.gov/condition/xeroderma-pigmentosum</a:t>
            </a:r>
          </a:p>
        </p:txBody>
      </p:sp>
    </p:spTree>
    <p:extLst>
      <p:ext uri="{BB962C8B-B14F-4D97-AF65-F5344CB8AC3E}">
        <p14:creationId xmlns:p14="http://schemas.microsoft.com/office/powerpoint/2010/main" val="4247394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7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EAA0C4FE-88BD-43ED-9E7E-AA11E0A617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26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314931-4515-4D81-BD5A-53E1BABA4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A6B4A-AF21-4F65-A3DF-1BEBFBF61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Many are neutral</a:t>
            </a:r>
          </a:p>
          <a:p>
            <a:r>
              <a:rPr lang="en-US">
                <a:solidFill>
                  <a:srgbClr val="FFFFFF"/>
                </a:solidFill>
              </a:rPr>
              <a:t>Some are harmful</a:t>
            </a:r>
          </a:p>
          <a:p>
            <a:r>
              <a:rPr lang="en-US">
                <a:solidFill>
                  <a:srgbClr val="FFFFFF"/>
                </a:solidFill>
              </a:rPr>
              <a:t>A few fuel positive evolutionary change</a:t>
            </a:r>
          </a:p>
        </p:txBody>
      </p:sp>
    </p:spTree>
    <p:extLst>
      <p:ext uri="{BB962C8B-B14F-4D97-AF65-F5344CB8AC3E}">
        <p14:creationId xmlns:p14="http://schemas.microsoft.com/office/powerpoint/2010/main" val="42354532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9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9141714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DD2CE-E11E-4077-9062-6A45B68B4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707" y="4892358"/>
            <a:ext cx="2824704" cy="1325563"/>
          </a:xfrm>
        </p:spPr>
        <p:txBody>
          <a:bodyPr>
            <a:normAutofit/>
          </a:bodyPr>
          <a:lstStyle/>
          <a:p>
            <a:pPr algn="r"/>
            <a:r>
              <a:rPr lang="en-US" sz="2100">
                <a:solidFill>
                  <a:schemeClr val="bg1"/>
                </a:solidFill>
              </a:rPr>
              <a:t>X-Ray Crystallography of Proteins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168EC2C-251C-4181-8993-238984423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500" y="1296828"/>
            <a:ext cx="5609000" cy="1921865"/>
          </a:xfrm>
          <a:prstGeom prst="rect">
            <a:avLst/>
          </a:prstGeom>
        </p:spPr>
      </p:pic>
      <p:cxnSp>
        <p:nvCxnSpPr>
          <p:cNvPr id="27" name="Straight Connector 11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479748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280DF-C099-4D10-BF5D-3F7FC8D14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9088" y="4824249"/>
            <a:ext cx="5004852" cy="1461780"/>
          </a:xfrm>
        </p:spPr>
        <p:txBody>
          <a:bodyPr anchor="ctr">
            <a:norm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Worldwide Protein Data Bank (</a:t>
            </a:r>
            <a:r>
              <a:rPr lang="en-US" sz="15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http://www.wwpdb.org/</a:t>
            </a:r>
            <a:r>
              <a:rPr lang="en-US" sz="1500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sz="1500" dirty="0">
                <a:solidFill>
                  <a:schemeClr val="bg1"/>
                </a:solidFill>
              </a:rPr>
              <a:t>More than 100,000 proteins have been catalogued</a:t>
            </a:r>
          </a:p>
          <a:p>
            <a:pPr lvl="1"/>
            <a:r>
              <a:rPr lang="en-US" sz="1500" dirty="0">
                <a:solidFill>
                  <a:schemeClr val="bg1"/>
                </a:solidFill>
              </a:rPr>
              <a:t>Slow and expensive procedure</a:t>
            </a:r>
          </a:p>
          <a:p>
            <a:pPr lvl="1"/>
            <a:r>
              <a:rPr lang="en-US" sz="1500" dirty="0">
                <a:solidFill>
                  <a:schemeClr val="bg1"/>
                </a:solidFill>
              </a:rPr>
              <a:t>Hundreds of millions (or more?) proteins exist</a:t>
            </a:r>
          </a:p>
        </p:txBody>
      </p:sp>
    </p:spTree>
    <p:extLst>
      <p:ext uri="{BB962C8B-B14F-4D97-AF65-F5344CB8AC3E}">
        <p14:creationId xmlns:p14="http://schemas.microsoft.com/office/powerpoint/2010/main" val="4098285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307FA1-3C13-4001-815A-A0A30E289F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3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E298DD-134A-4760-BF8E-788DD5600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Protein Folding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6D220-FD6F-4111-BB2B-5FF9564A2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159404"/>
            <a:ext cx="6858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https://www.youtube.com/watch?v=cAJQbSLlonI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669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58D5D-2B59-47AA-81CA-067645C76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Protein Folding</a:t>
            </a:r>
          </a:p>
        </p:txBody>
      </p:sp>
      <p:pic>
        <p:nvPicPr>
          <p:cNvPr id="7" name="Picture 6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A06D8006-6AE2-4AE7-A32F-8BECED2216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81" r="6721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  <p:cxnSp>
        <p:nvCxnSpPr>
          <p:cNvPr id="9" name="Straight Connector 11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6C4C5AF-9720-48ED-8F1B-1F6007C97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r>
              <a:rPr lang="en-US" sz="1700" dirty="0"/>
              <a:t>Prof. Badri Adhikari will give presentations</a:t>
            </a:r>
          </a:p>
          <a:p>
            <a:pPr lvl="1"/>
            <a:r>
              <a:rPr lang="en-US" sz="1700" dirty="0"/>
              <a:t>Wednesday, April 3</a:t>
            </a:r>
            <a:r>
              <a:rPr lang="en-US" sz="1700" baseline="30000" dirty="0"/>
              <a:t>rd</a:t>
            </a:r>
            <a:r>
              <a:rPr lang="en-US" sz="1700" dirty="0"/>
              <a:t> 4:00 ABH 001</a:t>
            </a:r>
          </a:p>
          <a:p>
            <a:pPr lvl="2"/>
            <a:r>
              <a:rPr lang="en-US" sz="1700" i="1" dirty="0">
                <a:solidFill>
                  <a:srgbClr val="C00000"/>
                </a:solidFill>
              </a:rPr>
              <a:t>Note change in class location!</a:t>
            </a:r>
          </a:p>
          <a:p>
            <a:pPr lvl="1"/>
            <a:r>
              <a:rPr lang="en-US" sz="1700" dirty="0"/>
              <a:t>Monday, April 15</a:t>
            </a:r>
            <a:r>
              <a:rPr lang="en-US" sz="1700" baseline="30000" dirty="0"/>
              <a:t>th</a:t>
            </a:r>
            <a:r>
              <a:rPr lang="en-US" sz="1700" dirty="0"/>
              <a:t> </a:t>
            </a:r>
          </a:p>
          <a:p>
            <a:pPr lvl="2"/>
            <a:r>
              <a:rPr lang="en-US" sz="1700" dirty="0"/>
              <a:t>Here in our classroom</a:t>
            </a:r>
          </a:p>
        </p:txBody>
      </p:sp>
    </p:spTree>
    <p:extLst>
      <p:ext uri="{BB962C8B-B14F-4D97-AF65-F5344CB8AC3E}">
        <p14:creationId xmlns:p14="http://schemas.microsoft.com/office/powerpoint/2010/main" val="953989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3" y="321177"/>
            <a:ext cx="3249230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00DFFA-BDE2-4603-B4DF-E398E73CA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77" y="914400"/>
            <a:ext cx="27432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C03D7-79A2-41E8-8DA7-8331BA69D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77" y="4170501"/>
            <a:ext cx="27432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7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Single Nucleotide Polymorphisms (SNPs)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3344" y="3910267"/>
            <a:ext cx="1940093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object&#10;&#10;Description automatically generated">
            <a:extLst>
              <a:ext uri="{FF2B5EF4-FFF2-40B4-BE49-F238E27FC236}">
                <a16:creationId xmlns:a16="http://schemas.microsoft.com/office/drawing/2014/main" id="{CC3DDAE5-2BB8-4AE0-A066-5791295DB2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978" y="492573"/>
            <a:ext cx="4689934" cy="58807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A8F747-BB9D-4261-B2D2-E2A335CC667B}"/>
              </a:ext>
            </a:extLst>
          </p:cNvPr>
          <p:cNvSpPr txBox="1"/>
          <p:nvPr/>
        </p:nvSpPr>
        <p:spPr>
          <a:xfrm>
            <a:off x="791468" y="4746403"/>
            <a:ext cx="204196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Many causes: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Replication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Sunlight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Free radicals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Carcinogens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25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3B6AF4-69AF-4BEB-9621-5C95AD4C6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4026" y="2043663"/>
            <a:ext cx="4578895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9EC72-529F-4E6F-BD77-78FCE63C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4026" y="4074718"/>
            <a:ext cx="4578895" cy="6820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u="sng" kern="1200" dirty="0">
                <a:solidFill>
                  <a:schemeClr val="bg1"/>
                </a:solidFill>
                <a:latin typeface="+mn-l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https://www.youtube.com/watch?v=GieZ3pk9YVo</a:t>
            </a:r>
            <a:endParaRPr 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287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4FFE1B-396B-4A9F-8193-020E395FC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949" y="995318"/>
            <a:ext cx="7404101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100">
                <a:solidFill>
                  <a:srgbClr val="3F3F3F"/>
                </a:solidFill>
              </a:rPr>
              <a:t>Mutations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0869C-093A-43B5-B364-A6D26D3443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7686" y="2888250"/>
            <a:ext cx="3223013" cy="2959777"/>
          </a:xfrm>
        </p:spPr>
        <p:txBody>
          <a:bodyPr anchor="t">
            <a:normAutofit/>
          </a:bodyPr>
          <a:lstStyle/>
          <a:p>
            <a:r>
              <a:rPr lang="en-US" sz="1700"/>
              <a:t>What is a frameshift?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72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BC9238-AAA2-45C6-9C55-D47BC742C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13298" y="2888250"/>
            <a:ext cx="3718304" cy="2959778"/>
          </a:xfrm>
        </p:spPr>
        <p:txBody>
          <a:bodyPr anchor="t">
            <a:normAutofit/>
          </a:bodyPr>
          <a:lstStyle/>
          <a:p>
            <a:r>
              <a:rPr lang="en-US" sz="1700" dirty="0"/>
              <a:t>When does a mutation to a nucleotide not affect any protein?</a:t>
            </a:r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2C4127C-204F-4C79-9E2F-66B0511506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3" t="15628" r="21835" b="47186"/>
          <a:stretch/>
        </p:blipFill>
        <p:spPr>
          <a:xfrm>
            <a:off x="25168" y="3507126"/>
            <a:ext cx="4513276" cy="1571034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6CAF492-765C-45BA-A59C-0A76943CFD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51" t="38148" r="21976"/>
          <a:stretch/>
        </p:blipFill>
        <p:spPr>
          <a:xfrm>
            <a:off x="5113324" y="3479195"/>
            <a:ext cx="2466946" cy="229243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7297BAC-B7B6-4442-852C-84D4792A579A}"/>
              </a:ext>
            </a:extLst>
          </p:cNvPr>
          <p:cNvSpPr txBox="1"/>
          <p:nvPr/>
        </p:nvSpPr>
        <p:spPr>
          <a:xfrm>
            <a:off x="4617464" y="5905539"/>
            <a:ext cx="4109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 in DNA region that is never transcribed</a:t>
            </a:r>
          </a:p>
        </p:txBody>
      </p: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94E56D-E19F-4202-8BA9-26945EC552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3" t="15628" r="21835" b="58341"/>
          <a:stretch/>
        </p:blipFill>
        <p:spPr>
          <a:xfrm>
            <a:off x="27920" y="3507126"/>
            <a:ext cx="4513276" cy="109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379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ECC89E-1C23-4BE6-B4D0-C61E101E408C}"/>
              </a:ext>
            </a:extLst>
          </p:cNvPr>
          <p:cNvSpPr/>
          <p:nvPr/>
        </p:nvSpPr>
        <p:spPr>
          <a:xfrm>
            <a:off x="75245" y="5464633"/>
            <a:ext cx="4345502" cy="13255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4633" y="5464633"/>
            <a:ext cx="7886700" cy="1325563"/>
          </a:xfrm>
        </p:spPr>
        <p:txBody>
          <a:bodyPr/>
          <a:lstStyle/>
          <a:p>
            <a:r>
              <a:rPr lang="en-US" dirty="0"/>
              <a:t>Repetitive DNA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62667" y="3125719"/>
            <a:ext cx="7886700" cy="259903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Chunks of DNA that are repeated many times</a:t>
            </a:r>
          </a:p>
          <a:p>
            <a:pPr lvl="1"/>
            <a:r>
              <a:rPr lang="en-US" dirty="0"/>
              <a:t>May be tandem or in different regions of the genome</a:t>
            </a:r>
          </a:p>
          <a:p>
            <a:r>
              <a:rPr lang="en-US" dirty="0"/>
              <a:t>Over two-thirds of human genome is comprised of repetitive elements</a:t>
            </a:r>
          </a:p>
          <a:p>
            <a:pPr lvl="1"/>
            <a:r>
              <a:rPr lang="en-US" dirty="0"/>
              <a:t>May be beneficial for protein folding</a:t>
            </a:r>
          </a:p>
          <a:p>
            <a:r>
              <a:rPr lang="en-US"/>
              <a:t>Tandem </a:t>
            </a:r>
            <a:r>
              <a:rPr lang="en-US" smtClean="0"/>
              <a:t>nucleotide </a:t>
            </a:r>
            <a:r>
              <a:rPr lang="en-US" dirty="0"/>
              <a:t>sequences sometimes associated with diseases</a:t>
            </a:r>
          </a:p>
          <a:p>
            <a:pPr lvl="1"/>
            <a:r>
              <a:rPr lang="en-US" dirty="0"/>
              <a:t>Huntington’s disease arises when 40 or more copies of CAG repeat </a:t>
            </a:r>
          </a:p>
          <a:p>
            <a:pPr lvl="1"/>
            <a:r>
              <a:rPr lang="en-US" dirty="0"/>
              <a:t>36 to 39 copies increase risk</a:t>
            </a:r>
          </a:p>
          <a:p>
            <a:pPr lvl="1"/>
            <a:r>
              <a:rPr lang="en-US" dirty="0"/>
              <a:t>Having 28 or more increase risk of adding even more copies during replication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64"/>
          <a:stretch/>
        </p:blipFill>
        <p:spPr>
          <a:xfrm>
            <a:off x="75244" y="281688"/>
            <a:ext cx="8976178" cy="257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38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3E232637-6D1A-4B66-AE6C-FFCC971CA3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1" r="5268" b="-2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8BC3B39-1191-42A5-B76A-1B0D76F3A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DNA Repair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4D1327-5FB6-4C05-957E-25520F7CF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159404"/>
            <a:ext cx="6858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https://www.youtube.com/watch?v=vP8-5Bhd2ag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8239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325</Words>
  <Application>Microsoft Office PowerPoint</Application>
  <PresentationFormat>On-screen Show (4:3)</PresentationFormat>
  <Paragraphs>60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Tw Cen MT</vt:lpstr>
      <vt:lpstr>Office Theme</vt:lpstr>
      <vt:lpstr>Protein Folding and Mutations</vt:lpstr>
      <vt:lpstr>X-Ray Crystallography of Proteins</vt:lpstr>
      <vt:lpstr>Protein Folding</vt:lpstr>
      <vt:lpstr>Protein Folding</vt:lpstr>
      <vt:lpstr>Mutations</vt:lpstr>
      <vt:lpstr>Mutations</vt:lpstr>
      <vt:lpstr>Mutations</vt:lpstr>
      <vt:lpstr>Repetitive DNA</vt:lpstr>
      <vt:lpstr>DNA Repair</vt:lpstr>
      <vt:lpstr>Xeroderma Pigmentosum</vt:lpstr>
      <vt:lpstr>Mutations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Folding, Mutations, and Mitosis</dc:title>
  <dc:creator>Sharlee Climer</dc:creator>
  <cp:lastModifiedBy>Sharlee Climer</cp:lastModifiedBy>
  <cp:revision>12</cp:revision>
  <dcterms:created xsi:type="dcterms:W3CDTF">2019-03-19T19:00:35Z</dcterms:created>
  <dcterms:modified xsi:type="dcterms:W3CDTF">2019-04-01T19:00:10Z</dcterms:modified>
</cp:coreProperties>
</file>