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5DDF1-DD1A-4C8B-9CDF-6092A3067EA2}" v="316" dt="2019-03-12T16:45:47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lee Climer" userId="e256e5ac270a8a60" providerId="LiveId" clId="{AE15DDF1-DD1A-4C8B-9CDF-6092A3067EA2}"/>
    <pc:docChg chg="undo custSel mod addSld modSld">
      <pc:chgData name="Sharlee Climer" userId="e256e5ac270a8a60" providerId="LiveId" clId="{AE15DDF1-DD1A-4C8B-9CDF-6092A3067EA2}" dt="2019-03-12T16:45:47.993" v="1601" actId="20577"/>
      <pc:docMkLst>
        <pc:docMk/>
      </pc:docMkLst>
      <pc:sldChg chg="addSp modSp add mod setBg modAnim setClrOvrMap">
        <pc:chgData name="Sharlee Climer" userId="e256e5ac270a8a60" providerId="LiveId" clId="{AE15DDF1-DD1A-4C8B-9CDF-6092A3067EA2}" dt="2019-03-12T16:04:08.899" v="622" actId="20577"/>
        <pc:sldMkLst>
          <pc:docMk/>
          <pc:sldMk cId="3101238147" sldId="259"/>
        </pc:sldMkLst>
        <pc:spChg chg="mod">
          <ac:chgData name="Sharlee Climer" userId="e256e5ac270a8a60" providerId="LiveId" clId="{AE15DDF1-DD1A-4C8B-9CDF-6092A3067EA2}" dt="2019-03-12T15:43:00.299" v="28" actId="26606"/>
          <ac:spMkLst>
            <pc:docMk/>
            <pc:sldMk cId="3101238147" sldId="259"/>
            <ac:spMk id="2" creationId="{B36B850E-154E-4D0D-90D0-CA87375A372A}"/>
          </ac:spMkLst>
        </pc:spChg>
        <pc:spChg chg="mod">
          <ac:chgData name="Sharlee Climer" userId="e256e5ac270a8a60" providerId="LiveId" clId="{AE15DDF1-DD1A-4C8B-9CDF-6092A3067EA2}" dt="2019-03-12T16:04:08.899" v="622" actId="20577"/>
          <ac:spMkLst>
            <pc:docMk/>
            <pc:sldMk cId="3101238147" sldId="259"/>
            <ac:spMk id="3" creationId="{7C6B1236-66EC-4AC7-9F40-E86C1A53C09F}"/>
          </ac:spMkLst>
        </pc:spChg>
        <pc:spChg chg="add mod">
          <ac:chgData name="Sharlee Climer" userId="e256e5ac270a8a60" providerId="LiveId" clId="{AE15DDF1-DD1A-4C8B-9CDF-6092A3067EA2}" dt="2019-03-12T15:45:13.511" v="61" actId="1076"/>
          <ac:spMkLst>
            <pc:docMk/>
            <pc:sldMk cId="3101238147" sldId="259"/>
            <ac:spMk id="6" creationId="{6991F199-E022-4E18-97BA-42798F28F969}"/>
          </ac:spMkLst>
        </pc:spChg>
        <pc:spChg chg="add">
          <ac:chgData name="Sharlee Climer" userId="e256e5ac270a8a60" providerId="LiveId" clId="{AE15DDF1-DD1A-4C8B-9CDF-6092A3067EA2}" dt="2019-03-12T15:43:00.299" v="28" actId="26606"/>
          <ac:spMkLst>
            <pc:docMk/>
            <pc:sldMk cId="3101238147" sldId="259"/>
            <ac:spMk id="10" creationId="{71B2258F-86CA-4D4D-8270-BC05FCDEBFB3}"/>
          </ac:spMkLst>
        </pc:spChg>
        <pc:picChg chg="add mod ord">
          <ac:chgData name="Sharlee Climer" userId="e256e5ac270a8a60" providerId="LiveId" clId="{AE15DDF1-DD1A-4C8B-9CDF-6092A3067EA2}" dt="2019-03-12T15:43:00.299" v="28" actId="26606"/>
          <ac:picMkLst>
            <pc:docMk/>
            <pc:sldMk cId="3101238147" sldId="259"/>
            <ac:picMk id="5" creationId="{E3E07DEB-DE87-4C95-9D3A-5F18E5842B6E}"/>
          </ac:picMkLst>
        </pc:picChg>
      </pc:sldChg>
      <pc:sldChg chg="addSp delSp modSp add mod setBg">
        <pc:chgData name="Sharlee Climer" userId="e256e5ac270a8a60" providerId="LiveId" clId="{AE15DDF1-DD1A-4C8B-9CDF-6092A3067EA2}" dt="2019-03-12T15:50:41.116" v="271" actId="5793"/>
        <pc:sldMkLst>
          <pc:docMk/>
          <pc:sldMk cId="335873089" sldId="260"/>
        </pc:sldMkLst>
        <pc:spChg chg="mod ord">
          <ac:chgData name="Sharlee Climer" userId="e256e5ac270a8a60" providerId="LiveId" clId="{AE15DDF1-DD1A-4C8B-9CDF-6092A3067EA2}" dt="2019-03-12T15:48:30.518" v="157" actId="26606"/>
          <ac:spMkLst>
            <pc:docMk/>
            <pc:sldMk cId="335873089" sldId="260"/>
            <ac:spMk id="2" creationId="{90327BFB-42B3-4A01-A0B5-2C0E1E516C58}"/>
          </ac:spMkLst>
        </pc:spChg>
        <pc:spChg chg="mod ord">
          <ac:chgData name="Sharlee Climer" userId="e256e5ac270a8a60" providerId="LiveId" clId="{AE15DDF1-DD1A-4C8B-9CDF-6092A3067EA2}" dt="2019-03-12T15:50:41.116" v="271" actId="5793"/>
          <ac:spMkLst>
            <pc:docMk/>
            <pc:sldMk cId="335873089" sldId="260"/>
            <ac:spMk id="3" creationId="{9805C9E2-EF78-4C24-9855-F57C027EABE9}"/>
          </ac:spMkLst>
        </pc:spChg>
        <pc:spChg chg="add del">
          <ac:chgData name="Sharlee Climer" userId="e256e5ac270a8a60" providerId="LiveId" clId="{AE15DDF1-DD1A-4C8B-9CDF-6092A3067EA2}" dt="2019-03-12T15:48:30.502" v="156" actId="26606"/>
          <ac:spMkLst>
            <pc:docMk/>
            <pc:sldMk cId="335873089" sldId="260"/>
            <ac:spMk id="14" creationId="{81289F98-975F-4EB2-9553-8E1A9946BA3F}"/>
          </ac:spMkLst>
        </pc:spChg>
        <pc:spChg chg="add del">
          <ac:chgData name="Sharlee Climer" userId="e256e5ac270a8a60" providerId="LiveId" clId="{AE15DDF1-DD1A-4C8B-9CDF-6092A3067EA2}" dt="2019-03-12T15:48:30.502" v="156" actId="26606"/>
          <ac:spMkLst>
            <pc:docMk/>
            <pc:sldMk cId="335873089" sldId="260"/>
            <ac:spMk id="15" creationId="{B1E3044D-AD17-4052-A453-8AA654EFAB6E}"/>
          </ac:spMkLst>
        </pc:spChg>
        <pc:spChg chg="add del">
          <ac:chgData name="Sharlee Climer" userId="e256e5ac270a8a60" providerId="LiveId" clId="{AE15DDF1-DD1A-4C8B-9CDF-6092A3067EA2}" dt="2019-03-12T15:48:30.502" v="156" actId="26606"/>
          <ac:spMkLst>
            <pc:docMk/>
            <pc:sldMk cId="335873089" sldId="260"/>
            <ac:spMk id="16" creationId="{1F564BCF-97B6-4D86-94EE-DD1B587F2189}"/>
          </ac:spMkLst>
        </pc:spChg>
        <pc:spChg chg="add del">
          <ac:chgData name="Sharlee Climer" userId="e256e5ac270a8a60" providerId="LiveId" clId="{AE15DDF1-DD1A-4C8B-9CDF-6092A3067EA2}" dt="2019-03-12T15:48:30.502" v="156" actId="26606"/>
          <ac:spMkLst>
            <pc:docMk/>
            <pc:sldMk cId="335873089" sldId="260"/>
            <ac:spMk id="18" creationId="{54600AC1-F146-4567-9C5E-A96D6D349234}"/>
          </ac:spMkLst>
        </pc:spChg>
        <pc:spChg chg="add del">
          <ac:chgData name="Sharlee Climer" userId="e256e5ac270a8a60" providerId="LiveId" clId="{AE15DDF1-DD1A-4C8B-9CDF-6092A3067EA2}" dt="2019-03-12T15:48:30.502" v="156" actId="26606"/>
          <ac:spMkLst>
            <pc:docMk/>
            <pc:sldMk cId="335873089" sldId="260"/>
            <ac:spMk id="20" creationId="{EBA7E638-205A-4579-864F-125BAC629F4D}"/>
          </ac:spMkLst>
        </pc:spChg>
        <pc:spChg chg="add del">
          <ac:chgData name="Sharlee Climer" userId="e256e5ac270a8a60" providerId="LiveId" clId="{AE15DDF1-DD1A-4C8B-9CDF-6092A3067EA2}" dt="2019-03-12T15:48:30.502" v="156" actId="26606"/>
          <ac:spMkLst>
            <pc:docMk/>
            <pc:sldMk cId="335873089" sldId="260"/>
            <ac:spMk id="22" creationId="{2854001E-6E9D-464A-9B65-A4012F7B30D4}"/>
          </ac:spMkLst>
        </pc:spChg>
        <pc:picChg chg="add mod">
          <ac:chgData name="Sharlee Climer" userId="e256e5ac270a8a60" providerId="LiveId" clId="{AE15DDF1-DD1A-4C8B-9CDF-6092A3067EA2}" dt="2019-03-12T15:48:30.518" v="157" actId="26606"/>
          <ac:picMkLst>
            <pc:docMk/>
            <pc:sldMk cId="335873089" sldId="260"/>
            <ac:picMk id="5" creationId="{5367D032-B954-4B72-9469-574610125BE1}"/>
          </ac:picMkLst>
        </pc:picChg>
        <pc:picChg chg="add mod">
          <ac:chgData name="Sharlee Climer" userId="e256e5ac270a8a60" providerId="LiveId" clId="{AE15DDF1-DD1A-4C8B-9CDF-6092A3067EA2}" dt="2019-03-12T15:48:30.518" v="157" actId="26606"/>
          <ac:picMkLst>
            <pc:docMk/>
            <pc:sldMk cId="335873089" sldId="260"/>
            <ac:picMk id="7" creationId="{6C9E24E0-967B-4C42-BBCC-CC17EB43257A}"/>
          </ac:picMkLst>
        </pc:picChg>
        <pc:picChg chg="add del">
          <ac:chgData name="Sharlee Climer" userId="e256e5ac270a8a60" providerId="LiveId" clId="{AE15DDF1-DD1A-4C8B-9CDF-6092A3067EA2}" dt="2019-03-12T15:48:24.004" v="154" actId="26606"/>
          <ac:picMkLst>
            <pc:docMk/>
            <pc:sldMk cId="335873089" sldId="260"/>
            <ac:picMk id="12" creationId="{22901FED-4FC9-4ED5-8123-C98BCD1616BA}"/>
          </ac:picMkLst>
        </pc:picChg>
        <pc:picChg chg="add">
          <ac:chgData name="Sharlee Climer" userId="e256e5ac270a8a60" providerId="LiveId" clId="{AE15DDF1-DD1A-4C8B-9CDF-6092A3067EA2}" dt="2019-03-12T15:48:30.518" v="157" actId="26606"/>
          <ac:picMkLst>
            <pc:docMk/>
            <pc:sldMk cId="335873089" sldId="260"/>
            <ac:picMk id="26" creationId="{22901FED-4FC9-4ED5-8123-C98BCD1616BA}"/>
          </ac:picMkLst>
        </pc:picChg>
        <pc:cxnChg chg="add del">
          <ac:chgData name="Sharlee Climer" userId="e256e5ac270a8a60" providerId="LiveId" clId="{AE15DDF1-DD1A-4C8B-9CDF-6092A3067EA2}" dt="2019-03-12T15:48:30.502" v="156" actId="26606"/>
          <ac:cxnSpMkLst>
            <pc:docMk/>
            <pc:sldMk cId="335873089" sldId="260"/>
            <ac:cxnSpMk id="24" creationId="{62C9802A-EFBD-41D4-894F-AFD985DBA5BD}"/>
          </ac:cxnSpMkLst>
        </pc:cxnChg>
      </pc:sldChg>
      <pc:sldChg chg="addSp delSp modSp add mod setBg">
        <pc:chgData name="Sharlee Climer" userId="e256e5ac270a8a60" providerId="LiveId" clId="{AE15DDF1-DD1A-4C8B-9CDF-6092A3067EA2}" dt="2019-03-12T16:05:33.345" v="728" actId="20577"/>
        <pc:sldMkLst>
          <pc:docMk/>
          <pc:sldMk cId="3124907967" sldId="261"/>
        </pc:sldMkLst>
        <pc:spChg chg="mod">
          <ac:chgData name="Sharlee Climer" userId="e256e5ac270a8a60" providerId="LiveId" clId="{AE15DDF1-DD1A-4C8B-9CDF-6092A3067EA2}" dt="2019-03-12T15:51:44.289" v="396" actId="26606"/>
          <ac:spMkLst>
            <pc:docMk/>
            <pc:sldMk cId="3124907967" sldId="261"/>
            <ac:spMk id="2" creationId="{6D37B581-469A-4022-AD69-9B62622BABB6}"/>
          </ac:spMkLst>
        </pc:spChg>
        <pc:spChg chg="add del mod">
          <ac:chgData name="Sharlee Climer" userId="e256e5ac270a8a60" providerId="LiveId" clId="{AE15DDF1-DD1A-4C8B-9CDF-6092A3067EA2}" dt="2019-03-12T16:05:33.345" v="728" actId="20577"/>
          <ac:spMkLst>
            <pc:docMk/>
            <pc:sldMk cId="3124907967" sldId="261"/>
            <ac:spMk id="3" creationId="{AA416FE0-1D6B-46EB-871A-450892AE9B2B}"/>
          </ac:spMkLst>
        </pc:spChg>
        <pc:spChg chg="add del mod">
          <ac:chgData name="Sharlee Climer" userId="e256e5ac270a8a60" providerId="LiveId" clId="{AE15DDF1-DD1A-4C8B-9CDF-6092A3067EA2}" dt="2019-03-12T15:54:35.482" v="404" actId="478"/>
          <ac:spMkLst>
            <pc:docMk/>
            <pc:sldMk cId="3124907967" sldId="261"/>
            <ac:spMk id="8" creationId="{50F735F3-7FE9-4388-A889-DEF73200B070}"/>
          </ac:spMkLst>
        </pc:spChg>
        <pc:spChg chg="add">
          <ac:chgData name="Sharlee Climer" userId="e256e5ac270a8a60" providerId="LiveId" clId="{AE15DDF1-DD1A-4C8B-9CDF-6092A3067EA2}" dt="2019-03-12T15:51:44.289" v="396" actId="26606"/>
          <ac:spMkLst>
            <pc:docMk/>
            <pc:sldMk cId="3124907967" sldId="261"/>
            <ac:spMk id="12" creationId="{3CD9DF72-87A3-404E-A828-84CBF11A8303}"/>
          </ac:spMkLst>
        </pc:spChg>
        <pc:picChg chg="add del mod">
          <ac:chgData name="Sharlee Climer" userId="e256e5ac270a8a60" providerId="LiveId" clId="{AE15DDF1-DD1A-4C8B-9CDF-6092A3067EA2}" dt="2019-03-12T15:50:58.112" v="282"/>
          <ac:picMkLst>
            <pc:docMk/>
            <pc:sldMk cId="3124907967" sldId="261"/>
            <ac:picMk id="5" creationId="{F9EF1094-298F-4C6D-8009-3134997F8B47}"/>
          </ac:picMkLst>
        </pc:picChg>
        <pc:picChg chg="add mod ord">
          <ac:chgData name="Sharlee Climer" userId="e256e5ac270a8a60" providerId="LiveId" clId="{AE15DDF1-DD1A-4C8B-9CDF-6092A3067EA2}" dt="2019-03-12T15:51:44.289" v="396" actId="26606"/>
          <ac:picMkLst>
            <pc:docMk/>
            <pc:sldMk cId="3124907967" sldId="261"/>
            <ac:picMk id="7" creationId="{F7EB27F4-732B-49E5-B40F-1961263B4CB7}"/>
          </ac:picMkLst>
        </pc:picChg>
        <pc:cxnChg chg="add">
          <ac:chgData name="Sharlee Climer" userId="e256e5ac270a8a60" providerId="LiveId" clId="{AE15DDF1-DD1A-4C8B-9CDF-6092A3067EA2}" dt="2019-03-12T15:51:44.289" v="396" actId="26606"/>
          <ac:cxnSpMkLst>
            <pc:docMk/>
            <pc:sldMk cId="3124907967" sldId="261"/>
            <ac:cxnSpMk id="14" creationId="{20E3A342-4D61-4E3F-AF90-1AB42AEB96CC}"/>
          </ac:cxnSpMkLst>
        </pc:cxnChg>
      </pc:sldChg>
      <pc:sldChg chg="addSp delSp modSp add mod setBg">
        <pc:chgData name="Sharlee Climer" userId="e256e5ac270a8a60" providerId="LiveId" clId="{AE15DDF1-DD1A-4C8B-9CDF-6092A3067EA2}" dt="2019-03-12T15:58:47.999" v="535" actId="14100"/>
        <pc:sldMkLst>
          <pc:docMk/>
          <pc:sldMk cId="3963764633" sldId="262"/>
        </pc:sldMkLst>
        <pc:spChg chg="mod">
          <ac:chgData name="Sharlee Climer" userId="e256e5ac270a8a60" providerId="LiveId" clId="{AE15DDF1-DD1A-4C8B-9CDF-6092A3067EA2}" dt="2019-03-12T15:57:08.589" v="517" actId="26606"/>
          <ac:spMkLst>
            <pc:docMk/>
            <pc:sldMk cId="3963764633" sldId="262"/>
            <ac:spMk id="2" creationId="{0D592255-A6B8-4870-AD2D-F54C8D725F59}"/>
          </ac:spMkLst>
        </pc:spChg>
        <pc:spChg chg="mod">
          <ac:chgData name="Sharlee Climer" userId="e256e5ac270a8a60" providerId="LiveId" clId="{AE15DDF1-DD1A-4C8B-9CDF-6092A3067EA2}" dt="2019-03-12T15:58:47.999" v="535" actId="14100"/>
          <ac:spMkLst>
            <pc:docMk/>
            <pc:sldMk cId="3963764633" sldId="262"/>
            <ac:spMk id="3" creationId="{09063BA6-BDA1-4E90-915A-4B51143E4BB6}"/>
          </ac:spMkLst>
        </pc:spChg>
        <pc:spChg chg="add">
          <ac:chgData name="Sharlee Climer" userId="e256e5ac270a8a60" providerId="LiveId" clId="{AE15DDF1-DD1A-4C8B-9CDF-6092A3067EA2}" dt="2019-03-12T15:57:08.589" v="517" actId="26606"/>
          <ac:spMkLst>
            <pc:docMk/>
            <pc:sldMk cId="3963764633" sldId="262"/>
            <ac:spMk id="11" creationId="{3CD9DF72-87A3-404E-A828-84CBF11A8303}"/>
          </ac:spMkLst>
        </pc:spChg>
        <pc:graphicFrameChg chg="add del mod">
          <ac:chgData name="Sharlee Climer" userId="e256e5ac270a8a60" providerId="LiveId" clId="{AE15DDF1-DD1A-4C8B-9CDF-6092A3067EA2}" dt="2019-03-12T15:56:53.880" v="513"/>
          <ac:graphicFrameMkLst>
            <pc:docMk/>
            <pc:sldMk cId="3963764633" sldId="262"/>
            <ac:graphicFrameMk id="4" creationId="{8FE6A124-C370-4EC8-8EEF-069745073921}"/>
          </ac:graphicFrameMkLst>
        </pc:graphicFrameChg>
        <pc:picChg chg="add mod ord">
          <ac:chgData name="Sharlee Climer" userId="e256e5ac270a8a60" providerId="LiveId" clId="{AE15DDF1-DD1A-4C8B-9CDF-6092A3067EA2}" dt="2019-03-12T15:57:08.589" v="517" actId="26606"/>
          <ac:picMkLst>
            <pc:docMk/>
            <pc:sldMk cId="3963764633" sldId="262"/>
            <ac:picMk id="6" creationId="{A0E67DDD-CAFA-493A-9A4F-734AA1A80BE6}"/>
          </ac:picMkLst>
        </pc:picChg>
        <pc:cxnChg chg="add">
          <ac:chgData name="Sharlee Climer" userId="e256e5ac270a8a60" providerId="LiveId" clId="{AE15DDF1-DD1A-4C8B-9CDF-6092A3067EA2}" dt="2019-03-12T15:57:08.589" v="517" actId="26606"/>
          <ac:cxnSpMkLst>
            <pc:docMk/>
            <pc:sldMk cId="3963764633" sldId="262"/>
            <ac:cxnSpMk id="13" creationId="{20E3A342-4D61-4E3F-AF90-1AB42AEB96CC}"/>
          </ac:cxnSpMkLst>
        </pc:cxnChg>
      </pc:sldChg>
      <pc:sldChg chg="addSp delSp modSp add mod setBg">
        <pc:chgData name="Sharlee Climer" userId="e256e5ac270a8a60" providerId="LiveId" clId="{AE15DDF1-DD1A-4C8B-9CDF-6092A3067EA2}" dt="2019-03-12T16:26:14.846" v="772" actId="26606"/>
        <pc:sldMkLst>
          <pc:docMk/>
          <pc:sldMk cId="2841273668" sldId="263"/>
        </pc:sldMkLst>
        <pc:spChg chg="mod">
          <ac:chgData name="Sharlee Climer" userId="e256e5ac270a8a60" providerId="LiveId" clId="{AE15DDF1-DD1A-4C8B-9CDF-6092A3067EA2}" dt="2019-03-12T16:26:14.846" v="772" actId="26606"/>
          <ac:spMkLst>
            <pc:docMk/>
            <pc:sldMk cId="2841273668" sldId="263"/>
            <ac:spMk id="2" creationId="{C240028B-4630-43A6-A618-87ADA4D49DA6}"/>
          </ac:spMkLst>
        </pc:spChg>
        <pc:spChg chg="mod ord">
          <ac:chgData name="Sharlee Climer" userId="e256e5ac270a8a60" providerId="LiveId" clId="{AE15DDF1-DD1A-4C8B-9CDF-6092A3067EA2}" dt="2019-03-12T16:26:14.846" v="772" actId="26606"/>
          <ac:spMkLst>
            <pc:docMk/>
            <pc:sldMk cId="2841273668" sldId="263"/>
            <ac:spMk id="3" creationId="{69C311DA-384D-4A39-9F3F-07D23D89DA0F}"/>
          </ac:spMkLst>
        </pc:spChg>
        <pc:spChg chg="add del">
          <ac:chgData name="Sharlee Climer" userId="e256e5ac270a8a60" providerId="LiveId" clId="{AE15DDF1-DD1A-4C8B-9CDF-6092A3067EA2}" dt="2019-03-12T16:26:14.836" v="771" actId="26606"/>
          <ac:spMkLst>
            <pc:docMk/>
            <pc:sldMk cId="2841273668" sldId="263"/>
            <ac:spMk id="71" creationId="{4038CB10-1F5C-4D54-9DF7-12586DE5B007}"/>
          </ac:spMkLst>
        </pc:spChg>
        <pc:spChg chg="add del">
          <ac:chgData name="Sharlee Climer" userId="e256e5ac270a8a60" providerId="LiveId" clId="{AE15DDF1-DD1A-4C8B-9CDF-6092A3067EA2}" dt="2019-03-12T16:26:14.836" v="771" actId="26606"/>
          <ac:spMkLst>
            <pc:docMk/>
            <pc:sldMk cId="2841273668" sldId="263"/>
            <ac:spMk id="73" creationId="{73ED6512-6858-4552-B699-9A97FE9A4EA2}"/>
          </ac:spMkLst>
        </pc:spChg>
        <pc:spChg chg="add">
          <ac:chgData name="Sharlee Climer" userId="e256e5ac270a8a60" providerId="LiveId" clId="{AE15DDF1-DD1A-4C8B-9CDF-6092A3067EA2}" dt="2019-03-12T16:26:14.846" v="772" actId="26606"/>
          <ac:spMkLst>
            <pc:docMk/>
            <pc:sldMk cId="2841273668" sldId="263"/>
            <ac:spMk id="1028" creationId="{F5493CFF-E43B-4B10-ACE1-C8A1246629EA}"/>
          </ac:spMkLst>
        </pc:spChg>
        <pc:picChg chg="add mod ord">
          <ac:chgData name="Sharlee Climer" userId="e256e5ac270a8a60" providerId="LiveId" clId="{AE15DDF1-DD1A-4C8B-9CDF-6092A3067EA2}" dt="2019-03-12T16:26:14.846" v="772" actId="26606"/>
          <ac:picMkLst>
            <pc:docMk/>
            <pc:sldMk cId="2841273668" sldId="263"/>
            <ac:picMk id="1026" creationId="{A189E374-E485-4684-908E-76DA548D6592}"/>
          </ac:picMkLst>
        </pc:picChg>
      </pc:sldChg>
      <pc:sldChg chg="addSp modSp add mod setBg modAnim setClrOvrMap">
        <pc:chgData name="Sharlee Climer" userId="e256e5ac270a8a60" providerId="LiveId" clId="{AE15DDF1-DD1A-4C8B-9CDF-6092A3067EA2}" dt="2019-03-12T16:45:47.993" v="1601" actId="20577"/>
        <pc:sldMkLst>
          <pc:docMk/>
          <pc:sldMk cId="3068480115" sldId="264"/>
        </pc:sldMkLst>
        <pc:spChg chg="mod">
          <ac:chgData name="Sharlee Climer" userId="e256e5ac270a8a60" providerId="LiveId" clId="{AE15DDF1-DD1A-4C8B-9CDF-6092A3067EA2}" dt="2019-03-12T16:33:43.701" v="838" actId="26606"/>
          <ac:spMkLst>
            <pc:docMk/>
            <pc:sldMk cId="3068480115" sldId="264"/>
            <ac:spMk id="2" creationId="{F290B674-BCF1-4C91-8019-73E302D0B53B}"/>
          </ac:spMkLst>
        </pc:spChg>
        <pc:spChg chg="mod">
          <ac:chgData name="Sharlee Climer" userId="e256e5ac270a8a60" providerId="LiveId" clId="{AE15DDF1-DD1A-4C8B-9CDF-6092A3067EA2}" dt="2019-03-12T16:35:07.286" v="921" actId="14100"/>
          <ac:spMkLst>
            <pc:docMk/>
            <pc:sldMk cId="3068480115" sldId="264"/>
            <ac:spMk id="3" creationId="{682C0E2B-7523-467E-A85B-02AEBA50FFE0}"/>
          </ac:spMkLst>
        </pc:spChg>
        <pc:spChg chg="add mod">
          <ac:chgData name="Sharlee Climer" userId="e256e5ac270a8a60" providerId="LiveId" clId="{AE15DDF1-DD1A-4C8B-9CDF-6092A3067EA2}" dt="2019-03-12T16:35:11.166" v="922" actId="1076"/>
          <ac:spMkLst>
            <pc:docMk/>
            <pc:sldMk cId="3068480115" sldId="264"/>
            <ac:spMk id="4" creationId="{487D2907-0FC0-4BD6-89C7-732543BA9542}"/>
          </ac:spMkLst>
        </pc:spChg>
        <pc:spChg chg="add mod">
          <ac:chgData name="Sharlee Climer" userId="e256e5ac270a8a60" providerId="LiveId" clId="{AE15DDF1-DD1A-4C8B-9CDF-6092A3067EA2}" dt="2019-03-12T16:45:47.993" v="1601" actId="20577"/>
          <ac:spMkLst>
            <pc:docMk/>
            <pc:sldMk cId="3068480115" sldId="264"/>
            <ac:spMk id="5" creationId="{1C7F2AF2-6D17-4BB8-AD69-2C52CE076A09}"/>
          </ac:spMkLst>
        </pc:spChg>
        <pc:spChg chg="add">
          <ac:chgData name="Sharlee Climer" userId="e256e5ac270a8a60" providerId="LiveId" clId="{AE15DDF1-DD1A-4C8B-9CDF-6092A3067EA2}" dt="2019-03-12T16:33:43.701" v="838" actId="26606"/>
          <ac:spMkLst>
            <pc:docMk/>
            <pc:sldMk cId="3068480115" sldId="264"/>
            <ac:spMk id="8" creationId="{48A740BC-A0AA-45E0-B899-2AE9C6FE11CA}"/>
          </ac:spMkLst>
        </pc:spChg>
        <pc:cxnChg chg="add">
          <ac:chgData name="Sharlee Climer" userId="e256e5ac270a8a60" providerId="LiveId" clId="{AE15DDF1-DD1A-4C8B-9CDF-6092A3067EA2}" dt="2019-03-12T16:33:43.701" v="838" actId="26606"/>
          <ac:cxnSpMkLst>
            <pc:docMk/>
            <pc:sldMk cId="3068480115" sldId="264"/>
            <ac:cxnSpMk id="10" creationId="{B874EF51-C858-4BB9-97C3-D17755787127}"/>
          </ac:cxnSpMkLst>
        </pc:cxnChg>
      </pc:sldChg>
      <pc:sldChg chg="addSp modSp add modAnim">
        <pc:chgData name="Sharlee Climer" userId="e256e5ac270a8a60" providerId="LiveId" clId="{AE15DDF1-DD1A-4C8B-9CDF-6092A3067EA2}" dt="2019-03-12T16:43:16.912" v="1556" actId="1037"/>
        <pc:sldMkLst>
          <pc:docMk/>
          <pc:sldMk cId="1397139130" sldId="265"/>
        </pc:sldMkLst>
        <pc:spChg chg="mod">
          <ac:chgData name="Sharlee Climer" userId="e256e5ac270a8a60" providerId="LiveId" clId="{AE15DDF1-DD1A-4C8B-9CDF-6092A3067EA2}" dt="2019-03-12T16:38:35.649" v="1150" actId="20577"/>
          <ac:spMkLst>
            <pc:docMk/>
            <pc:sldMk cId="1397139130" sldId="265"/>
            <ac:spMk id="2" creationId="{F290B674-BCF1-4C91-8019-73E302D0B53B}"/>
          </ac:spMkLst>
        </pc:spChg>
        <pc:spChg chg="mod">
          <ac:chgData name="Sharlee Climer" userId="e256e5ac270a8a60" providerId="LiveId" clId="{AE15DDF1-DD1A-4C8B-9CDF-6092A3067EA2}" dt="2019-03-12T16:40:30.259" v="1510" actId="20577"/>
          <ac:spMkLst>
            <pc:docMk/>
            <pc:sldMk cId="1397139130" sldId="265"/>
            <ac:spMk id="3" creationId="{682C0E2B-7523-467E-A85B-02AEBA50FFE0}"/>
          </ac:spMkLst>
        </pc:spChg>
        <pc:spChg chg="mod">
          <ac:chgData name="Sharlee Climer" userId="e256e5ac270a8a60" providerId="LiveId" clId="{AE15DDF1-DD1A-4C8B-9CDF-6092A3067EA2}" dt="2019-03-12T16:39:48.131" v="1357" actId="1076"/>
          <ac:spMkLst>
            <pc:docMk/>
            <pc:sldMk cId="1397139130" sldId="265"/>
            <ac:spMk id="4" creationId="{487D2907-0FC0-4BD6-89C7-732543BA9542}"/>
          </ac:spMkLst>
        </pc:spChg>
        <pc:spChg chg="mod">
          <ac:chgData name="Sharlee Climer" userId="e256e5ac270a8a60" providerId="LiveId" clId="{AE15DDF1-DD1A-4C8B-9CDF-6092A3067EA2}" dt="2019-03-12T16:40:16.958" v="1502" actId="1076"/>
          <ac:spMkLst>
            <pc:docMk/>
            <pc:sldMk cId="1397139130" sldId="265"/>
            <ac:spMk id="5" creationId="{1C7F2AF2-6D17-4BB8-AD69-2C52CE076A09}"/>
          </ac:spMkLst>
        </pc:spChg>
        <pc:spChg chg="add mod">
          <ac:chgData name="Sharlee Climer" userId="e256e5ac270a8a60" providerId="LiveId" clId="{AE15DDF1-DD1A-4C8B-9CDF-6092A3067EA2}" dt="2019-03-12T16:43:16.912" v="1556" actId="1037"/>
          <ac:spMkLst>
            <pc:docMk/>
            <pc:sldMk cId="1397139130" sldId="265"/>
            <ac:spMk id="6" creationId="{C395FBE9-E34D-468A-8E1A-0D5668DDA0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0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DE4D-ABD2-4018-BB16-491918B7A65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0CEC-9F5B-486C-B4C3-FC0EB2AF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K2zwjRV0M&amp;list=PL3EED4C1D684D3ADF&amp;index=1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0469A-E736-4F84-BA26-7C680D4A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Punnett Squares and DNA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562AB-4A0C-43C3-8D57-6FED9A41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biological data science</a:t>
            </a:r>
          </a:p>
          <a:p>
            <a:r>
              <a:rPr lang="en-US">
                <a:solidFill>
                  <a:schemeClr val="accent1"/>
                </a:solidFill>
              </a:rPr>
              <a:t>spring 2019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05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0B674-BCF1-4C91-8019-73E302D0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sz="3500" dirty="0"/>
              <a:t>RNA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0E2B-7523-467E-A85B-02AEBA50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9"/>
            <a:ext cx="6759789" cy="719466"/>
          </a:xfrm>
        </p:spPr>
        <p:txBody>
          <a:bodyPr>
            <a:normAutofit/>
          </a:bodyPr>
          <a:lstStyle/>
          <a:p>
            <a:r>
              <a:rPr lang="en-US" sz="1700" dirty="0"/>
              <a:t>Three differences from DNA: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D2907-0FC0-4BD6-89C7-732543BA9542}"/>
              </a:ext>
            </a:extLst>
          </p:cNvPr>
          <p:cNvSpPr txBox="1"/>
          <p:nvPr/>
        </p:nvSpPr>
        <p:spPr>
          <a:xfrm>
            <a:off x="777676" y="3124684"/>
            <a:ext cx="191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stranded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F2AF2-6D17-4BB8-AD69-2C52CE076A09}"/>
              </a:ext>
            </a:extLst>
          </p:cNvPr>
          <p:cNvSpPr txBox="1"/>
          <p:nvPr/>
        </p:nvSpPr>
        <p:spPr>
          <a:xfrm>
            <a:off x="777676" y="3474818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 instead of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5FBE9-E34D-468A-8E1A-0D5668DDA02A}"/>
              </a:ext>
            </a:extLst>
          </p:cNvPr>
          <p:cNvSpPr txBox="1"/>
          <p:nvPr/>
        </p:nvSpPr>
        <p:spPr>
          <a:xfrm>
            <a:off x="784656" y="3846396"/>
            <a:ext cx="306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sugar in backbone</a:t>
            </a:r>
          </a:p>
        </p:txBody>
      </p:sp>
    </p:spTree>
    <p:extLst>
      <p:ext uri="{BB962C8B-B14F-4D97-AF65-F5344CB8AC3E}">
        <p14:creationId xmlns:p14="http://schemas.microsoft.com/office/powerpoint/2010/main" val="1397139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092C6-FEB7-48C9-A22B-5C86EE8E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Monohybrid Punnett Square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CCC8D25-4895-4602-A091-C55C02FF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2187"/>
            <a:ext cx="4094602" cy="40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7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FAB68-4283-4B41-8C6B-57F5D11E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Dihybrid Punnett Square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6ECE2-C73D-4151-85BF-92F282826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0516"/>
            <a:ext cx="4094602" cy="43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E3E07DEB-DE87-4C95-9D3A-5F18E5842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B850E-154E-4D0D-90D0-CA87375A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1236-66EC-4AC7-9F40-E86C1A53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Who discovered the structure of DNA?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1F199-E022-4E18-97BA-42798F28F969}"/>
              </a:ext>
            </a:extLst>
          </p:cNvPr>
          <p:cNvSpPr txBox="1"/>
          <p:nvPr/>
        </p:nvSpPr>
        <p:spPr>
          <a:xfrm>
            <a:off x="2941810" y="5209657"/>
            <a:ext cx="326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James Watson and Francis Crick?</a:t>
            </a:r>
          </a:p>
        </p:txBody>
      </p:sp>
    </p:spTree>
    <p:extLst>
      <p:ext uri="{BB962C8B-B14F-4D97-AF65-F5344CB8AC3E}">
        <p14:creationId xmlns:p14="http://schemas.microsoft.com/office/powerpoint/2010/main" val="3101238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 looking at the camera&#10;&#10;Description automatically generated">
            <a:extLst>
              <a:ext uri="{FF2B5EF4-FFF2-40B4-BE49-F238E27FC236}">
                <a16:creationId xmlns:a16="http://schemas.microsoft.com/office/drawing/2014/main" id="{5367D032-B954-4B72-9469-574610125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3" r="3" b="26911"/>
          <a:stretch/>
        </p:blipFill>
        <p:spPr>
          <a:xfrm>
            <a:off x="4562839" y="-168318"/>
            <a:ext cx="4695998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black and white photo of a person&#10;&#10;Description automatically generated">
            <a:extLst>
              <a:ext uri="{FF2B5EF4-FFF2-40B4-BE49-F238E27FC236}">
                <a16:creationId xmlns:a16="http://schemas.microsoft.com/office/drawing/2014/main" id="{6C9E24E0-967B-4C42-BBCC-CC17EB432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504"/>
          <a:stretch/>
        </p:blipFill>
        <p:spPr>
          <a:xfrm>
            <a:off x="4567428" y="2487168"/>
            <a:ext cx="469773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27BFB-42B3-4A01-A0B5-2C0E1E51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8" y="798445"/>
            <a:ext cx="3602727" cy="131166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000000"/>
                </a:solidFill>
              </a:rPr>
              <a:t>Rosalind Franklin and Raymond Gosling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C9E2-EF78-4C24-9855-F57C027E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47" y="2272143"/>
            <a:ext cx="3602728" cy="3788830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Gosling was Franklin’s PhD student</a:t>
            </a:r>
          </a:p>
          <a:p>
            <a:r>
              <a:rPr lang="en-US" sz="1700" dirty="0">
                <a:solidFill>
                  <a:srgbClr val="000000"/>
                </a:solidFill>
              </a:rPr>
              <a:t>They used x-ray crystallography to investigate the molecule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hoto, black, sitting, white&#10;&#10;Description automatically generated">
            <a:extLst>
              <a:ext uri="{FF2B5EF4-FFF2-40B4-BE49-F238E27FC236}">
                <a16:creationId xmlns:a16="http://schemas.microsoft.com/office/drawing/2014/main" id="{F7EB27F4-732B-49E5-B40F-1961263B4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0" r="-1" b="13654"/>
          <a:stretch/>
        </p:blipFill>
        <p:spPr>
          <a:xfrm>
            <a:off x="-1" y="10"/>
            <a:ext cx="9144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-1" y="24631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7B581-469A-4022-AD69-9B62622B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0" y="3149961"/>
            <a:ext cx="3153103" cy="1007066"/>
          </a:xfrm>
        </p:spPr>
        <p:txBody>
          <a:bodyPr>
            <a:normAutofit/>
          </a:bodyPr>
          <a:lstStyle/>
          <a:p>
            <a:pPr algn="ctr"/>
            <a:r>
              <a:rPr lang="en-US" sz="3150"/>
              <a:t>Photo 51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5115" y="4226880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6FE0-1D6B-46EB-871A-450892AE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1" y="4277679"/>
            <a:ext cx="3444766" cy="1964879"/>
          </a:xfrm>
        </p:spPr>
        <p:txBody>
          <a:bodyPr anchor="ctr">
            <a:normAutofit/>
          </a:bodyPr>
          <a:lstStyle/>
          <a:p>
            <a:r>
              <a:rPr lang="en-US" sz="1575" dirty="0"/>
              <a:t>Key for understanding the structure of DNA</a:t>
            </a:r>
          </a:p>
          <a:p>
            <a:r>
              <a:rPr lang="en-US" sz="1575" dirty="0"/>
              <a:t>Francis and Crick were given unauthorized access to this photo</a:t>
            </a:r>
          </a:p>
        </p:txBody>
      </p:sp>
    </p:spTree>
    <p:extLst>
      <p:ext uri="{BB962C8B-B14F-4D97-AF65-F5344CB8AC3E}">
        <p14:creationId xmlns:p14="http://schemas.microsoft.com/office/powerpoint/2010/main" val="312490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rass, object, coin, music&#10;&#10;Description automatically generated">
            <a:extLst>
              <a:ext uri="{FF2B5EF4-FFF2-40B4-BE49-F238E27FC236}">
                <a16:creationId xmlns:a16="http://schemas.microsoft.com/office/drawing/2014/main" id="{A0E67DDD-CAFA-493A-9A4F-734AA1A80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/>
        </p:blipFill>
        <p:spPr>
          <a:xfrm>
            <a:off x="-1" y="10"/>
            <a:ext cx="9144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-1" y="24631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92255-A6B8-4870-AD2D-F54C8D72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0" y="3149961"/>
            <a:ext cx="3153103" cy="1007066"/>
          </a:xfrm>
        </p:spPr>
        <p:txBody>
          <a:bodyPr>
            <a:normAutofit/>
          </a:bodyPr>
          <a:lstStyle/>
          <a:p>
            <a:pPr algn="ctr"/>
            <a:r>
              <a:rPr lang="en-US" sz="3150"/>
              <a:t>1962 Nobel Prize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5115" y="4226880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3BA6-BDA1-4E90-915A-4B51143E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1" y="4277679"/>
            <a:ext cx="3713740" cy="1964879"/>
          </a:xfrm>
        </p:spPr>
        <p:txBody>
          <a:bodyPr anchor="ctr">
            <a:normAutofit/>
          </a:bodyPr>
          <a:lstStyle/>
          <a:p>
            <a:r>
              <a:rPr lang="en-US" sz="1575" dirty="0"/>
              <a:t>Awarded to Francis and Crick</a:t>
            </a:r>
          </a:p>
          <a:p>
            <a:r>
              <a:rPr lang="en-US" sz="1575" dirty="0"/>
              <a:t>Rosalind Franklin died from ovarian cancer four years earlier at the age of 37</a:t>
            </a:r>
          </a:p>
        </p:txBody>
      </p:sp>
    </p:spTree>
    <p:extLst>
      <p:ext uri="{BB962C8B-B14F-4D97-AF65-F5344CB8AC3E}">
        <p14:creationId xmlns:p14="http://schemas.microsoft.com/office/powerpoint/2010/main" val="396376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anks crash course biology">
            <a:extLst>
              <a:ext uri="{FF2B5EF4-FFF2-40B4-BE49-F238E27FC236}">
                <a16:creationId xmlns:a16="http://schemas.microsoft.com/office/drawing/2014/main" id="{A189E374-E485-4684-908E-76DA548D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969525"/>
            <a:ext cx="5168390" cy="289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0028B-4630-43A6-A618-87ADA4D4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987" y="643467"/>
            <a:ext cx="2338388" cy="255638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Hank’s DNA Structure and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11DA-384D-4A39-9F3F-07D23D89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986" y="3358608"/>
            <a:ext cx="2284413" cy="2831273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  <a:hlinkClick r:id="rId3"/>
              </a:rPr>
              <a:t>https://www.youtube.com/watch?v=8kK2zwjRV0M&amp;list=PL3EED4C1D684D3ADF&amp;index=10</a:t>
            </a:r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0B674-BCF1-4C91-8019-73E302D0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sz="3500"/>
              <a:t>DNA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0E2B-7523-467E-A85B-02AEBA50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9"/>
            <a:ext cx="6759789" cy="719466"/>
          </a:xfrm>
        </p:spPr>
        <p:txBody>
          <a:bodyPr>
            <a:normAutofit/>
          </a:bodyPr>
          <a:lstStyle/>
          <a:p>
            <a:r>
              <a:rPr lang="en-US" sz="1700" dirty="0"/>
              <a:t>A polymer (many copies of similar units bonded together)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D2907-0FC0-4BD6-89C7-732543BA9542}"/>
              </a:ext>
            </a:extLst>
          </p:cNvPr>
          <p:cNvSpPr txBox="1"/>
          <p:nvPr/>
        </p:nvSpPr>
        <p:spPr>
          <a:xfrm>
            <a:off x="491490" y="3117062"/>
            <a:ext cx="5324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Double-stranded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strand runs from 5’ to 3’, the other 3’ to 5’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F2AF2-6D17-4BB8-AD69-2C52CE076A09}"/>
              </a:ext>
            </a:extLst>
          </p:cNvPr>
          <p:cNvSpPr txBox="1"/>
          <p:nvPr/>
        </p:nvSpPr>
        <p:spPr>
          <a:xfrm>
            <a:off x="513528" y="3853151"/>
            <a:ext cx="5390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pairs: A bonds to T, C bonds to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Unzip the double helix to replicate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primase is needed to begin </a:t>
            </a:r>
            <a:r>
              <a:rPr lang="en-US"/>
              <a:t>the replication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Exposed nucleotides dictate the correct pattern</a:t>
            </a:r>
          </a:p>
        </p:txBody>
      </p:sp>
    </p:spTree>
    <p:extLst>
      <p:ext uri="{BB962C8B-B14F-4D97-AF65-F5344CB8AC3E}">
        <p14:creationId xmlns:p14="http://schemas.microsoft.com/office/powerpoint/2010/main" val="306848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191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Punnett Squares and DNA</vt:lpstr>
      <vt:lpstr>Monohybrid Punnett Square</vt:lpstr>
      <vt:lpstr>Dihybrid Punnett Square</vt:lpstr>
      <vt:lpstr>DNA</vt:lpstr>
      <vt:lpstr>Rosalind Franklin and Raymond Gosling</vt:lpstr>
      <vt:lpstr>Photo 51</vt:lpstr>
      <vt:lpstr>1962 Nobel Prize</vt:lpstr>
      <vt:lpstr>Hank’s DNA Structure and Replication</vt:lpstr>
      <vt:lpstr>DNA</vt:lpstr>
      <vt:lpstr>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Punnett Squares and DNA</dc:title>
  <dc:creator>Sharlee Climer</dc:creator>
  <cp:lastModifiedBy>Sharlee Climer</cp:lastModifiedBy>
  <cp:revision>1</cp:revision>
  <dcterms:created xsi:type="dcterms:W3CDTF">2019-03-12T16:26:14Z</dcterms:created>
  <dcterms:modified xsi:type="dcterms:W3CDTF">2019-03-12T16:45:54Z</dcterms:modified>
</cp:coreProperties>
</file>