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96" r:id="rId3"/>
    <p:sldId id="282" r:id="rId4"/>
    <p:sldId id="288" r:id="rId5"/>
    <p:sldId id="289" r:id="rId6"/>
    <p:sldId id="280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8F44E-A71B-482F-938D-55BCF8B2B7F0}" v="656" dt="2019-02-04T02:01:30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622CF1A5-6732-440F-81C9-410792E5EB21}"/>
    <pc:docChg chg="undo redo custSel addSld delSld modSld">
      <pc:chgData name="Sharlee Climer" userId="e256e5ac270a8a60" providerId="LiveId" clId="{622CF1A5-6732-440F-81C9-410792E5EB21}" dt="2019-01-27T00:31:40.757" v="65"/>
      <pc:docMkLst>
        <pc:docMk/>
      </pc:docMkLst>
    </pc:docChg>
  </pc:docChgLst>
  <pc:docChgLst>
    <pc:chgData name="Sharlee Climer" userId="e256e5ac270a8a60" providerId="LiveId" clId="{B228F44E-A71B-482F-938D-55BCF8B2B7F0}"/>
    <pc:docChg chg="undo redo custSel mod addSld delSld modSld sldOrd">
      <pc:chgData name="Sharlee Climer" userId="e256e5ac270a8a60" providerId="LiveId" clId="{B228F44E-A71B-482F-938D-55BCF8B2B7F0}" dt="2019-02-05T21:00:02.761" v="4349" actId="2696"/>
      <pc:docMkLst>
        <pc:docMk/>
      </pc:docMkLst>
      <pc:sldChg chg="modSp ord">
        <pc:chgData name="Sharlee Climer" userId="e256e5ac270a8a60" providerId="LiveId" clId="{B228F44E-A71B-482F-938D-55BCF8B2B7F0}" dt="2019-01-30T01:28:10.533" v="2046"/>
        <pc:sldMkLst>
          <pc:docMk/>
          <pc:sldMk cId="1039177183" sldId="256"/>
        </pc:sldMkLst>
        <pc:spChg chg="mod">
          <ac:chgData name="Sharlee Climer" userId="e256e5ac270a8a60" providerId="LiveId" clId="{B228F44E-A71B-482F-938D-55BCF8B2B7F0}" dt="2019-01-29T22:54:37.478" v="22" actId="20577"/>
          <ac:spMkLst>
            <pc:docMk/>
            <pc:sldMk cId="1039177183" sldId="256"/>
            <ac:spMk id="2" creationId="{ADAC3278-8E8F-410F-A495-12C6414473AC}"/>
          </ac:spMkLst>
        </pc:spChg>
      </pc:sldChg>
      <pc:sldChg chg="addSp delSp modSp add del mod setBg modAnim setClrOvrMap delDesignElem">
        <pc:chgData name="Sharlee Climer" userId="e256e5ac270a8a60" providerId="LiveId" clId="{B228F44E-A71B-482F-938D-55BCF8B2B7F0}" dt="2019-02-05T21:00:02.699" v="4341" actId="2696"/>
        <pc:sldMkLst>
          <pc:docMk/>
          <pc:sldMk cId="4062078519" sldId="258"/>
        </pc:sldMkLst>
        <pc:spChg chg="mod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2" creationId="{577D39B7-CDBD-4886-A929-3B7F55E3E37A}"/>
          </ac:spMkLst>
        </pc:spChg>
        <pc:spChg chg="mod">
          <ac:chgData name="Sharlee Climer" userId="e256e5ac270a8a60" providerId="LiveId" clId="{B228F44E-A71B-482F-938D-55BCF8B2B7F0}" dt="2019-02-03T16:55:06.706" v="4335" actId="1037"/>
          <ac:spMkLst>
            <pc:docMk/>
            <pc:sldMk cId="4062078519" sldId="258"/>
            <ac:spMk id="3" creationId="{97F2DFBE-1393-40B2-A115-D18C2A67B287}"/>
          </ac:spMkLst>
        </pc:spChg>
        <pc:spChg chg="del">
          <ac:chgData name="Sharlee Climer" userId="e256e5ac270a8a60" providerId="LiveId" clId="{B228F44E-A71B-482F-938D-55BCF8B2B7F0}" dt="2019-02-03T16:50:47.761" v="4296"/>
          <ac:spMkLst>
            <pc:docMk/>
            <pc:sldMk cId="4062078519" sldId="258"/>
            <ac:spMk id="12" creationId="{823AC064-BC96-4F32-8AE1-B2FD38754823}"/>
          </ac:spMkLst>
        </pc:spChg>
        <pc:spChg chg="add del">
          <ac:chgData name="Sharlee Climer" userId="e256e5ac270a8a60" providerId="LiveId" clId="{B228F44E-A71B-482F-938D-55BCF8B2B7F0}" dt="2019-02-03T16:51:09.859" v="4299" actId="26606"/>
          <ac:spMkLst>
            <pc:docMk/>
            <pc:sldMk cId="4062078519" sldId="258"/>
            <ac:spMk id="14" creationId="{485B976C-17EF-415B-B03C-BAF9443B9DDB}"/>
          </ac:spMkLst>
        </pc:spChg>
        <pc:spChg chg="add del">
          <ac:chgData name="Sharlee Climer" userId="e256e5ac270a8a60" providerId="LiveId" clId="{B228F44E-A71B-482F-938D-55BCF8B2B7F0}" dt="2019-02-03T16:51:09.859" v="4299" actId="26606"/>
          <ac:spMkLst>
            <pc:docMk/>
            <pc:sldMk cId="4062078519" sldId="258"/>
            <ac:spMk id="16" creationId="{D9FD8598-76DF-4F25-98DC-C96298A94617}"/>
          </ac:spMkLst>
        </pc:spChg>
        <pc:spChg chg="add del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22" creationId="{5D4BBAA4-5350-4225-A232-680E7C33436B}"/>
          </ac:spMkLst>
        </pc:spChg>
        <pc:spChg chg="add del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23" creationId="{80574B87-291D-42D5-849E-368485E048A1}"/>
          </ac:spMkLst>
        </pc:spChg>
        <pc:spChg chg="add del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24" creationId="{DDBB8A1B-F478-46E3-B3D4-FC7E87D51182}"/>
          </ac:spMkLst>
        </pc:spChg>
        <pc:spChg chg="add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29" creationId="{485B976C-17EF-415B-B03C-BAF9443B9DDB}"/>
          </ac:spMkLst>
        </pc:spChg>
        <pc:spChg chg="add">
          <ac:chgData name="Sharlee Climer" userId="e256e5ac270a8a60" providerId="LiveId" clId="{B228F44E-A71B-482F-938D-55BCF8B2B7F0}" dt="2019-02-03T16:54:04.395" v="4303" actId="26606"/>
          <ac:spMkLst>
            <pc:docMk/>
            <pc:sldMk cId="4062078519" sldId="258"/>
            <ac:spMk id="31" creationId="{D9FD8598-76DF-4F25-98DC-C96298A94617}"/>
          </ac:spMkLst>
        </pc:spChg>
        <pc:picChg chg="add mod ord">
          <ac:chgData name="Sharlee Climer" userId="e256e5ac270a8a60" providerId="LiveId" clId="{B228F44E-A71B-482F-938D-55BCF8B2B7F0}" dt="2019-02-03T16:54:04.395" v="4303" actId="26606"/>
          <ac:picMkLst>
            <pc:docMk/>
            <pc:sldMk cId="4062078519" sldId="258"/>
            <ac:picMk id="5" creationId="{9FE12D49-44BE-4CC1-8189-D1F4D2E89D16}"/>
          </ac:picMkLst>
        </pc:picChg>
        <pc:picChg chg="mod">
          <ac:chgData name="Sharlee Climer" userId="e256e5ac270a8a60" providerId="LiveId" clId="{B228F44E-A71B-482F-938D-55BCF8B2B7F0}" dt="2019-02-03T16:54:04.395" v="4303" actId="26606"/>
          <ac:picMkLst>
            <pc:docMk/>
            <pc:sldMk cId="4062078519" sldId="258"/>
            <ac:picMk id="7" creationId="{AFA5E719-1EBA-4246-987B-4004B27B46F4}"/>
          </ac:picMkLst>
        </pc:picChg>
        <pc:picChg chg="mod">
          <ac:chgData name="Sharlee Climer" userId="e256e5ac270a8a60" providerId="LiveId" clId="{B228F44E-A71B-482F-938D-55BCF8B2B7F0}" dt="2019-02-03T16:54:04.395" v="4303" actId="26606"/>
          <ac:picMkLst>
            <pc:docMk/>
            <pc:sldMk cId="4062078519" sldId="258"/>
            <ac:picMk id="9" creationId="{50FAF233-492F-4CE7-9EDB-3A0BD0B470F7}"/>
          </ac:picMkLst>
        </pc:picChg>
        <pc:cxnChg chg="del">
          <ac:chgData name="Sharlee Climer" userId="e256e5ac270a8a60" providerId="LiveId" clId="{B228F44E-A71B-482F-938D-55BCF8B2B7F0}" dt="2019-02-03T16:50:47.761" v="4296"/>
          <ac:cxnSpMkLst>
            <pc:docMk/>
            <pc:sldMk cId="4062078519" sldId="258"/>
            <ac:cxnSpMk id="11" creationId="{DB146403-F3D6-484B-B2ED-97F9565D0370}"/>
          </ac:cxnSpMkLst>
        </pc:cxnChg>
        <pc:cxnChg chg="del">
          <ac:chgData name="Sharlee Climer" userId="e256e5ac270a8a60" providerId="LiveId" clId="{B228F44E-A71B-482F-938D-55BCF8B2B7F0}" dt="2019-02-03T16:50:47.761" v="4296"/>
          <ac:cxnSpMkLst>
            <pc:docMk/>
            <pc:sldMk cId="4062078519" sldId="258"/>
            <ac:cxnSpMk id="13" creationId="{7E7C77BC-7138-40B1-A15B-20F57A494629}"/>
          </ac:cxnSpMkLst>
        </pc:cxnChg>
        <pc:cxnChg chg="add del">
          <ac:chgData name="Sharlee Climer" userId="e256e5ac270a8a60" providerId="LiveId" clId="{B228F44E-A71B-482F-938D-55BCF8B2B7F0}" dt="2019-02-03T16:51:09.859" v="4299" actId="26606"/>
          <ac:cxnSpMkLst>
            <pc:docMk/>
            <pc:sldMk cId="4062078519" sldId="258"/>
            <ac:cxnSpMk id="18" creationId="{EBAD6A72-88E8-42F7-88B9-CAF744536BE4}"/>
          </ac:cxnSpMkLst>
        </pc:cxnChg>
        <pc:cxnChg chg="add del">
          <ac:chgData name="Sharlee Climer" userId="e256e5ac270a8a60" providerId="LiveId" clId="{B228F44E-A71B-482F-938D-55BCF8B2B7F0}" dt="2019-02-03T16:51:09.859" v="4299" actId="26606"/>
          <ac:cxnSpMkLst>
            <pc:docMk/>
            <pc:sldMk cId="4062078519" sldId="258"/>
            <ac:cxnSpMk id="20" creationId="{C800968E-0A99-46C4-A9B2-6A63AC66F4B0}"/>
          </ac:cxnSpMkLst>
        </pc:cxnChg>
        <pc:cxnChg chg="add">
          <ac:chgData name="Sharlee Climer" userId="e256e5ac270a8a60" providerId="LiveId" clId="{B228F44E-A71B-482F-938D-55BCF8B2B7F0}" dt="2019-02-03T16:54:04.395" v="4303" actId="26606"/>
          <ac:cxnSpMkLst>
            <pc:docMk/>
            <pc:sldMk cId="4062078519" sldId="258"/>
            <ac:cxnSpMk id="33" creationId="{7F25C326-FCD7-49FA-9881-E9E19DC3815F}"/>
          </ac:cxnSpMkLst>
        </pc:cxnChg>
        <pc:cxnChg chg="add">
          <ac:chgData name="Sharlee Climer" userId="e256e5ac270a8a60" providerId="LiveId" clId="{B228F44E-A71B-482F-938D-55BCF8B2B7F0}" dt="2019-02-03T16:54:04.395" v="4303" actId="26606"/>
          <ac:cxnSpMkLst>
            <pc:docMk/>
            <pc:sldMk cId="4062078519" sldId="258"/>
            <ac:cxnSpMk id="35" creationId="{EBA1C7A8-3D8C-441E-833E-2404742878F2}"/>
          </ac:cxnSpMkLst>
        </pc:cxnChg>
        <pc:cxnChg chg="add">
          <ac:chgData name="Sharlee Climer" userId="e256e5ac270a8a60" providerId="LiveId" clId="{B228F44E-A71B-482F-938D-55BCF8B2B7F0}" dt="2019-02-03T16:54:04.395" v="4303" actId="26606"/>
          <ac:cxnSpMkLst>
            <pc:docMk/>
            <pc:sldMk cId="4062078519" sldId="258"/>
            <ac:cxnSpMk id="37" creationId="{C800968E-0A99-46C4-A9B2-6A63AC66F4B0}"/>
          </ac:cxnSpMkLst>
        </pc:cxnChg>
      </pc:sldChg>
      <pc:sldChg chg="addSp delSp modSp del ord modAnim">
        <pc:chgData name="Sharlee Climer" userId="e256e5ac270a8a60" providerId="LiveId" clId="{B228F44E-A71B-482F-938D-55BCF8B2B7F0}" dt="2019-02-05T21:00:02.699" v="4342" actId="2696"/>
        <pc:sldMkLst>
          <pc:docMk/>
          <pc:sldMk cId="586897679" sldId="264"/>
        </pc:sldMkLst>
        <pc:spChg chg="mod">
          <ac:chgData name="Sharlee Climer" userId="e256e5ac270a8a60" providerId="LiveId" clId="{B228F44E-A71B-482F-938D-55BCF8B2B7F0}" dt="2019-01-30T01:27:24.289" v="2045" actId="20577"/>
          <ac:spMkLst>
            <pc:docMk/>
            <pc:sldMk cId="586897679" sldId="264"/>
            <ac:spMk id="2" creationId="{65BBE2E2-E296-4495-A409-69A601C6D902}"/>
          </ac:spMkLst>
        </pc:spChg>
        <pc:spChg chg="mod">
          <ac:chgData name="Sharlee Climer" userId="e256e5ac270a8a60" providerId="LiveId" clId="{B228F44E-A71B-482F-938D-55BCF8B2B7F0}" dt="2019-02-03T00:20:58.408" v="3818" actId="1036"/>
          <ac:spMkLst>
            <pc:docMk/>
            <pc:sldMk cId="586897679" sldId="264"/>
            <ac:spMk id="8" creationId="{146904B7-EA58-428C-97B9-A665AC41614E}"/>
          </ac:spMkLst>
        </pc:spChg>
        <pc:spChg chg="mod">
          <ac:chgData name="Sharlee Climer" userId="e256e5ac270a8a60" providerId="LiveId" clId="{B228F44E-A71B-482F-938D-55BCF8B2B7F0}" dt="2019-02-03T00:20:38.819" v="3813" actId="1076"/>
          <ac:spMkLst>
            <pc:docMk/>
            <pc:sldMk cId="586897679" sldId="264"/>
            <ac:spMk id="11" creationId="{28613FB6-1AE6-4F0C-A874-8C5A0C25A9D4}"/>
          </ac:spMkLst>
        </pc:spChg>
        <pc:picChg chg="add del">
          <ac:chgData name="Sharlee Climer" userId="e256e5ac270a8a60" providerId="LiveId" clId="{B228F44E-A71B-482F-938D-55BCF8B2B7F0}" dt="2019-02-03T16:50:12.958" v="4291"/>
          <ac:picMkLst>
            <pc:docMk/>
            <pc:sldMk cId="586897679" sldId="264"/>
            <ac:picMk id="3" creationId="{BCBA566A-DC9F-432E-9868-2D5FA0FDC920}"/>
          </ac:picMkLst>
        </pc:picChg>
      </pc:sldChg>
      <pc:sldChg chg="del ord">
        <pc:chgData name="Sharlee Climer" userId="e256e5ac270a8a60" providerId="LiveId" clId="{B228F44E-A71B-482F-938D-55BCF8B2B7F0}" dt="2019-02-05T21:00:02.761" v="4347" actId="2696"/>
        <pc:sldMkLst>
          <pc:docMk/>
          <pc:sldMk cId="2173719075" sldId="279"/>
        </pc:sldMkLst>
      </pc:sldChg>
      <pc:sldChg chg="addSp delSp modSp add mod ord setBg modAnim setClrOvrMap">
        <pc:chgData name="Sharlee Climer" userId="e256e5ac270a8a60" providerId="LiveId" clId="{B228F44E-A71B-482F-938D-55BCF8B2B7F0}" dt="2019-01-30T00:52:45.022" v="814" actId="255"/>
        <pc:sldMkLst>
          <pc:docMk/>
          <pc:sldMk cId="3082015526" sldId="280"/>
        </pc:sldMkLst>
        <pc:spChg chg="mod">
          <ac:chgData name="Sharlee Climer" userId="e256e5ac270a8a60" providerId="LiveId" clId="{B228F44E-A71B-482F-938D-55BCF8B2B7F0}" dt="2019-01-30T00:52:45.022" v="814" actId="255"/>
          <ac:spMkLst>
            <pc:docMk/>
            <pc:sldMk cId="3082015526" sldId="280"/>
            <ac:spMk id="2" creationId="{79E72D4D-37BB-4A0D-B40F-68A5A1A5B694}"/>
          </ac:spMkLst>
        </pc:spChg>
        <pc:spChg chg="del mod">
          <ac:chgData name="Sharlee Climer" userId="e256e5ac270a8a60" providerId="LiveId" clId="{B228F44E-A71B-482F-938D-55BCF8B2B7F0}" dt="2019-01-30T00:35:46.722" v="272"/>
          <ac:spMkLst>
            <pc:docMk/>
            <pc:sldMk cId="3082015526" sldId="280"/>
            <ac:spMk id="3" creationId="{68E2D349-8F37-4A41-8477-405514241267}"/>
          </ac:spMkLst>
        </pc:spChg>
        <pc:spChg chg="add">
          <ac:chgData name="Sharlee Climer" userId="e256e5ac270a8a60" providerId="LiveId" clId="{B228F44E-A71B-482F-938D-55BCF8B2B7F0}" dt="2019-01-30T00:37:36.394" v="279" actId="26606"/>
          <ac:spMkLst>
            <pc:docMk/>
            <pc:sldMk cId="3082015526" sldId="280"/>
            <ac:spMk id="14" creationId="{485B976C-17EF-415B-B03C-BAF9443B9DDB}"/>
          </ac:spMkLst>
        </pc:spChg>
        <pc:spChg chg="add">
          <ac:chgData name="Sharlee Climer" userId="e256e5ac270a8a60" providerId="LiveId" clId="{B228F44E-A71B-482F-938D-55BCF8B2B7F0}" dt="2019-01-30T00:37:36.394" v="279" actId="26606"/>
          <ac:spMkLst>
            <pc:docMk/>
            <pc:sldMk cId="3082015526" sldId="280"/>
            <ac:spMk id="16" creationId="{D9FD8598-76DF-4F25-98DC-C96298A94617}"/>
          </ac:spMkLst>
        </pc:spChg>
        <pc:picChg chg="add mod ord modCrop">
          <ac:chgData name="Sharlee Climer" userId="e256e5ac270a8a60" providerId="LiveId" clId="{B228F44E-A71B-482F-938D-55BCF8B2B7F0}" dt="2019-01-30T00:39:47.172" v="294" actId="166"/>
          <ac:picMkLst>
            <pc:docMk/>
            <pc:sldMk cId="3082015526" sldId="280"/>
            <ac:picMk id="5" creationId="{5366A171-5DFD-44F1-B63C-25E8C4F9A949}"/>
          </ac:picMkLst>
        </pc:picChg>
        <pc:picChg chg="add del mod">
          <ac:chgData name="Sharlee Climer" userId="e256e5ac270a8a60" providerId="LiveId" clId="{B228F44E-A71B-482F-938D-55BCF8B2B7F0}" dt="2019-01-30T00:36:49.670" v="275"/>
          <ac:picMkLst>
            <pc:docMk/>
            <pc:sldMk cId="3082015526" sldId="280"/>
            <ac:picMk id="7" creationId="{DCC6EA18-8BB6-4CD8-B3E3-EB0966AD6C3A}"/>
          </ac:picMkLst>
        </pc:picChg>
        <pc:picChg chg="add mod ord modCrop">
          <ac:chgData name="Sharlee Climer" userId="e256e5ac270a8a60" providerId="LiveId" clId="{B228F44E-A71B-482F-938D-55BCF8B2B7F0}" dt="2019-01-30T00:40:24.460" v="302" actId="166"/>
          <ac:picMkLst>
            <pc:docMk/>
            <pc:sldMk cId="3082015526" sldId="280"/>
            <ac:picMk id="9" creationId="{62C99072-228A-4EB4-B218-597C2F5E878A}"/>
          </ac:picMkLst>
        </pc:picChg>
        <pc:cxnChg chg="add">
          <ac:chgData name="Sharlee Climer" userId="e256e5ac270a8a60" providerId="LiveId" clId="{B228F44E-A71B-482F-938D-55BCF8B2B7F0}" dt="2019-01-30T00:37:36.394" v="279" actId="26606"/>
          <ac:cxnSpMkLst>
            <pc:docMk/>
            <pc:sldMk cId="3082015526" sldId="280"/>
            <ac:cxnSpMk id="18" creationId="{EBAD6A72-88E8-42F7-88B9-CAF744536BE4}"/>
          </ac:cxnSpMkLst>
        </pc:cxnChg>
        <pc:cxnChg chg="add">
          <ac:chgData name="Sharlee Climer" userId="e256e5ac270a8a60" providerId="LiveId" clId="{B228F44E-A71B-482F-938D-55BCF8B2B7F0}" dt="2019-01-30T00:37:36.394" v="279" actId="26606"/>
          <ac:cxnSpMkLst>
            <pc:docMk/>
            <pc:sldMk cId="3082015526" sldId="280"/>
            <ac:cxnSpMk id="20" creationId="{C800968E-0A99-46C4-A9B2-6A63AC66F4B0}"/>
          </ac:cxnSpMkLst>
        </pc:cxnChg>
      </pc:sldChg>
      <pc:sldChg chg="addSp modSp add del mod ord setBg">
        <pc:chgData name="Sharlee Climer" userId="e256e5ac270a8a60" providerId="LiveId" clId="{B228F44E-A71B-482F-938D-55BCF8B2B7F0}" dt="2019-02-05T21:00:02.683" v="4340" actId="2696"/>
        <pc:sldMkLst>
          <pc:docMk/>
          <pc:sldMk cId="95325229" sldId="281"/>
        </pc:sldMkLst>
        <pc:spChg chg="mod">
          <ac:chgData name="Sharlee Climer" userId="e256e5ac270a8a60" providerId="LiveId" clId="{B228F44E-A71B-482F-938D-55BCF8B2B7F0}" dt="2019-01-30T00:33:52.249" v="227" actId="26606"/>
          <ac:spMkLst>
            <pc:docMk/>
            <pc:sldMk cId="95325229" sldId="281"/>
            <ac:spMk id="2" creationId="{79E72D4D-37BB-4A0D-B40F-68A5A1A5B694}"/>
          </ac:spMkLst>
        </pc:spChg>
        <pc:spChg chg="mod">
          <ac:chgData name="Sharlee Climer" userId="e256e5ac270a8a60" providerId="LiveId" clId="{B228F44E-A71B-482F-938D-55BCF8B2B7F0}" dt="2019-01-30T00:33:52.249" v="227" actId="26606"/>
          <ac:spMkLst>
            <pc:docMk/>
            <pc:sldMk cId="95325229" sldId="281"/>
            <ac:spMk id="3" creationId="{68E2D349-8F37-4A41-8477-405514241267}"/>
          </ac:spMkLst>
        </pc:spChg>
        <pc:spChg chg="add">
          <ac:chgData name="Sharlee Climer" userId="e256e5ac270a8a60" providerId="LiveId" clId="{B228F44E-A71B-482F-938D-55BCF8B2B7F0}" dt="2019-01-30T00:33:52.249" v="227" actId="26606"/>
          <ac:spMkLst>
            <pc:docMk/>
            <pc:sldMk cId="95325229" sldId="281"/>
            <ac:spMk id="8" creationId="{888FA52F-675E-4661-BA16-455C93943049}"/>
          </ac:spMkLst>
        </pc:spChg>
        <pc:cxnChg chg="add">
          <ac:chgData name="Sharlee Climer" userId="e256e5ac270a8a60" providerId="LiveId" clId="{B228F44E-A71B-482F-938D-55BCF8B2B7F0}" dt="2019-01-30T00:33:52.249" v="227" actId="26606"/>
          <ac:cxnSpMkLst>
            <pc:docMk/>
            <pc:sldMk cId="95325229" sldId="281"/>
            <ac:cxnSpMk id="10" creationId="{07BC4E14-913C-46C0-ABF7-BDDAEC08A367}"/>
          </ac:cxnSpMkLst>
        </pc:cxnChg>
      </pc:sldChg>
      <pc:sldChg chg="addSp delSp modSp add mod ord setBg modAnim">
        <pc:chgData name="Sharlee Climer" userId="e256e5ac270a8a60" providerId="LiveId" clId="{B228F44E-A71B-482F-938D-55BCF8B2B7F0}" dt="2019-02-03T01:05:36.754" v="4171" actId="27636"/>
        <pc:sldMkLst>
          <pc:docMk/>
          <pc:sldMk cId="946537426" sldId="282"/>
        </pc:sldMkLst>
        <pc:spChg chg="mod">
          <ac:chgData name="Sharlee Climer" userId="e256e5ac270a8a60" providerId="LiveId" clId="{B228F44E-A71B-482F-938D-55BCF8B2B7F0}" dt="2019-01-30T00:44:46.760" v="454" actId="26606"/>
          <ac:spMkLst>
            <pc:docMk/>
            <pc:sldMk cId="946537426" sldId="282"/>
            <ac:spMk id="2" creationId="{A010C50F-6F2B-457D-84B3-A327F5C10CDB}"/>
          </ac:spMkLst>
        </pc:spChg>
        <pc:spChg chg="mod">
          <ac:chgData name="Sharlee Climer" userId="e256e5ac270a8a60" providerId="LiveId" clId="{B228F44E-A71B-482F-938D-55BCF8B2B7F0}" dt="2019-01-30T01:21:48.748" v="2016" actId="1076"/>
          <ac:spMkLst>
            <pc:docMk/>
            <pc:sldMk cId="946537426" sldId="282"/>
            <ac:spMk id="3" creationId="{9853C7E0-CA30-47BA-90BE-487792D69198}"/>
          </ac:spMkLst>
        </pc:spChg>
        <pc:spChg chg="add mod">
          <ac:chgData name="Sharlee Climer" userId="e256e5ac270a8a60" providerId="LiveId" clId="{B228F44E-A71B-482F-938D-55BCF8B2B7F0}" dt="2019-01-30T01:21:52.530" v="2017" actId="1076"/>
          <ac:spMkLst>
            <pc:docMk/>
            <pc:sldMk cId="946537426" sldId="282"/>
            <ac:spMk id="5" creationId="{376E5CC8-9E16-4FD2-BF53-CEF5F48C35B0}"/>
          </ac:spMkLst>
        </pc:spChg>
        <pc:spChg chg="add mod">
          <ac:chgData name="Sharlee Climer" userId="e256e5ac270a8a60" providerId="LiveId" clId="{B228F44E-A71B-482F-938D-55BCF8B2B7F0}" dt="2019-01-30T01:21:55.650" v="2018" actId="1076"/>
          <ac:spMkLst>
            <pc:docMk/>
            <pc:sldMk cId="946537426" sldId="282"/>
            <ac:spMk id="6" creationId="{D0198BC3-D3FF-4577-A45A-F17D26A550A5}"/>
          </ac:spMkLst>
        </pc:spChg>
        <pc:spChg chg="add mod">
          <ac:chgData name="Sharlee Climer" userId="e256e5ac270a8a60" providerId="LiveId" clId="{B228F44E-A71B-482F-938D-55BCF8B2B7F0}" dt="2019-01-30T01:21:58.859" v="2019" actId="1076"/>
          <ac:spMkLst>
            <pc:docMk/>
            <pc:sldMk cId="946537426" sldId="282"/>
            <ac:spMk id="7" creationId="{865C1486-AF68-4F12-AB68-B1C507F84557}"/>
          </ac:spMkLst>
        </pc:spChg>
        <pc:spChg chg="add">
          <ac:chgData name="Sharlee Climer" userId="e256e5ac270a8a60" providerId="LiveId" clId="{B228F44E-A71B-482F-938D-55BCF8B2B7F0}" dt="2019-01-30T00:44:46.760" v="454" actId="26606"/>
          <ac:spMkLst>
            <pc:docMk/>
            <pc:sldMk cId="946537426" sldId="282"/>
            <ac:spMk id="8" creationId="{AD6F6937-3B5A-4391-9F37-58A571B362A9}"/>
          </ac:spMkLst>
        </pc:spChg>
        <pc:spChg chg="add mod">
          <ac:chgData name="Sharlee Climer" userId="e256e5ac270a8a60" providerId="LiveId" clId="{B228F44E-A71B-482F-938D-55BCF8B2B7F0}" dt="2019-02-03T01:05:36.754" v="4171" actId="27636"/>
          <ac:spMkLst>
            <pc:docMk/>
            <pc:sldMk cId="946537426" sldId="282"/>
            <ac:spMk id="10" creationId="{7CF395C4-4540-48B3-B312-E5643F338E93}"/>
          </ac:spMkLst>
        </pc:spChg>
        <pc:spChg chg="add mod">
          <ac:chgData name="Sharlee Climer" userId="e256e5ac270a8a60" providerId="LiveId" clId="{B228F44E-A71B-482F-938D-55BCF8B2B7F0}" dt="2019-01-30T01:22:12.197" v="2022" actId="1076"/>
          <ac:spMkLst>
            <pc:docMk/>
            <pc:sldMk cId="946537426" sldId="282"/>
            <ac:spMk id="11" creationId="{5729E290-C82C-4253-AB74-EB0B36AF7C65}"/>
          </ac:spMkLst>
        </pc:spChg>
        <pc:spChg chg="add mod">
          <ac:chgData name="Sharlee Climer" userId="e256e5ac270a8a60" providerId="LiveId" clId="{B228F44E-A71B-482F-938D-55BCF8B2B7F0}" dt="2019-01-30T01:20:58.118" v="2007" actId="20577"/>
          <ac:spMkLst>
            <pc:docMk/>
            <pc:sldMk cId="946537426" sldId="282"/>
            <ac:spMk id="12" creationId="{F7248514-6367-4457-A125-34F62DD2CFA1}"/>
          </ac:spMkLst>
        </pc:spChg>
        <pc:picChg chg="add del mod">
          <ac:chgData name="Sharlee Climer" userId="e256e5ac270a8a60" providerId="LiveId" clId="{B228F44E-A71B-482F-938D-55BCF8B2B7F0}" dt="2019-01-30T01:18:56.682" v="1678"/>
          <ac:picMkLst>
            <pc:docMk/>
            <pc:sldMk cId="946537426" sldId="282"/>
            <ac:picMk id="9" creationId="{A734BA2A-2A72-404E-BB58-73B9FD3DC583}"/>
          </ac:picMkLst>
        </pc:picChg>
        <pc:picChg chg="add mod">
          <ac:chgData name="Sharlee Climer" userId="e256e5ac270a8a60" providerId="LiveId" clId="{B228F44E-A71B-482F-938D-55BCF8B2B7F0}" dt="2019-01-30T02:07:13.960" v="3491" actId="1076"/>
          <ac:picMkLst>
            <pc:docMk/>
            <pc:sldMk cId="946537426" sldId="282"/>
            <ac:picMk id="13" creationId="{62106B85-ADF5-4F27-9B69-F34284AA2842}"/>
          </ac:picMkLst>
        </pc:picChg>
      </pc:sldChg>
      <pc:sldChg chg="addSp modSp add del modAnim">
        <pc:chgData name="Sharlee Climer" userId="e256e5ac270a8a60" providerId="LiveId" clId="{B228F44E-A71B-482F-938D-55BCF8B2B7F0}" dt="2019-02-05T21:00:02.730" v="4346" actId="2696"/>
        <pc:sldMkLst>
          <pc:docMk/>
          <pc:sldMk cId="1359562983" sldId="283"/>
        </pc:sldMkLst>
        <pc:spChg chg="mod">
          <ac:chgData name="Sharlee Climer" userId="e256e5ac270a8a60" providerId="LiveId" clId="{B228F44E-A71B-482F-938D-55BCF8B2B7F0}" dt="2019-02-03T00:54:21.287" v="4029" actId="20577"/>
          <ac:spMkLst>
            <pc:docMk/>
            <pc:sldMk cId="1359562983" sldId="283"/>
            <ac:spMk id="2" creationId="{E9812733-D877-42B1-BDAC-8897F45D7F69}"/>
          </ac:spMkLst>
        </pc:spChg>
        <pc:spChg chg="mod">
          <ac:chgData name="Sharlee Climer" userId="e256e5ac270a8a60" providerId="LiveId" clId="{B228F44E-A71B-482F-938D-55BCF8B2B7F0}" dt="2019-02-03T00:54:26.286" v="4040" actId="20577"/>
          <ac:spMkLst>
            <pc:docMk/>
            <pc:sldMk cId="1359562983" sldId="283"/>
            <ac:spMk id="3" creationId="{3A590BAD-C3BC-40F4-BEAD-F55646B8FB3E}"/>
          </ac:spMkLst>
        </pc:spChg>
        <pc:spChg chg="add mod">
          <ac:chgData name="Sharlee Climer" userId="e256e5ac270a8a60" providerId="LiveId" clId="{B228F44E-A71B-482F-938D-55BCF8B2B7F0}" dt="2019-01-30T01:12:47.094" v="1376" actId="255"/>
          <ac:spMkLst>
            <pc:docMk/>
            <pc:sldMk cId="1359562983" sldId="283"/>
            <ac:spMk id="4" creationId="{D32AE86F-BD78-4B6D-97E9-0C75648D0469}"/>
          </ac:spMkLst>
        </pc:spChg>
      </pc:sldChg>
      <pc:sldChg chg="addSp delSp modSp add mod setBg">
        <pc:chgData name="Sharlee Climer" userId="e256e5ac270a8a60" providerId="LiveId" clId="{B228F44E-A71B-482F-938D-55BCF8B2B7F0}" dt="2019-01-30T00:59:12.198" v="1220" actId="20577"/>
        <pc:sldMkLst>
          <pc:docMk/>
          <pc:sldMk cId="3905288744" sldId="284"/>
        </pc:sldMkLst>
        <pc:spChg chg="mod">
          <ac:chgData name="Sharlee Climer" userId="e256e5ac270a8a60" providerId="LiveId" clId="{B228F44E-A71B-482F-938D-55BCF8B2B7F0}" dt="2019-01-30T00:59:12.198" v="1220" actId="20577"/>
          <ac:spMkLst>
            <pc:docMk/>
            <pc:sldMk cId="3905288744" sldId="284"/>
            <ac:spMk id="2" creationId="{1026E21F-17F6-4C0D-BF07-C8532604FAB2}"/>
          </ac:spMkLst>
        </pc:spChg>
        <pc:spChg chg="del">
          <ac:chgData name="Sharlee Climer" userId="e256e5ac270a8a60" providerId="LiveId" clId="{B228F44E-A71B-482F-938D-55BCF8B2B7F0}" dt="2019-01-30T00:58:36.264" v="1189"/>
          <ac:spMkLst>
            <pc:docMk/>
            <pc:sldMk cId="3905288744" sldId="284"/>
            <ac:spMk id="3" creationId="{39320E67-0533-43FE-9663-D095D7EFFAFA}"/>
          </ac:spMkLst>
        </pc:spChg>
        <pc:spChg chg="add">
          <ac:chgData name="Sharlee Climer" userId="e256e5ac270a8a60" providerId="LiveId" clId="{B228F44E-A71B-482F-938D-55BCF8B2B7F0}" dt="2019-01-30T00:59:00.236" v="1201" actId="26606"/>
          <ac:spMkLst>
            <pc:docMk/>
            <pc:sldMk cId="3905288744" sldId="284"/>
            <ac:spMk id="10" creationId="{D87AB319-64C0-4E2D-B1CD-0A970301BEEA}"/>
          </ac:spMkLst>
        </pc:spChg>
        <pc:spChg chg="add">
          <ac:chgData name="Sharlee Climer" userId="e256e5ac270a8a60" providerId="LiveId" clId="{B228F44E-A71B-482F-938D-55BCF8B2B7F0}" dt="2019-01-30T00:59:00.236" v="1201" actId="26606"/>
          <ac:spMkLst>
            <pc:docMk/>
            <pc:sldMk cId="3905288744" sldId="284"/>
            <ac:spMk id="12" creationId="{CC4A892D-088E-4414-965D-1F8C4212F602}"/>
          </ac:spMkLst>
        </pc:spChg>
        <pc:spChg chg="add">
          <ac:chgData name="Sharlee Climer" userId="e256e5ac270a8a60" providerId="LiveId" clId="{B228F44E-A71B-482F-938D-55BCF8B2B7F0}" dt="2019-01-30T00:59:00.236" v="1201" actId="26606"/>
          <ac:spMkLst>
            <pc:docMk/>
            <pc:sldMk cId="3905288744" sldId="284"/>
            <ac:spMk id="14" creationId="{472BC85F-BF83-4D6D-A1BC-8EE5822F0804}"/>
          </ac:spMkLst>
        </pc:spChg>
        <pc:picChg chg="add mod">
          <ac:chgData name="Sharlee Climer" userId="e256e5ac270a8a60" providerId="LiveId" clId="{B228F44E-A71B-482F-938D-55BCF8B2B7F0}" dt="2019-01-30T00:59:00.236" v="1201" actId="26606"/>
          <ac:picMkLst>
            <pc:docMk/>
            <pc:sldMk cId="3905288744" sldId="284"/>
            <ac:picMk id="5" creationId="{3172CD97-D234-41A6-8D21-60E87B5239CD}"/>
          </ac:picMkLst>
        </pc:picChg>
      </pc:sldChg>
      <pc:sldChg chg="addSp delSp modSp add mod setBg modAnim">
        <pc:chgData name="Sharlee Climer" userId="e256e5ac270a8a60" providerId="LiveId" clId="{B228F44E-A71B-482F-938D-55BCF8B2B7F0}" dt="2019-02-03T01:03:02.311" v="4124"/>
        <pc:sldMkLst>
          <pc:docMk/>
          <pc:sldMk cId="918274451" sldId="285"/>
        </pc:sldMkLst>
        <pc:spChg chg="mod">
          <ac:chgData name="Sharlee Climer" userId="e256e5ac270a8a60" providerId="LiveId" clId="{B228F44E-A71B-482F-938D-55BCF8B2B7F0}" dt="2019-01-30T01:02:54.112" v="1281" actId="26606"/>
          <ac:spMkLst>
            <pc:docMk/>
            <pc:sldMk cId="918274451" sldId="285"/>
            <ac:spMk id="2" creationId="{9F22CD16-6D48-4648-8B9B-67294CAF900E}"/>
          </ac:spMkLst>
        </pc:spChg>
        <pc:spChg chg="add del">
          <ac:chgData name="Sharlee Climer" userId="e256e5ac270a8a60" providerId="LiveId" clId="{B228F44E-A71B-482F-938D-55BCF8B2B7F0}" dt="2019-01-30T01:02:23.624" v="1224"/>
          <ac:spMkLst>
            <pc:docMk/>
            <pc:sldMk cId="918274451" sldId="285"/>
            <ac:spMk id="3" creationId="{5A2DEF4C-EECB-4C4C-BD69-59B3DCF0CF1D}"/>
          </ac:spMkLst>
        </pc:spChg>
        <pc:spChg chg="add mod">
          <ac:chgData name="Sharlee Climer" userId="e256e5ac270a8a60" providerId="LiveId" clId="{B228F44E-A71B-482F-938D-55BCF8B2B7F0}" dt="2019-02-03T01:02:58.422" v="4123" actId="1076"/>
          <ac:spMkLst>
            <pc:docMk/>
            <pc:sldMk cId="918274451" sldId="285"/>
            <ac:spMk id="8" creationId="{32E98944-657E-40D0-88C7-8C3DF5920132}"/>
          </ac:spMkLst>
        </pc:spChg>
        <pc:spChg chg="add">
          <ac:chgData name="Sharlee Climer" userId="e256e5ac270a8a60" providerId="LiveId" clId="{B228F44E-A71B-482F-938D-55BCF8B2B7F0}" dt="2019-01-30T01:02:54.112" v="1281" actId="26606"/>
          <ac:spMkLst>
            <pc:docMk/>
            <pc:sldMk cId="918274451" sldId="285"/>
            <ac:spMk id="12" creationId="{D87AB319-64C0-4E2D-B1CD-0A970301BEEA}"/>
          </ac:spMkLst>
        </pc:spChg>
        <pc:spChg chg="add">
          <ac:chgData name="Sharlee Climer" userId="e256e5ac270a8a60" providerId="LiveId" clId="{B228F44E-A71B-482F-938D-55BCF8B2B7F0}" dt="2019-01-30T01:02:54.112" v="1281" actId="26606"/>
          <ac:spMkLst>
            <pc:docMk/>
            <pc:sldMk cId="918274451" sldId="285"/>
            <ac:spMk id="14" creationId="{EDAFA9A5-03CC-4F94-B964-70682CDB0B16}"/>
          </ac:spMkLst>
        </pc:spChg>
        <pc:spChg chg="add">
          <ac:chgData name="Sharlee Climer" userId="e256e5ac270a8a60" providerId="LiveId" clId="{B228F44E-A71B-482F-938D-55BCF8B2B7F0}" dt="2019-01-30T01:02:54.112" v="1281" actId="26606"/>
          <ac:spMkLst>
            <pc:docMk/>
            <pc:sldMk cId="918274451" sldId="285"/>
            <ac:spMk id="16" creationId="{73B36B60-731F-409B-A240-BBF521AB746D}"/>
          </ac:spMkLst>
        </pc:spChg>
        <pc:picChg chg="add del mod">
          <ac:chgData name="Sharlee Climer" userId="e256e5ac270a8a60" providerId="LiveId" clId="{B228F44E-A71B-482F-938D-55BCF8B2B7F0}" dt="2019-01-30T01:02:12.391" v="1223"/>
          <ac:picMkLst>
            <pc:docMk/>
            <pc:sldMk cId="918274451" sldId="285"/>
            <ac:picMk id="5" creationId="{8C82C119-5CCD-452B-B7AF-6A538D51B3CF}"/>
          </ac:picMkLst>
        </pc:picChg>
        <pc:picChg chg="add mod">
          <ac:chgData name="Sharlee Climer" userId="e256e5ac270a8a60" providerId="LiveId" clId="{B228F44E-A71B-482F-938D-55BCF8B2B7F0}" dt="2019-01-30T01:02:54.112" v="1281" actId="26606"/>
          <ac:picMkLst>
            <pc:docMk/>
            <pc:sldMk cId="918274451" sldId="285"/>
            <ac:picMk id="7" creationId="{460723F5-2274-43CE-B649-A8D6C5DFB124}"/>
          </ac:picMkLst>
        </pc:picChg>
      </pc:sldChg>
      <pc:sldChg chg="addSp delSp modSp add del mod setBg setClrOvrMap">
        <pc:chgData name="Sharlee Climer" userId="e256e5ac270a8a60" providerId="LiveId" clId="{B228F44E-A71B-482F-938D-55BCF8B2B7F0}" dt="2019-02-05T21:00:02.715" v="4345" actId="2696"/>
        <pc:sldMkLst>
          <pc:docMk/>
          <pc:sldMk cId="2558048869" sldId="286"/>
        </pc:sldMkLst>
        <pc:spChg chg="mod">
          <ac:chgData name="Sharlee Climer" userId="e256e5ac270a8a60" providerId="LiveId" clId="{B228F44E-A71B-482F-938D-55BCF8B2B7F0}" dt="2019-01-30T01:34:42.274" v="2330" actId="26606"/>
          <ac:spMkLst>
            <pc:docMk/>
            <pc:sldMk cId="2558048869" sldId="286"/>
            <ac:spMk id="2" creationId="{8F8076BB-FFA3-4A55-8EBB-FD6DD9D72DAA}"/>
          </ac:spMkLst>
        </pc:spChg>
        <pc:spChg chg="mod">
          <ac:chgData name="Sharlee Climer" userId="e256e5ac270a8a60" providerId="LiveId" clId="{B228F44E-A71B-482F-938D-55BCF8B2B7F0}" dt="2019-01-30T01:35:48.007" v="2348" actId="20577"/>
          <ac:spMkLst>
            <pc:docMk/>
            <pc:sldMk cId="2558048869" sldId="286"/>
            <ac:spMk id="3" creationId="{0BCC8706-12BE-4B5A-AC74-C65D230F2E6A}"/>
          </ac:spMkLst>
        </pc:spChg>
        <pc:spChg chg="add">
          <ac:chgData name="Sharlee Climer" userId="e256e5ac270a8a60" providerId="LiveId" clId="{B228F44E-A71B-482F-938D-55BCF8B2B7F0}" dt="2019-01-30T01:34:42.274" v="2330" actId="26606"/>
          <ac:spMkLst>
            <pc:docMk/>
            <pc:sldMk cId="2558048869" sldId="286"/>
            <ac:spMk id="11" creationId="{7D2BFFD5-490F-4B45-91F2-6B826FBAD4E3}"/>
          </ac:spMkLst>
        </pc:spChg>
        <pc:graphicFrameChg chg="add del mod">
          <ac:chgData name="Sharlee Climer" userId="e256e5ac270a8a60" providerId="LiveId" clId="{B228F44E-A71B-482F-938D-55BCF8B2B7F0}" dt="2019-01-30T01:34:27.458" v="2326"/>
          <ac:graphicFrameMkLst>
            <pc:docMk/>
            <pc:sldMk cId="2558048869" sldId="286"/>
            <ac:graphicFrameMk id="4" creationId="{D5B6FABB-550A-4CED-A010-50344ED98CDF}"/>
          </ac:graphicFrameMkLst>
        </pc:graphicFrameChg>
        <pc:picChg chg="add mod ord modCrop">
          <ac:chgData name="Sharlee Climer" userId="e256e5ac270a8a60" providerId="LiveId" clId="{B228F44E-A71B-482F-938D-55BCF8B2B7F0}" dt="2019-01-30T01:37:09.962" v="2353" actId="1076"/>
          <ac:picMkLst>
            <pc:docMk/>
            <pc:sldMk cId="2558048869" sldId="286"/>
            <ac:picMk id="6" creationId="{4A393C82-9F79-465F-92BB-2E790CA84DB3}"/>
          </ac:picMkLst>
        </pc:picChg>
        <pc:cxnChg chg="add">
          <ac:chgData name="Sharlee Climer" userId="e256e5ac270a8a60" providerId="LiveId" clId="{B228F44E-A71B-482F-938D-55BCF8B2B7F0}" dt="2019-01-30T01:34:42.274" v="2330" actId="26606"/>
          <ac:cxnSpMkLst>
            <pc:docMk/>
            <pc:sldMk cId="2558048869" sldId="286"/>
            <ac:cxnSpMk id="13" creationId="{6C6CF9A5-BEA4-4284-A8B5-D033E5B4BE3F}"/>
          </ac:cxnSpMkLst>
        </pc:cxnChg>
      </pc:sldChg>
      <pc:sldChg chg="addSp delSp modSp add del mod setBg">
        <pc:chgData name="Sharlee Climer" userId="e256e5ac270a8a60" providerId="LiveId" clId="{B228F44E-A71B-482F-938D-55BCF8B2B7F0}" dt="2019-02-05T21:00:02.699" v="4343" actId="2696"/>
        <pc:sldMkLst>
          <pc:docMk/>
          <pc:sldMk cId="2470326372" sldId="287"/>
        </pc:sldMkLst>
        <pc:spChg chg="del">
          <ac:chgData name="Sharlee Climer" userId="e256e5ac270a8a60" providerId="LiveId" clId="{B228F44E-A71B-482F-938D-55BCF8B2B7F0}" dt="2019-01-30T01:37:42.741" v="2356" actId="26606"/>
          <ac:spMkLst>
            <pc:docMk/>
            <pc:sldMk cId="2470326372" sldId="287"/>
            <ac:spMk id="2" creationId="{F83BF4B8-2EDE-4C15-AFF7-9A4248BBA66B}"/>
          </ac:spMkLst>
        </pc:spChg>
        <pc:spChg chg="del">
          <ac:chgData name="Sharlee Climer" userId="e256e5ac270a8a60" providerId="LiveId" clId="{B228F44E-A71B-482F-938D-55BCF8B2B7F0}" dt="2019-01-30T01:37:39.759" v="2355"/>
          <ac:spMkLst>
            <pc:docMk/>
            <pc:sldMk cId="2470326372" sldId="287"/>
            <ac:spMk id="3" creationId="{49C9EAE9-2EE6-496C-9F04-5804175B8A6E}"/>
          </ac:spMkLst>
        </pc:spChg>
        <pc:picChg chg="add mod">
          <ac:chgData name="Sharlee Climer" userId="e256e5ac270a8a60" providerId="LiveId" clId="{B228F44E-A71B-482F-938D-55BCF8B2B7F0}" dt="2019-01-30T01:37:42.741" v="2356" actId="26606"/>
          <ac:picMkLst>
            <pc:docMk/>
            <pc:sldMk cId="2470326372" sldId="287"/>
            <ac:picMk id="5" creationId="{EA2B63D9-7C96-4854-87D8-139D64DEBEE8}"/>
          </ac:picMkLst>
        </pc:picChg>
      </pc:sldChg>
      <pc:sldChg chg="addSp delSp modSp add modAnim">
        <pc:chgData name="Sharlee Climer" userId="e256e5ac270a8a60" providerId="LiveId" clId="{B228F44E-A71B-482F-938D-55BCF8B2B7F0}" dt="2019-02-03T01:04:00.751" v="4128" actId="20577"/>
        <pc:sldMkLst>
          <pc:docMk/>
          <pc:sldMk cId="975140109" sldId="288"/>
        </pc:sldMkLst>
        <pc:spChg chg="mod">
          <ac:chgData name="Sharlee Climer" userId="e256e5ac270a8a60" providerId="LiveId" clId="{B228F44E-A71B-482F-938D-55BCF8B2B7F0}" dt="2019-01-30T02:00:11.213" v="3030" actId="20577"/>
          <ac:spMkLst>
            <pc:docMk/>
            <pc:sldMk cId="975140109" sldId="288"/>
            <ac:spMk id="2" creationId="{D1BAD79F-34B2-4E72-9D14-3E09AAE19BD5}"/>
          </ac:spMkLst>
        </pc:spChg>
        <pc:spChg chg="mod">
          <ac:chgData name="Sharlee Climer" userId="e256e5ac270a8a60" providerId="LiveId" clId="{B228F44E-A71B-482F-938D-55BCF8B2B7F0}" dt="2019-01-30T01:51:50.661" v="2711" actId="20577"/>
          <ac:spMkLst>
            <pc:docMk/>
            <pc:sldMk cId="975140109" sldId="288"/>
            <ac:spMk id="3" creationId="{6DB4484E-D226-44F4-84FD-B04E87F7B725}"/>
          </ac:spMkLst>
        </pc:spChg>
        <pc:spChg chg="add mod">
          <ac:chgData name="Sharlee Climer" userId="e256e5ac270a8a60" providerId="LiveId" clId="{B228F44E-A71B-482F-938D-55BCF8B2B7F0}" dt="2019-02-03T01:04:00.751" v="4128" actId="20577"/>
          <ac:spMkLst>
            <pc:docMk/>
            <pc:sldMk cId="975140109" sldId="288"/>
            <ac:spMk id="4" creationId="{585F277E-224A-4E3D-9B26-36855B2CE42F}"/>
          </ac:spMkLst>
        </pc:spChg>
        <pc:spChg chg="add mod">
          <ac:chgData name="Sharlee Climer" userId="e256e5ac270a8a60" providerId="LiveId" clId="{B228F44E-A71B-482F-938D-55BCF8B2B7F0}" dt="2019-01-30T01:52:41.543" v="2767" actId="20577"/>
          <ac:spMkLst>
            <pc:docMk/>
            <pc:sldMk cId="975140109" sldId="288"/>
            <ac:spMk id="5" creationId="{53214781-6FCF-47C7-A3C8-C8016E9F2D2D}"/>
          </ac:spMkLst>
        </pc:spChg>
        <pc:spChg chg="add mod">
          <ac:chgData name="Sharlee Climer" userId="e256e5ac270a8a60" providerId="LiveId" clId="{B228F44E-A71B-482F-938D-55BCF8B2B7F0}" dt="2019-01-30T01:55:23.364" v="2866" actId="20577"/>
          <ac:spMkLst>
            <pc:docMk/>
            <pc:sldMk cId="975140109" sldId="288"/>
            <ac:spMk id="6" creationId="{17EA3396-4296-4763-9A5E-70E4AB5FF56B}"/>
          </ac:spMkLst>
        </pc:spChg>
        <pc:spChg chg="add mod">
          <ac:chgData name="Sharlee Climer" userId="e256e5ac270a8a60" providerId="LiveId" clId="{B228F44E-A71B-482F-938D-55BCF8B2B7F0}" dt="2019-01-30T01:45:34.878" v="2647" actId="207"/>
          <ac:spMkLst>
            <pc:docMk/>
            <pc:sldMk cId="975140109" sldId="288"/>
            <ac:spMk id="7" creationId="{BDDDF194-3A88-4F40-AABC-6CB0C0029DF2}"/>
          </ac:spMkLst>
        </pc:spChg>
        <pc:spChg chg="add mod">
          <ac:chgData name="Sharlee Climer" userId="e256e5ac270a8a60" providerId="LiveId" clId="{B228F44E-A71B-482F-938D-55BCF8B2B7F0}" dt="2019-01-30T01:53:02.251" v="2778" actId="114"/>
          <ac:spMkLst>
            <pc:docMk/>
            <pc:sldMk cId="975140109" sldId="288"/>
            <ac:spMk id="8" creationId="{D51B24E0-6513-467F-B7C4-53DC23BD8D44}"/>
          </ac:spMkLst>
        </pc:spChg>
        <pc:spChg chg="add mod">
          <ac:chgData name="Sharlee Climer" userId="e256e5ac270a8a60" providerId="LiveId" clId="{B228F44E-A71B-482F-938D-55BCF8B2B7F0}" dt="2019-01-30T01:56:06.527" v="2877" actId="1076"/>
          <ac:spMkLst>
            <pc:docMk/>
            <pc:sldMk cId="975140109" sldId="288"/>
            <ac:spMk id="9" creationId="{B29B8188-70C6-4A46-8DC2-F139C5862278}"/>
          </ac:spMkLst>
        </pc:spChg>
        <pc:spChg chg="add del mod">
          <ac:chgData name="Sharlee Climer" userId="e256e5ac270a8a60" providerId="LiveId" clId="{B228F44E-A71B-482F-938D-55BCF8B2B7F0}" dt="2019-01-30T01:58:02.591" v="2956"/>
          <ac:spMkLst>
            <pc:docMk/>
            <pc:sldMk cId="975140109" sldId="288"/>
            <ac:spMk id="10" creationId="{1202EA18-C080-43ED-91A2-A7F9D4094CC5}"/>
          </ac:spMkLst>
        </pc:spChg>
        <pc:spChg chg="add del">
          <ac:chgData name="Sharlee Climer" userId="e256e5ac270a8a60" providerId="LiveId" clId="{B228F44E-A71B-482F-938D-55BCF8B2B7F0}" dt="2019-01-30T01:57:09.444" v="2879"/>
          <ac:spMkLst>
            <pc:docMk/>
            <pc:sldMk cId="975140109" sldId="288"/>
            <ac:spMk id="11" creationId="{5F2458C8-023A-47FB-A9EC-96BEEF13CA54}"/>
          </ac:spMkLst>
        </pc:spChg>
        <pc:spChg chg="add mod">
          <ac:chgData name="Sharlee Climer" userId="e256e5ac270a8a60" providerId="LiveId" clId="{B228F44E-A71B-482F-938D-55BCF8B2B7F0}" dt="2019-01-30T01:57:43.987" v="2954" actId="114"/>
          <ac:spMkLst>
            <pc:docMk/>
            <pc:sldMk cId="975140109" sldId="288"/>
            <ac:spMk id="12" creationId="{A82ACC0E-4F77-4B85-9424-004E44212DFA}"/>
          </ac:spMkLst>
        </pc:spChg>
        <pc:spChg chg="add mod">
          <ac:chgData name="Sharlee Climer" userId="e256e5ac270a8a60" providerId="LiveId" clId="{B228F44E-A71B-482F-938D-55BCF8B2B7F0}" dt="2019-01-30T01:58:23.373" v="2965" actId="114"/>
          <ac:spMkLst>
            <pc:docMk/>
            <pc:sldMk cId="975140109" sldId="288"/>
            <ac:spMk id="13" creationId="{E977D339-2F89-4F01-A9BD-4DD3396BE062}"/>
          </ac:spMkLst>
        </pc:spChg>
      </pc:sldChg>
      <pc:sldChg chg="addSp delSp modSp add mod setBg modAnim">
        <pc:chgData name="Sharlee Climer" userId="e256e5ac270a8a60" providerId="LiveId" clId="{B228F44E-A71B-482F-938D-55BCF8B2B7F0}" dt="2019-01-30T02:05:29.715" v="3486" actId="20577"/>
        <pc:sldMkLst>
          <pc:docMk/>
          <pc:sldMk cId="3184034026" sldId="289"/>
        </pc:sldMkLst>
        <pc:spChg chg="mod">
          <ac:chgData name="Sharlee Climer" userId="e256e5ac270a8a60" providerId="LiveId" clId="{B228F44E-A71B-482F-938D-55BCF8B2B7F0}" dt="2019-01-30T02:05:29.715" v="3486" actId="20577"/>
          <ac:spMkLst>
            <pc:docMk/>
            <pc:sldMk cId="3184034026" sldId="289"/>
            <ac:spMk id="2" creationId="{1E7277FA-E7D3-45A6-9948-FDEFF90A80B1}"/>
          </ac:spMkLst>
        </pc:spChg>
        <pc:spChg chg="del mod">
          <ac:chgData name="Sharlee Climer" userId="e256e5ac270a8a60" providerId="LiveId" clId="{B228F44E-A71B-482F-938D-55BCF8B2B7F0}" dt="2019-01-30T02:03:58.651" v="3438" actId="26606"/>
          <ac:spMkLst>
            <pc:docMk/>
            <pc:sldMk cId="3184034026" sldId="289"/>
            <ac:spMk id="3" creationId="{002C100E-117A-49EE-9074-89DAAE8FC06A}"/>
          </ac:spMkLst>
        </pc:spChg>
        <pc:graphicFrameChg chg="add">
          <ac:chgData name="Sharlee Climer" userId="e256e5ac270a8a60" providerId="LiveId" clId="{B228F44E-A71B-482F-938D-55BCF8B2B7F0}" dt="2019-01-30T02:03:58.651" v="3438" actId="26606"/>
          <ac:graphicFrameMkLst>
            <pc:docMk/>
            <pc:sldMk cId="3184034026" sldId="289"/>
            <ac:graphicFrameMk id="5" creationId="{8C528C39-E64E-4CA8-B62B-70DBAAFDBB3C}"/>
          </ac:graphicFrameMkLst>
        </pc:graphicFrameChg>
      </pc:sldChg>
      <pc:sldChg chg="addSp delSp modSp add del mod setBg">
        <pc:chgData name="Sharlee Climer" userId="e256e5ac270a8a60" providerId="LiveId" clId="{B228F44E-A71B-482F-938D-55BCF8B2B7F0}" dt="2019-02-05T21:00:02.683" v="4339" actId="2696"/>
        <pc:sldMkLst>
          <pc:docMk/>
          <pc:sldMk cId="4271600969" sldId="290"/>
        </pc:sldMkLst>
        <pc:spChg chg="add del">
          <ac:chgData name="Sharlee Climer" userId="e256e5ac270a8a60" providerId="LiveId" clId="{B228F44E-A71B-482F-938D-55BCF8B2B7F0}" dt="2019-01-31T23:30:08.873" v="3508" actId="478"/>
          <ac:spMkLst>
            <pc:docMk/>
            <pc:sldMk cId="4271600969" sldId="290"/>
            <ac:spMk id="2" creationId="{0E79D24E-846A-4010-95DD-C04EF79F9EE1}"/>
          </ac:spMkLst>
        </pc:spChg>
        <pc:spChg chg="del">
          <ac:chgData name="Sharlee Climer" userId="e256e5ac270a8a60" providerId="LiveId" clId="{B228F44E-A71B-482F-938D-55BCF8B2B7F0}" dt="2019-01-31T23:29:04.114" v="3500"/>
          <ac:spMkLst>
            <pc:docMk/>
            <pc:sldMk cId="4271600969" sldId="290"/>
            <ac:spMk id="3" creationId="{48853E11-8561-46FE-976C-B1EE1485F1E7}"/>
          </ac:spMkLst>
        </pc:spChg>
        <pc:spChg chg="add del">
          <ac:chgData name="Sharlee Climer" userId="e256e5ac270a8a60" providerId="LiveId" clId="{B228F44E-A71B-482F-938D-55BCF8B2B7F0}" dt="2019-01-31T23:30:24.963" v="3510" actId="26606"/>
          <ac:spMkLst>
            <pc:docMk/>
            <pc:sldMk cId="4271600969" sldId="290"/>
            <ac:spMk id="7" creationId="{F43EFC75-D61F-4CEA-9817-11CC86030557}"/>
          </ac:spMkLst>
        </pc:spChg>
        <pc:spChg chg="add del">
          <ac:chgData name="Sharlee Climer" userId="e256e5ac270a8a60" providerId="LiveId" clId="{B228F44E-A71B-482F-938D-55BCF8B2B7F0}" dt="2019-01-31T23:30:24.963" v="3510" actId="26606"/>
          <ac:spMkLst>
            <pc:docMk/>
            <pc:sldMk cId="4271600969" sldId="290"/>
            <ac:spMk id="8" creationId="{3C02F3DD-3E32-4AF8-BFA1-D131A6B4B72D}"/>
          </ac:spMkLst>
        </pc:spChg>
        <pc:spChg chg="add del">
          <ac:chgData name="Sharlee Climer" userId="e256e5ac270a8a60" providerId="LiveId" clId="{B228F44E-A71B-482F-938D-55BCF8B2B7F0}" dt="2019-01-31T23:29:49.744" v="3502" actId="26606"/>
          <ac:spMkLst>
            <pc:docMk/>
            <pc:sldMk cId="4271600969" sldId="290"/>
            <ac:spMk id="10" creationId="{9FFD67B9-38BA-48A7-9E86-74782D7F8CE2}"/>
          </ac:spMkLst>
        </pc:spChg>
        <pc:spChg chg="add">
          <ac:chgData name="Sharlee Climer" userId="e256e5ac270a8a60" providerId="LiveId" clId="{B228F44E-A71B-482F-938D-55BCF8B2B7F0}" dt="2019-01-31T23:30:24.963" v="3511" actId="26606"/>
          <ac:spMkLst>
            <pc:docMk/>
            <pc:sldMk cId="4271600969" sldId="290"/>
            <ac:spMk id="11" creationId="{7996CBB6-8D24-4FA5-A518-D9D878A40890}"/>
          </ac:spMkLst>
        </pc:spChg>
        <pc:spChg chg="add del">
          <ac:chgData name="Sharlee Climer" userId="e256e5ac270a8a60" providerId="LiveId" clId="{B228F44E-A71B-482F-938D-55BCF8B2B7F0}" dt="2019-01-31T23:29:49.744" v="3502" actId="26606"/>
          <ac:spMkLst>
            <pc:docMk/>
            <pc:sldMk cId="4271600969" sldId="290"/>
            <ac:spMk id="12" creationId="{9F92C291-43B7-4F14-920D-2FCD8D2DF72E}"/>
          </ac:spMkLst>
        </pc:spChg>
        <pc:spChg chg="add">
          <ac:chgData name="Sharlee Climer" userId="e256e5ac270a8a60" providerId="LiveId" clId="{B228F44E-A71B-482F-938D-55BCF8B2B7F0}" dt="2019-01-31T23:30:24.963" v="3511" actId="26606"/>
          <ac:spMkLst>
            <pc:docMk/>
            <pc:sldMk cId="4271600969" sldId="290"/>
            <ac:spMk id="13" creationId="{EE8857F7-F05F-4317-9D97-F35571819445}"/>
          </ac:spMkLst>
        </pc:spChg>
        <pc:picChg chg="add mod">
          <ac:chgData name="Sharlee Climer" userId="e256e5ac270a8a60" providerId="LiveId" clId="{B228F44E-A71B-482F-938D-55BCF8B2B7F0}" dt="2019-01-31T23:30:24.963" v="3511" actId="26606"/>
          <ac:picMkLst>
            <pc:docMk/>
            <pc:sldMk cId="4271600969" sldId="290"/>
            <ac:picMk id="5" creationId="{AE598242-65E5-4AC4-B488-59878F061C3D}"/>
          </ac:picMkLst>
        </pc:picChg>
      </pc:sldChg>
      <pc:sldChg chg="addSp modSp add del mod setBg setClrOvrMap">
        <pc:chgData name="Sharlee Climer" userId="e256e5ac270a8a60" providerId="LiveId" clId="{B228F44E-A71B-482F-938D-55BCF8B2B7F0}" dt="2019-02-05T21:00:02.668" v="4338" actId="2696"/>
        <pc:sldMkLst>
          <pc:docMk/>
          <pc:sldMk cId="746010782" sldId="291"/>
        </pc:sldMkLst>
        <pc:spChg chg="mod">
          <ac:chgData name="Sharlee Climer" userId="e256e5ac270a8a60" providerId="LiveId" clId="{B228F44E-A71B-482F-938D-55BCF8B2B7F0}" dt="2019-01-31T23:35:58.187" v="3599" actId="26606"/>
          <ac:spMkLst>
            <pc:docMk/>
            <pc:sldMk cId="746010782" sldId="291"/>
            <ac:spMk id="2" creationId="{0C41AE86-ED2C-43E0-BB53-A2D5DB3B1FD3}"/>
          </ac:spMkLst>
        </pc:spChg>
        <pc:spChg chg="mod ord">
          <ac:chgData name="Sharlee Climer" userId="e256e5ac270a8a60" providerId="LiveId" clId="{B228F44E-A71B-482F-938D-55BCF8B2B7F0}" dt="2019-01-31T23:35:58.187" v="3599" actId="26606"/>
          <ac:spMkLst>
            <pc:docMk/>
            <pc:sldMk cId="746010782" sldId="291"/>
            <ac:spMk id="3" creationId="{7F9B4D96-D89B-4EA5-B171-5689057FAB9E}"/>
          </ac:spMkLst>
        </pc:spChg>
        <pc:spChg chg="add">
          <ac:chgData name="Sharlee Climer" userId="e256e5ac270a8a60" providerId="LiveId" clId="{B228F44E-A71B-482F-938D-55BCF8B2B7F0}" dt="2019-01-31T23:35:58.187" v="3599" actId="26606"/>
          <ac:spMkLst>
            <pc:docMk/>
            <pc:sldMk cId="746010782" sldId="291"/>
            <ac:spMk id="12" creationId="{61B2A784-4501-42A8-86DF-DB27DE395089}"/>
          </ac:spMkLst>
        </pc:spChg>
        <pc:spChg chg="add">
          <ac:chgData name="Sharlee Climer" userId="e256e5ac270a8a60" providerId="LiveId" clId="{B228F44E-A71B-482F-938D-55BCF8B2B7F0}" dt="2019-01-31T23:35:58.187" v="3599" actId="26606"/>
          <ac:spMkLst>
            <pc:docMk/>
            <pc:sldMk cId="746010782" sldId="291"/>
            <ac:spMk id="14" creationId="{88E62604-C40E-4D56-9D66-FD94B0CA40CB}"/>
          </ac:spMkLst>
        </pc:spChg>
        <pc:spChg chg="add">
          <ac:chgData name="Sharlee Climer" userId="e256e5ac270a8a60" providerId="LiveId" clId="{B228F44E-A71B-482F-938D-55BCF8B2B7F0}" dt="2019-01-31T23:35:58.187" v="3599" actId="26606"/>
          <ac:spMkLst>
            <pc:docMk/>
            <pc:sldMk cId="746010782" sldId="291"/>
            <ac:spMk id="16" creationId="{8A330AB8-A767-46C8-ABEF-2477854EF61D}"/>
          </ac:spMkLst>
        </pc:spChg>
        <pc:picChg chg="add mod ord">
          <ac:chgData name="Sharlee Climer" userId="e256e5ac270a8a60" providerId="LiveId" clId="{B228F44E-A71B-482F-938D-55BCF8B2B7F0}" dt="2019-01-31T23:35:58.187" v="3599" actId="26606"/>
          <ac:picMkLst>
            <pc:docMk/>
            <pc:sldMk cId="746010782" sldId="291"/>
            <ac:picMk id="5" creationId="{CF59D0DE-7D19-4215-910A-A123AACA4CFD}"/>
          </ac:picMkLst>
        </pc:picChg>
        <pc:picChg chg="add mod">
          <ac:chgData name="Sharlee Climer" userId="e256e5ac270a8a60" providerId="LiveId" clId="{B228F44E-A71B-482F-938D-55BCF8B2B7F0}" dt="2019-01-31T23:35:58.187" v="3599" actId="26606"/>
          <ac:picMkLst>
            <pc:docMk/>
            <pc:sldMk cId="746010782" sldId="291"/>
            <ac:picMk id="7" creationId="{4EE7A6D2-7695-4945-8BDB-19E648F9578D}"/>
          </ac:picMkLst>
        </pc:picChg>
      </pc:sldChg>
      <pc:sldChg chg="addSp delSp modSp add del mod setBg setClrOvrMap">
        <pc:chgData name="Sharlee Climer" userId="e256e5ac270a8a60" providerId="LiveId" clId="{B228F44E-A71B-482F-938D-55BCF8B2B7F0}" dt="2019-02-05T21:00:02.668" v="4337" actId="2696"/>
        <pc:sldMkLst>
          <pc:docMk/>
          <pc:sldMk cId="3753785572" sldId="292"/>
        </pc:sldMkLst>
        <pc:spChg chg="mod">
          <ac:chgData name="Sharlee Climer" userId="e256e5ac270a8a60" providerId="LiveId" clId="{B228F44E-A71B-482F-938D-55BCF8B2B7F0}" dt="2019-01-31T23:42:30.237" v="3749" actId="26606"/>
          <ac:spMkLst>
            <pc:docMk/>
            <pc:sldMk cId="3753785572" sldId="292"/>
            <ac:spMk id="2" creationId="{471B36BC-5C0D-426E-9694-48345ED4AA49}"/>
          </ac:spMkLst>
        </pc:spChg>
        <pc:spChg chg="add del">
          <ac:chgData name="Sharlee Climer" userId="e256e5ac270a8a60" providerId="LiveId" clId="{B228F44E-A71B-482F-938D-55BCF8B2B7F0}" dt="2019-01-31T23:39:19.072" v="3603"/>
          <ac:spMkLst>
            <pc:docMk/>
            <pc:sldMk cId="3753785572" sldId="292"/>
            <ac:spMk id="3" creationId="{A4A827DB-BBB9-4567-9E41-62AEC9993875}"/>
          </ac:spMkLst>
        </pc:spChg>
        <pc:spChg chg="add mod">
          <ac:chgData name="Sharlee Climer" userId="e256e5ac270a8a60" providerId="LiveId" clId="{B228F44E-A71B-482F-938D-55BCF8B2B7F0}" dt="2019-01-31T23:43:40.956" v="3811" actId="20577"/>
          <ac:spMkLst>
            <pc:docMk/>
            <pc:sldMk cId="3753785572" sldId="292"/>
            <ac:spMk id="12" creationId="{5BA22BBB-464A-4A60-B28C-629B1007AC11}"/>
          </ac:spMkLst>
        </pc:spChg>
        <pc:spChg chg="add del">
          <ac:chgData name="Sharlee Climer" userId="e256e5ac270a8a60" providerId="LiveId" clId="{B228F44E-A71B-482F-938D-55BCF8B2B7F0}" dt="2019-01-31T23:42:30.237" v="3749" actId="26606"/>
          <ac:spMkLst>
            <pc:docMk/>
            <pc:sldMk cId="3753785572" sldId="292"/>
            <ac:spMk id="15" creationId="{7D2BFFD5-490F-4B45-91F2-6B826FBAD4E3}"/>
          </ac:spMkLst>
        </pc:spChg>
        <pc:spChg chg="add del">
          <ac:chgData name="Sharlee Climer" userId="e256e5ac270a8a60" providerId="LiveId" clId="{B228F44E-A71B-482F-938D-55BCF8B2B7F0}" dt="2019-01-31T23:42:30.237" v="3749" actId="26606"/>
          <ac:spMkLst>
            <pc:docMk/>
            <pc:sldMk cId="3753785572" sldId="292"/>
            <ac:spMk id="20" creationId="{D87AB319-64C0-4E2D-B1CD-0A970301BEEA}"/>
          </ac:spMkLst>
        </pc:spChg>
        <pc:spChg chg="add del">
          <ac:chgData name="Sharlee Climer" userId="e256e5ac270a8a60" providerId="LiveId" clId="{B228F44E-A71B-482F-938D-55BCF8B2B7F0}" dt="2019-01-31T23:42:30.237" v="3749" actId="26606"/>
          <ac:spMkLst>
            <pc:docMk/>
            <pc:sldMk cId="3753785572" sldId="292"/>
            <ac:spMk id="22" creationId="{585F318F-3B5F-43C5-AB66-A6C422F0B9B4}"/>
          </ac:spMkLst>
        </pc:spChg>
        <pc:picChg chg="add del mod">
          <ac:chgData name="Sharlee Climer" userId="e256e5ac270a8a60" providerId="LiveId" clId="{B228F44E-A71B-482F-938D-55BCF8B2B7F0}" dt="2019-01-31T23:39:09.921" v="3602"/>
          <ac:picMkLst>
            <pc:docMk/>
            <pc:sldMk cId="3753785572" sldId="292"/>
            <ac:picMk id="5" creationId="{81769186-6DDC-40D5-8A37-B49874E1F4F1}"/>
          </ac:picMkLst>
        </pc:picChg>
        <pc:picChg chg="add del mod">
          <ac:chgData name="Sharlee Climer" userId="e256e5ac270a8a60" providerId="LiveId" clId="{B228F44E-A71B-482F-938D-55BCF8B2B7F0}" dt="2019-01-31T23:39:25.571" v="3604" actId="26606"/>
          <ac:picMkLst>
            <pc:docMk/>
            <pc:sldMk cId="3753785572" sldId="292"/>
            <ac:picMk id="7" creationId="{E6A5E296-8B20-432D-BC6C-2200577DA886}"/>
          </ac:picMkLst>
        </pc:picChg>
        <pc:picChg chg="add mod ord modCrop">
          <ac:chgData name="Sharlee Climer" userId="e256e5ac270a8a60" providerId="LiveId" clId="{B228F44E-A71B-482F-938D-55BCF8B2B7F0}" dt="2019-01-31T23:42:30.237" v="3749" actId="26606"/>
          <ac:picMkLst>
            <pc:docMk/>
            <pc:sldMk cId="3753785572" sldId="292"/>
            <ac:picMk id="10" creationId="{E6A5E296-8B20-432D-BC6C-2200577DA886}"/>
          </ac:picMkLst>
        </pc:picChg>
      </pc:sldChg>
      <pc:sldChg chg="addSp delSp modSp add del mod ord setBg modAnim">
        <pc:chgData name="Sharlee Climer" userId="e256e5ac270a8a60" providerId="LiveId" clId="{B228F44E-A71B-482F-938D-55BCF8B2B7F0}" dt="2019-02-05T21:00:02.761" v="4349" actId="2696"/>
        <pc:sldMkLst>
          <pc:docMk/>
          <pc:sldMk cId="2478617359" sldId="293"/>
        </pc:sldMkLst>
        <pc:spChg chg="del">
          <ac:chgData name="Sharlee Climer" userId="e256e5ac270a8a60" providerId="LiveId" clId="{B228F44E-A71B-482F-938D-55BCF8B2B7F0}" dt="2019-02-03T00:40:03.434" v="3832" actId="478"/>
          <ac:spMkLst>
            <pc:docMk/>
            <pc:sldMk cId="2478617359" sldId="293"/>
            <ac:spMk id="2" creationId="{4CB12AAD-8422-43EE-8723-12BB6DF62B32}"/>
          </ac:spMkLst>
        </pc:spChg>
        <pc:spChg chg="del">
          <ac:chgData name="Sharlee Climer" userId="e256e5ac270a8a60" providerId="LiveId" clId="{B228F44E-A71B-482F-938D-55BCF8B2B7F0}" dt="2019-02-03T00:39:35.145" v="3827"/>
          <ac:spMkLst>
            <pc:docMk/>
            <pc:sldMk cId="2478617359" sldId="293"/>
            <ac:spMk id="3" creationId="{213C854E-8951-4557-A905-D145CDF37C68}"/>
          </ac:spMkLst>
        </pc:spChg>
        <pc:spChg chg="add mod">
          <ac:chgData name="Sharlee Climer" userId="e256e5ac270a8a60" providerId="LiveId" clId="{B228F44E-A71B-482F-938D-55BCF8B2B7F0}" dt="2019-02-03T01:25:17.578" v="4245" actId="255"/>
          <ac:spMkLst>
            <pc:docMk/>
            <pc:sldMk cId="2478617359" sldId="293"/>
            <ac:spMk id="8" creationId="{11197530-2EBA-4BE6-AF16-F079F0CD3F83}"/>
          </ac:spMkLst>
        </pc:spChg>
        <pc:spChg chg="add mod">
          <ac:chgData name="Sharlee Climer" userId="e256e5ac270a8a60" providerId="LiveId" clId="{B228F44E-A71B-482F-938D-55BCF8B2B7F0}" dt="2019-02-03T01:25:53.757" v="4287" actId="1076"/>
          <ac:spMkLst>
            <pc:docMk/>
            <pc:sldMk cId="2478617359" sldId="293"/>
            <ac:spMk id="9" creationId="{9066AD6C-A3CF-4848-BAB4-256B43C93887}"/>
          </ac:spMkLst>
        </pc:spChg>
        <pc:spChg chg="add del">
          <ac:chgData name="Sharlee Climer" userId="e256e5ac270a8a60" providerId="LiveId" clId="{B228F44E-A71B-482F-938D-55BCF8B2B7F0}" dt="2019-02-03T00:40:22.023" v="3834" actId="26606"/>
          <ac:spMkLst>
            <pc:docMk/>
            <pc:sldMk cId="2478617359" sldId="293"/>
            <ac:spMk id="10" creationId="{7996CBB6-8D24-4FA5-A518-D9D878A40890}"/>
          </ac:spMkLst>
        </pc:spChg>
        <pc:spChg chg="add del">
          <ac:chgData name="Sharlee Climer" userId="e256e5ac270a8a60" providerId="LiveId" clId="{B228F44E-A71B-482F-938D-55BCF8B2B7F0}" dt="2019-02-03T00:40:22.023" v="3834" actId="26606"/>
          <ac:spMkLst>
            <pc:docMk/>
            <pc:sldMk cId="2478617359" sldId="293"/>
            <ac:spMk id="12" creationId="{EE8857F7-F05F-4317-9D97-F35571819445}"/>
          </ac:spMkLst>
        </pc:spChg>
        <pc:spChg chg="add del">
          <ac:chgData name="Sharlee Climer" userId="e256e5ac270a8a60" providerId="LiveId" clId="{B228F44E-A71B-482F-938D-55BCF8B2B7F0}" dt="2019-02-03T00:40:29.272" v="3836" actId="26606"/>
          <ac:spMkLst>
            <pc:docMk/>
            <pc:sldMk cId="2478617359" sldId="293"/>
            <ac:spMk id="14" creationId="{F43EFC75-D61F-4CEA-9817-11CC86030557}"/>
          </ac:spMkLst>
        </pc:spChg>
        <pc:spChg chg="add del">
          <ac:chgData name="Sharlee Climer" userId="e256e5ac270a8a60" providerId="LiveId" clId="{B228F44E-A71B-482F-938D-55BCF8B2B7F0}" dt="2019-02-03T00:40:29.272" v="3836" actId="26606"/>
          <ac:spMkLst>
            <pc:docMk/>
            <pc:sldMk cId="2478617359" sldId="293"/>
            <ac:spMk id="15" creationId="{3C02F3DD-3E32-4AF8-BFA1-D131A6B4B72D}"/>
          </ac:spMkLst>
        </pc:spChg>
        <pc:spChg chg="add del">
          <ac:chgData name="Sharlee Climer" userId="e256e5ac270a8a60" providerId="LiveId" clId="{B228F44E-A71B-482F-938D-55BCF8B2B7F0}" dt="2019-02-03T01:21:32.551" v="4191" actId="26606"/>
          <ac:spMkLst>
            <pc:docMk/>
            <pc:sldMk cId="2478617359" sldId="293"/>
            <ac:spMk id="17" creationId="{7996CBB6-8D24-4FA5-A518-D9D878A40890}"/>
          </ac:spMkLst>
        </pc:spChg>
        <pc:spChg chg="add del">
          <ac:chgData name="Sharlee Climer" userId="e256e5ac270a8a60" providerId="LiveId" clId="{B228F44E-A71B-482F-938D-55BCF8B2B7F0}" dt="2019-02-03T01:21:32.551" v="4191" actId="26606"/>
          <ac:spMkLst>
            <pc:docMk/>
            <pc:sldMk cId="2478617359" sldId="293"/>
            <ac:spMk id="18" creationId="{EE8857F7-F05F-4317-9D97-F35571819445}"/>
          </ac:spMkLst>
        </pc:spChg>
        <pc:spChg chg="add del">
          <ac:chgData name="Sharlee Climer" userId="e256e5ac270a8a60" providerId="LiveId" clId="{B228F44E-A71B-482F-938D-55BCF8B2B7F0}" dt="2019-02-03T01:21:41.799" v="4192" actId="478"/>
          <ac:spMkLst>
            <pc:docMk/>
            <pc:sldMk cId="2478617359" sldId="293"/>
            <ac:spMk id="23" creationId="{FC37AD29-028A-4BDF-BE75-D6B52366FAA6}"/>
          </ac:spMkLst>
        </pc:spChg>
        <pc:picChg chg="add del mod modCrop">
          <ac:chgData name="Sharlee Climer" userId="e256e5ac270a8a60" providerId="LiveId" clId="{B228F44E-A71B-482F-938D-55BCF8B2B7F0}" dt="2019-02-03T01:21:32.551" v="4191" actId="26606"/>
          <ac:picMkLst>
            <pc:docMk/>
            <pc:sldMk cId="2478617359" sldId="293"/>
            <ac:picMk id="5" creationId="{68A5E9BD-DFE5-432B-A187-DA5B8CF43005}"/>
          </ac:picMkLst>
        </pc:picChg>
        <pc:picChg chg="add mod modCrop">
          <ac:chgData name="Sharlee Climer" userId="e256e5ac270a8a60" providerId="LiveId" clId="{B228F44E-A71B-482F-938D-55BCF8B2B7F0}" dt="2019-02-03T01:22:47.101" v="4204" actId="14100"/>
          <ac:picMkLst>
            <pc:docMk/>
            <pc:sldMk cId="2478617359" sldId="293"/>
            <ac:picMk id="7" creationId="{9577397E-D2F9-4803-A3AD-A6BC616E5CEA}"/>
          </ac:picMkLst>
        </pc:picChg>
        <pc:picChg chg="add mod">
          <ac:chgData name="Sharlee Climer" userId="e256e5ac270a8a60" providerId="LiveId" clId="{B228F44E-A71B-482F-938D-55BCF8B2B7F0}" dt="2019-02-03T01:23:46.465" v="4207" actId="14100"/>
          <ac:picMkLst>
            <pc:docMk/>
            <pc:sldMk cId="2478617359" sldId="293"/>
            <ac:picMk id="16" creationId="{6319D06A-E37F-4F75-88FA-1F587F9B98AE}"/>
          </ac:picMkLst>
        </pc:picChg>
        <pc:picChg chg="add mod modCrop">
          <ac:chgData name="Sharlee Climer" userId="e256e5ac270a8a60" providerId="LiveId" clId="{B228F44E-A71B-482F-938D-55BCF8B2B7F0}" dt="2019-02-03T01:23:58.446" v="4211" actId="1035"/>
          <ac:picMkLst>
            <pc:docMk/>
            <pc:sldMk cId="2478617359" sldId="293"/>
            <ac:picMk id="21" creationId="{68A5E9BD-DFE5-432B-A187-DA5B8CF43005}"/>
          </ac:picMkLst>
        </pc:picChg>
      </pc:sldChg>
      <pc:sldChg chg="addSp modSp add del mod ord setBg">
        <pc:chgData name="Sharlee Climer" userId="e256e5ac270a8a60" providerId="LiveId" clId="{B228F44E-A71B-482F-938D-55BCF8B2B7F0}" dt="2019-02-05T21:00:02.761" v="4348" actId="2696"/>
        <pc:sldMkLst>
          <pc:docMk/>
          <pc:sldMk cId="3301595544" sldId="294"/>
        </pc:sldMkLst>
        <pc:spChg chg="mod ord">
          <ac:chgData name="Sharlee Climer" userId="e256e5ac270a8a60" providerId="LiveId" clId="{B228F44E-A71B-482F-938D-55BCF8B2B7F0}" dt="2019-02-03T00:49:19.803" v="3969" actId="26606"/>
          <ac:spMkLst>
            <pc:docMk/>
            <pc:sldMk cId="3301595544" sldId="294"/>
            <ac:spMk id="2" creationId="{8A51D3A8-C444-46CC-BE13-F2508B1CB175}"/>
          </ac:spMkLst>
        </pc:spChg>
        <pc:spChg chg="mod">
          <ac:chgData name="Sharlee Climer" userId="e256e5ac270a8a60" providerId="LiveId" clId="{B228F44E-A71B-482F-938D-55BCF8B2B7F0}" dt="2019-02-03T00:50:12.619" v="3993" actId="20577"/>
          <ac:spMkLst>
            <pc:docMk/>
            <pc:sldMk cId="3301595544" sldId="294"/>
            <ac:spMk id="3" creationId="{6C5789F4-17B8-42C7-9140-A9CAC8ABF7D7}"/>
          </ac:spMkLst>
        </pc:spChg>
        <pc:spChg chg="add">
          <ac:chgData name="Sharlee Climer" userId="e256e5ac270a8a60" providerId="LiveId" clId="{B228F44E-A71B-482F-938D-55BCF8B2B7F0}" dt="2019-02-03T00:49:19.803" v="3969" actId="26606"/>
          <ac:spMkLst>
            <pc:docMk/>
            <pc:sldMk cId="3301595544" sldId="294"/>
            <ac:spMk id="8" creationId="{854C4829-CF39-4CF4-973E-6F5A32F80A25}"/>
          </ac:spMkLst>
        </pc:spChg>
      </pc:sldChg>
      <pc:sldChg chg="addSp delSp modSp add del mod ord setBg">
        <pc:chgData name="Sharlee Climer" userId="e256e5ac270a8a60" providerId="LiveId" clId="{B228F44E-A71B-482F-938D-55BCF8B2B7F0}" dt="2019-02-05T21:00:02.715" v="4344" actId="2696"/>
        <pc:sldMkLst>
          <pc:docMk/>
          <pc:sldMk cId="720207351" sldId="295"/>
        </pc:sldMkLst>
        <pc:spChg chg="del">
          <ac:chgData name="Sharlee Climer" userId="e256e5ac270a8a60" providerId="LiveId" clId="{B228F44E-A71B-482F-938D-55BCF8B2B7F0}" dt="2019-02-03T00:59:30.221" v="4047" actId="478"/>
          <ac:spMkLst>
            <pc:docMk/>
            <pc:sldMk cId="720207351" sldId="295"/>
            <ac:spMk id="2" creationId="{41D012AB-18F5-4C43-8D63-17920F722BEE}"/>
          </ac:spMkLst>
        </pc:spChg>
        <pc:spChg chg="del">
          <ac:chgData name="Sharlee Climer" userId="e256e5ac270a8a60" providerId="LiveId" clId="{B228F44E-A71B-482F-938D-55BCF8B2B7F0}" dt="2019-02-03T00:59:00.777" v="4042"/>
          <ac:spMkLst>
            <pc:docMk/>
            <pc:sldMk cId="720207351" sldId="295"/>
            <ac:spMk id="3" creationId="{58EBAD61-00B7-451E-A67A-962765ED3B22}"/>
          </ac:spMkLst>
        </pc:spChg>
        <pc:spChg chg="add">
          <ac:chgData name="Sharlee Climer" userId="e256e5ac270a8a60" providerId="LiveId" clId="{B228F44E-A71B-482F-938D-55BCF8B2B7F0}" dt="2019-02-03T00:59:34.329" v="4048" actId="26606"/>
          <ac:spMkLst>
            <pc:docMk/>
            <pc:sldMk cId="720207351" sldId="295"/>
            <ac:spMk id="10" creationId="{7996CBB6-8D24-4FA5-A518-D9D878A40890}"/>
          </ac:spMkLst>
        </pc:spChg>
        <pc:spChg chg="add">
          <ac:chgData name="Sharlee Climer" userId="e256e5ac270a8a60" providerId="LiveId" clId="{B228F44E-A71B-482F-938D-55BCF8B2B7F0}" dt="2019-02-03T00:59:34.329" v="4048" actId="26606"/>
          <ac:spMkLst>
            <pc:docMk/>
            <pc:sldMk cId="720207351" sldId="295"/>
            <ac:spMk id="12" creationId="{EE8857F7-F05F-4317-9D97-F35571819445}"/>
          </ac:spMkLst>
        </pc:spChg>
        <pc:picChg chg="add mod modCrop">
          <ac:chgData name="Sharlee Climer" userId="e256e5ac270a8a60" providerId="LiveId" clId="{B228F44E-A71B-482F-938D-55BCF8B2B7F0}" dt="2019-02-03T00:59:34.329" v="4048" actId="26606"/>
          <ac:picMkLst>
            <pc:docMk/>
            <pc:sldMk cId="720207351" sldId="295"/>
            <ac:picMk id="5" creationId="{FEE58AF9-72DC-48FB-BF87-C652CF7ABC77}"/>
          </ac:picMkLst>
        </pc:picChg>
      </pc:sldChg>
      <pc:sldChg chg="addSp delSp modSp add mod setBg">
        <pc:chgData name="Sharlee Climer" userId="e256e5ac270a8a60" providerId="LiveId" clId="{B228F44E-A71B-482F-938D-55BCF8B2B7F0}" dt="2019-02-03T01:08:17.353" v="4176" actId="26606"/>
        <pc:sldMkLst>
          <pc:docMk/>
          <pc:sldMk cId="497193073" sldId="296"/>
        </pc:sldMkLst>
        <pc:spChg chg="del">
          <ac:chgData name="Sharlee Climer" userId="e256e5ac270a8a60" providerId="LiveId" clId="{B228F44E-A71B-482F-938D-55BCF8B2B7F0}" dt="2019-02-03T01:08:17.353" v="4176" actId="26606"/>
          <ac:spMkLst>
            <pc:docMk/>
            <pc:sldMk cId="497193073" sldId="296"/>
            <ac:spMk id="2" creationId="{F4129875-F74B-4FC5-AF20-2DE0920BB977}"/>
          </ac:spMkLst>
        </pc:spChg>
        <pc:spChg chg="del">
          <ac:chgData name="Sharlee Climer" userId="e256e5ac270a8a60" providerId="LiveId" clId="{B228F44E-A71B-482F-938D-55BCF8B2B7F0}" dt="2019-02-03T01:08:12.839" v="4173"/>
          <ac:spMkLst>
            <pc:docMk/>
            <pc:sldMk cId="497193073" sldId="296"/>
            <ac:spMk id="3" creationId="{B7F694F6-97CA-4449-8DF8-286F37C869DA}"/>
          </ac:spMkLst>
        </pc:spChg>
        <pc:spChg chg="add">
          <ac:chgData name="Sharlee Climer" userId="e256e5ac270a8a60" providerId="LiveId" clId="{B228F44E-A71B-482F-938D-55BCF8B2B7F0}" dt="2019-02-03T01:08:17.353" v="4176" actId="26606"/>
          <ac:spMkLst>
            <pc:docMk/>
            <pc:sldMk cId="497193073" sldId="296"/>
            <ac:spMk id="10" creationId="{7996CBB6-8D24-4FA5-A518-D9D878A40890}"/>
          </ac:spMkLst>
        </pc:spChg>
        <pc:spChg chg="add">
          <ac:chgData name="Sharlee Climer" userId="e256e5ac270a8a60" providerId="LiveId" clId="{B228F44E-A71B-482F-938D-55BCF8B2B7F0}" dt="2019-02-03T01:08:17.353" v="4176" actId="26606"/>
          <ac:spMkLst>
            <pc:docMk/>
            <pc:sldMk cId="497193073" sldId="296"/>
            <ac:spMk id="12" creationId="{EE8857F7-F05F-4317-9D97-F35571819445}"/>
          </ac:spMkLst>
        </pc:spChg>
        <pc:picChg chg="add mod">
          <ac:chgData name="Sharlee Climer" userId="e256e5ac270a8a60" providerId="LiveId" clId="{B228F44E-A71B-482F-938D-55BCF8B2B7F0}" dt="2019-02-03T01:08:17.353" v="4176" actId="26606"/>
          <ac:picMkLst>
            <pc:docMk/>
            <pc:sldMk cId="497193073" sldId="296"/>
            <ac:picMk id="5" creationId="{02184383-60DB-4BE2-BE41-3A5CD0A57DDB}"/>
          </ac:picMkLst>
        </pc:picChg>
      </pc:sldChg>
    </pc:docChg>
  </pc:docChgLst>
  <pc:docChgLst>
    <pc:chgData name="Sharlee Climer" userId="e256e5ac270a8a60" providerId="LiveId" clId="{A81AED18-708B-4AAC-A0D4-B00640219D5A}"/>
    <pc:docChg chg="custSel delSld modSld sldOrd">
      <pc:chgData name="Sharlee Climer" userId="e256e5ac270a8a60" providerId="LiveId" clId="{A81AED18-708B-4AAC-A0D4-B00640219D5A}" dt="2019-01-21T18:29:42.358" v="71" actId="20577"/>
      <pc:docMkLst>
        <pc:docMk/>
      </pc:docMkLst>
      <pc:sldChg chg="modSp">
        <pc:chgData name="Sharlee Climer" userId="e256e5ac270a8a60" providerId="LiveId" clId="{A81AED18-708B-4AAC-A0D4-B00640219D5A}" dt="2019-01-21T18:29:42.358" v="71" actId="20577"/>
        <pc:sldMkLst>
          <pc:docMk/>
          <pc:sldMk cId="1039177183" sldId="256"/>
        </pc:sldMkLst>
        <pc:spChg chg="mod">
          <ac:chgData name="Sharlee Climer" userId="e256e5ac270a8a60" providerId="LiveId" clId="{A81AED18-708B-4AAC-A0D4-B00640219D5A}" dt="2019-01-21T18:29:42.358" v="71" actId="20577"/>
          <ac:spMkLst>
            <pc:docMk/>
            <pc:sldMk cId="1039177183" sldId="256"/>
            <ac:spMk id="2" creationId="{ADAC3278-8E8F-410F-A495-12C6414473A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0EB33-CCE8-4748-B80A-4B239E40E75B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550BAA-2831-4B16-854E-8A8258481B94}">
      <dgm:prSet/>
      <dgm:spPr/>
      <dgm:t>
        <a:bodyPr/>
        <a:lstStyle/>
        <a:p>
          <a:pPr>
            <a:defRPr b="1"/>
          </a:pPr>
          <a:r>
            <a:rPr lang="en-US"/>
            <a:t>Pros:</a:t>
          </a:r>
        </a:p>
      </dgm:t>
    </dgm:pt>
    <dgm:pt modelId="{1347CF53-B009-4FBF-ABCC-EA55E502C8EC}" type="parTrans" cxnId="{D59ABBF3-8F56-4EDE-8BBD-9205BEE59522}">
      <dgm:prSet/>
      <dgm:spPr/>
      <dgm:t>
        <a:bodyPr/>
        <a:lstStyle/>
        <a:p>
          <a:endParaRPr lang="en-US"/>
        </a:p>
      </dgm:t>
    </dgm:pt>
    <dgm:pt modelId="{167DB031-EDF6-4B1B-8CAA-4C77C4A4946F}" type="sibTrans" cxnId="{D59ABBF3-8F56-4EDE-8BBD-9205BEE59522}">
      <dgm:prSet/>
      <dgm:spPr/>
      <dgm:t>
        <a:bodyPr/>
        <a:lstStyle/>
        <a:p>
          <a:endParaRPr lang="en-US"/>
        </a:p>
      </dgm:t>
    </dgm:pt>
    <dgm:pt modelId="{5FE66625-7E16-453E-8B93-2D804BAD758E}">
      <dgm:prSet/>
      <dgm:spPr/>
      <dgm:t>
        <a:bodyPr/>
        <a:lstStyle/>
        <a:p>
          <a:r>
            <a:rPr lang="en-US" dirty="0"/>
            <a:t>- Usually runs fairly fast, can scale to large datasets</a:t>
          </a:r>
        </a:p>
      </dgm:t>
    </dgm:pt>
    <dgm:pt modelId="{9ABEF754-97B2-48EA-934C-C9E4727BAC64}" type="parTrans" cxnId="{91DBF180-6B3A-41C9-92AF-014425A03921}">
      <dgm:prSet/>
      <dgm:spPr/>
      <dgm:t>
        <a:bodyPr/>
        <a:lstStyle/>
        <a:p>
          <a:endParaRPr lang="en-US"/>
        </a:p>
      </dgm:t>
    </dgm:pt>
    <dgm:pt modelId="{076311A6-C1E8-4DC5-9CB8-4B9337CC6438}" type="sibTrans" cxnId="{91DBF180-6B3A-41C9-92AF-014425A03921}">
      <dgm:prSet/>
      <dgm:spPr/>
      <dgm:t>
        <a:bodyPr/>
        <a:lstStyle/>
        <a:p>
          <a:endParaRPr lang="en-US"/>
        </a:p>
      </dgm:t>
    </dgm:pt>
    <dgm:pt modelId="{3EF53E3E-0842-4081-B5BA-53ABCCA9FD50}">
      <dgm:prSet/>
      <dgm:spPr/>
      <dgm:t>
        <a:bodyPr/>
        <a:lstStyle/>
        <a:p>
          <a:pPr>
            <a:defRPr b="1"/>
          </a:pPr>
          <a:r>
            <a:rPr lang="en-US"/>
            <a:t>Cons:</a:t>
          </a:r>
        </a:p>
      </dgm:t>
    </dgm:pt>
    <dgm:pt modelId="{69EF64C8-ECF1-4C65-8165-2C7A36B37717}" type="parTrans" cxnId="{81B9E301-8FA2-4E38-B798-E400223B7B3C}">
      <dgm:prSet/>
      <dgm:spPr/>
      <dgm:t>
        <a:bodyPr/>
        <a:lstStyle/>
        <a:p>
          <a:endParaRPr lang="en-US"/>
        </a:p>
      </dgm:t>
    </dgm:pt>
    <dgm:pt modelId="{90DA21BA-8D86-46D1-A6BC-A47A2520DFA5}" type="sibTrans" cxnId="{81B9E301-8FA2-4E38-B798-E400223B7B3C}">
      <dgm:prSet/>
      <dgm:spPr/>
      <dgm:t>
        <a:bodyPr/>
        <a:lstStyle/>
        <a:p>
          <a:endParaRPr lang="en-US"/>
        </a:p>
      </dgm:t>
    </dgm:pt>
    <dgm:pt modelId="{AD46F81C-B155-4C05-AE96-BC05376EED33}">
      <dgm:prSet/>
      <dgm:spPr/>
      <dgm:t>
        <a:bodyPr/>
        <a:lstStyle/>
        <a:p>
          <a:r>
            <a:rPr lang="en-US" dirty="0"/>
            <a:t>- Selection of different starting points can yield vastly different results – lack of stability</a:t>
          </a:r>
        </a:p>
      </dgm:t>
    </dgm:pt>
    <dgm:pt modelId="{4D45C64D-0332-442E-BF40-46F5D70046BC}" type="parTrans" cxnId="{B613DCFB-C6E4-45FA-A6DE-3BE2882F4C99}">
      <dgm:prSet/>
      <dgm:spPr/>
      <dgm:t>
        <a:bodyPr/>
        <a:lstStyle/>
        <a:p>
          <a:endParaRPr lang="en-US"/>
        </a:p>
      </dgm:t>
    </dgm:pt>
    <dgm:pt modelId="{BB21EB84-80F1-44CA-AC74-E64E9E1FF532}" type="sibTrans" cxnId="{B613DCFB-C6E4-45FA-A6DE-3BE2882F4C99}">
      <dgm:prSet/>
      <dgm:spPr/>
      <dgm:t>
        <a:bodyPr/>
        <a:lstStyle/>
        <a:p>
          <a:endParaRPr lang="en-US"/>
        </a:p>
      </dgm:t>
    </dgm:pt>
    <dgm:pt modelId="{C4768508-7B68-44F5-B8A3-2409C9CC7042}">
      <dgm:prSet/>
      <dgm:spPr/>
      <dgm:t>
        <a:bodyPr/>
        <a:lstStyle/>
        <a:p>
          <a:r>
            <a:rPr lang="en-US"/>
            <a:t>- Use of centroids leads to ‘sphericity’ bias</a:t>
          </a:r>
        </a:p>
      </dgm:t>
    </dgm:pt>
    <dgm:pt modelId="{8DBEA074-5FAC-4F05-BC25-71ED186D477D}" type="parTrans" cxnId="{08D09670-D56C-42DA-A2DE-54847BCEF5BA}">
      <dgm:prSet/>
      <dgm:spPr/>
      <dgm:t>
        <a:bodyPr/>
        <a:lstStyle/>
        <a:p>
          <a:endParaRPr lang="en-US"/>
        </a:p>
      </dgm:t>
    </dgm:pt>
    <dgm:pt modelId="{4528644A-851A-43D3-8892-60D08CFEE25F}" type="sibTrans" cxnId="{08D09670-D56C-42DA-A2DE-54847BCEF5BA}">
      <dgm:prSet/>
      <dgm:spPr/>
      <dgm:t>
        <a:bodyPr/>
        <a:lstStyle/>
        <a:p>
          <a:endParaRPr lang="en-US"/>
        </a:p>
      </dgm:t>
    </dgm:pt>
    <dgm:pt modelId="{74A48F04-723A-4B96-ABC3-6B67D59B1FEE}" type="pres">
      <dgm:prSet presAssocID="{5A80EB33-CCE8-4748-B80A-4B239E40E75B}" presName="root" presStyleCnt="0">
        <dgm:presLayoutVars>
          <dgm:dir/>
          <dgm:resizeHandles val="exact"/>
        </dgm:presLayoutVars>
      </dgm:prSet>
      <dgm:spPr/>
    </dgm:pt>
    <dgm:pt modelId="{CC388F36-6D12-4D3C-85B6-35BF33FCC153}" type="pres">
      <dgm:prSet presAssocID="{85550BAA-2831-4B16-854E-8A8258481B94}" presName="compNode" presStyleCnt="0"/>
      <dgm:spPr/>
    </dgm:pt>
    <dgm:pt modelId="{7C7FDDC7-C761-4753-86C9-6803142D5AAD}" type="pres">
      <dgm:prSet presAssocID="{85550BAA-2831-4B16-854E-8A8258481B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DD4F98-C064-47A1-90D4-361F3AF69012}" type="pres">
      <dgm:prSet presAssocID="{85550BAA-2831-4B16-854E-8A8258481B94}" presName="iconSpace" presStyleCnt="0"/>
      <dgm:spPr/>
    </dgm:pt>
    <dgm:pt modelId="{605C8367-C544-49A5-B5F2-69B308231A5E}" type="pres">
      <dgm:prSet presAssocID="{85550BAA-2831-4B16-854E-8A8258481B94}" presName="parTx" presStyleLbl="revTx" presStyleIdx="0" presStyleCnt="4">
        <dgm:presLayoutVars>
          <dgm:chMax val="0"/>
          <dgm:chPref val="0"/>
        </dgm:presLayoutVars>
      </dgm:prSet>
      <dgm:spPr/>
    </dgm:pt>
    <dgm:pt modelId="{7811125B-25A0-472B-AD5F-91D3DD211808}" type="pres">
      <dgm:prSet presAssocID="{85550BAA-2831-4B16-854E-8A8258481B94}" presName="txSpace" presStyleCnt="0"/>
      <dgm:spPr/>
    </dgm:pt>
    <dgm:pt modelId="{02EFD363-05C9-4F01-90F3-3D8F86E3E41E}" type="pres">
      <dgm:prSet presAssocID="{85550BAA-2831-4B16-854E-8A8258481B94}" presName="desTx" presStyleLbl="revTx" presStyleIdx="1" presStyleCnt="4">
        <dgm:presLayoutVars/>
      </dgm:prSet>
      <dgm:spPr/>
    </dgm:pt>
    <dgm:pt modelId="{6BCF113E-9919-462B-950E-8DDB34864AC5}" type="pres">
      <dgm:prSet presAssocID="{167DB031-EDF6-4B1B-8CAA-4C77C4A4946F}" presName="sibTrans" presStyleCnt="0"/>
      <dgm:spPr/>
    </dgm:pt>
    <dgm:pt modelId="{D79E0079-E7CD-489C-84FE-D725A0307A35}" type="pres">
      <dgm:prSet presAssocID="{3EF53E3E-0842-4081-B5BA-53ABCCA9FD50}" presName="compNode" presStyleCnt="0"/>
      <dgm:spPr/>
    </dgm:pt>
    <dgm:pt modelId="{D208CD0C-9A29-4E62-B525-2FA3E1B3A283}" type="pres">
      <dgm:prSet presAssocID="{3EF53E3E-0842-4081-B5BA-53ABCCA9FD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706634-3173-430B-84D9-219CF707BC2C}" type="pres">
      <dgm:prSet presAssocID="{3EF53E3E-0842-4081-B5BA-53ABCCA9FD50}" presName="iconSpace" presStyleCnt="0"/>
      <dgm:spPr/>
    </dgm:pt>
    <dgm:pt modelId="{4F82B1E1-F834-46A8-9E6F-4B5D3FBDAE39}" type="pres">
      <dgm:prSet presAssocID="{3EF53E3E-0842-4081-B5BA-53ABCCA9FD50}" presName="parTx" presStyleLbl="revTx" presStyleIdx="2" presStyleCnt="4">
        <dgm:presLayoutVars>
          <dgm:chMax val="0"/>
          <dgm:chPref val="0"/>
        </dgm:presLayoutVars>
      </dgm:prSet>
      <dgm:spPr/>
    </dgm:pt>
    <dgm:pt modelId="{90AD9F14-D4EE-465E-AA52-F787EE92477E}" type="pres">
      <dgm:prSet presAssocID="{3EF53E3E-0842-4081-B5BA-53ABCCA9FD50}" presName="txSpace" presStyleCnt="0"/>
      <dgm:spPr/>
    </dgm:pt>
    <dgm:pt modelId="{5F84B7BB-9CB4-4376-8BC3-7C820BD4F882}" type="pres">
      <dgm:prSet presAssocID="{3EF53E3E-0842-4081-B5BA-53ABCCA9FD50}" presName="desTx" presStyleLbl="revTx" presStyleIdx="3" presStyleCnt="4">
        <dgm:presLayoutVars/>
      </dgm:prSet>
      <dgm:spPr/>
    </dgm:pt>
  </dgm:ptLst>
  <dgm:cxnLst>
    <dgm:cxn modelId="{81B9E301-8FA2-4E38-B798-E400223B7B3C}" srcId="{5A80EB33-CCE8-4748-B80A-4B239E40E75B}" destId="{3EF53E3E-0842-4081-B5BA-53ABCCA9FD50}" srcOrd="1" destOrd="0" parTransId="{69EF64C8-ECF1-4C65-8165-2C7A36B37717}" sibTransId="{90DA21BA-8D86-46D1-A6BC-A47A2520DFA5}"/>
    <dgm:cxn modelId="{3ABAFC28-9C06-494B-8BA5-AB2CEB8604FD}" type="presOf" srcId="{AD46F81C-B155-4C05-AE96-BC05376EED33}" destId="{5F84B7BB-9CB4-4376-8BC3-7C820BD4F882}" srcOrd="0" destOrd="0" presId="urn:microsoft.com/office/officeart/2018/5/layout/CenteredIconLabelDescriptionList"/>
    <dgm:cxn modelId="{8F5D5333-F3BF-4490-856D-75AAA263F29F}" type="presOf" srcId="{5A80EB33-CCE8-4748-B80A-4B239E40E75B}" destId="{74A48F04-723A-4B96-ABC3-6B67D59B1FEE}" srcOrd="0" destOrd="0" presId="urn:microsoft.com/office/officeart/2018/5/layout/CenteredIconLabelDescriptionList"/>
    <dgm:cxn modelId="{08D09670-D56C-42DA-A2DE-54847BCEF5BA}" srcId="{3EF53E3E-0842-4081-B5BA-53ABCCA9FD50}" destId="{C4768508-7B68-44F5-B8A3-2409C9CC7042}" srcOrd="1" destOrd="0" parTransId="{8DBEA074-5FAC-4F05-BC25-71ED186D477D}" sibTransId="{4528644A-851A-43D3-8892-60D08CFEE25F}"/>
    <dgm:cxn modelId="{A4C96B5A-D16D-4562-BC14-75EDB87CFED1}" type="presOf" srcId="{C4768508-7B68-44F5-B8A3-2409C9CC7042}" destId="{5F84B7BB-9CB4-4376-8BC3-7C820BD4F882}" srcOrd="0" destOrd="1" presId="urn:microsoft.com/office/officeart/2018/5/layout/CenteredIconLabelDescriptionList"/>
    <dgm:cxn modelId="{91DBF180-6B3A-41C9-92AF-014425A03921}" srcId="{85550BAA-2831-4B16-854E-8A8258481B94}" destId="{5FE66625-7E16-453E-8B93-2D804BAD758E}" srcOrd="0" destOrd="0" parTransId="{9ABEF754-97B2-48EA-934C-C9E4727BAC64}" sibTransId="{076311A6-C1E8-4DC5-9CB8-4B9337CC6438}"/>
    <dgm:cxn modelId="{76323C8E-2DE8-41E8-AE2A-4A0E9857780D}" type="presOf" srcId="{3EF53E3E-0842-4081-B5BA-53ABCCA9FD50}" destId="{4F82B1E1-F834-46A8-9E6F-4B5D3FBDAE39}" srcOrd="0" destOrd="0" presId="urn:microsoft.com/office/officeart/2018/5/layout/CenteredIconLabelDescriptionList"/>
    <dgm:cxn modelId="{2A7403D8-68D4-45F8-AC6B-C9E2C5EAC1C9}" type="presOf" srcId="{85550BAA-2831-4B16-854E-8A8258481B94}" destId="{605C8367-C544-49A5-B5F2-69B308231A5E}" srcOrd="0" destOrd="0" presId="urn:microsoft.com/office/officeart/2018/5/layout/CenteredIconLabelDescriptionList"/>
    <dgm:cxn modelId="{D59ABBF3-8F56-4EDE-8BBD-9205BEE59522}" srcId="{5A80EB33-CCE8-4748-B80A-4B239E40E75B}" destId="{85550BAA-2831-4B16-854E-8A8258481B94}" srcOrd="0" destOrd="0" parTransId="{1347CF53-B009-4FBF-ABCC-EA55E502C8EC}" sibTransId="{167DB031-EDF6-4B1B-8CAA-4C77C4A4946F}"/>
    <dgm:cxn modelId="{AFB782F6-B4FF-44AC-B3FC-6BA2566E9105}" type="presOf" srcId="{5FE66625-7E16-453E-8B93-2D804BAD758E}" destId="{02EFD363-05C9-4F01-90F3-3D8F86E3E41E}" srcOrd="0" destOrd="0" presId="urn:microsoft.com/office/officeart/2018/5/layout/CenteredIconLabelDescriptionList"/>
    <dgm:cxn modelId="{B613DCFB-C6E4-45FA-A6DE-3BE2882F4C99}" srcId="{3EF53E3E-0842-4081-B5BA-53ABCCA9FD50}" destId="{AD46F81C-B155-4C05-AE96-BC05376EED33}" srcOrd="0" destOrd="0" parTransId="{4D45C64D-0332-442E-BF40-46F5D70046BC}" sibTransId="{BB21EB84-80F1-44CA-AC74-E64E9E1FF532}"/>
    <dgm:cxn modelId="{72478F78-626F-4697-84A6-7C2A1D4882B5}" type="presParOf" srcId="{74A48F04-723A-4B96-ABC3-6B67D59B1FEE}" destId="{CC388F36-6D12-4D3C-85B6-35BF33FCC153}" srcOrd="0" destOrd="0" presId="urn:microsoft.com/office/officeart/2018/5/layout/CenteredIconLabelDescriptionList"/>
    <dgm:cxn modelId="{AE3340D4-B361-4B86-8E14-797A5CCD44B8}" type="presParOf" srcId="{CC388F36-6D12-4D3C-85B6-35BF33FCC153}" destId="{7C7FDDC7-C761-4753-86C9-6803142D5AAD}" srcOrd="0" destOrd="0" presId="urn:microsoft.com/office/officeart/2018/5/layout/CenteredIconLabelDescriptionList"/>
    <dgm:cxn modelId="{5AF24950-3017-4DBB-9387-6FF2D7D43248}" type="presParOf" srcId="{CC388F36-6D12-4D3C-85B6-35BF33FCC153}" destId="{3DDD4F98-C064-47A1-90D4-361F3AF69012}" srcOrd="1" destOrd="0" presId="urn:microsoft.com/office/officeart/2018/5/layout/CenteredIconLabelDescriptionList"/>
    <dgm:cxn modelId="{AA87D605-C3C7-46FD-B96D-123560F2F003}" type="presParOf" srcId="{CC388F36-6D12-4D3C-85B6-35BF33FCC153}" destId="{605C8367-C544-49A5-B5F2-69B308231A5E}" srcOrd="2" destOrd="0" presId="urn:microsoft.com/office/officeart/2018/5/layout/CenteredIconLabelDescriptionList"/>
    <dgm:cxn modelId="{6BC6BA4B-0CB9-4222-82E9-0BD169B46EC9}" type="presParOf" srcId="{CC388F36-6D12-4D3C-85B6-35BF33FCC153}" destId="{7811125B-25A0-472B-AD5F-91D3DD211808}" srcOrd="3" destOrd="0" presId="urn:microsoft.com/office/officeart/2018/5/layout/CenteredIconLabelDescriptionList"/>
    <dgm:cxn modelId="{F3910EA3-FAF8-4FCD-9EC5-B0F59D19B71B}" type="presParOf" srcId="{CC388F36-6D12-4D3C-85B6-35BF33FCC153}" destId="{02EFD363-05C9-4F01-90F3-3D8F86E3E41E}" srcOrd="4" destOrd="0" presId="urn:microsoft.com/office/officeart/2018/5/layout/CenteredIconLabelDescriptionList"/>
    <dgm:cxn modelId="{222CE80F-78B5-409C-A5CB-FE48B91FC6AE}" type="presParOf" srcId="{74A48F04-723A-4B96-ABC3-6B67D59B1FEE}" destId="{6BCF113E-9919-462B-950E-8DDB34864AC5}" srcOrd="1" destOrd="0" presId="urn:microsoft.com/office/officeart/2018/5/layout/CenteredIconLabelDescriptionList"/>
    <dgm:cxn modelId="{F140CEE7-C2E4-4DD3-A44A-6C1AA9ABA037}" type="presParOf" srcId="{74A48F04-723A-4B96-ABC3-6B67D59B1FEE}" destId="{D79E0079-E7CD-489C-84FE-D725A0307A35}" srcOrd="2" destOrd="0" presId="urn:microsoft.com/office/officeart/2018/5/layout/CenteredIconLabelDescriptionList"/>
    <dgm:cxn modelId="{F0733A69-056F-4A89-88A7-5E07BDD25FA8}" type="presParOf" srcId="{D79E0079-E7CD-489C-84FE-D725A0307A35}" destId="{D208CD0C-9A29-4E62-B525-2FA3E1B3A283}" srcOrd="0" destOrd="0" presId="urn:microsoft.com/office/officeart/2018/5/layout/CenteredIconLabelDescriptionList"/>
    <dgm:cxn modelId="{A7A07BD7-569D-4F1B-9193-370C435E8D3C}" type="presParOf" srcId="{D79E0079-E7CD-489C-84FE-D725A0307A35}" destId="{68706634-3173-430B-84D9-219CF707BC2C}" srcOrd="1" destOrd="0" presId="urn:microsoft.com/office/officeart/2018/5/layout/CenteredIconLabelDescriptionList"/>
    <dgm:cxn modelId="{FFBC9DA9-3FD4-40AA-AC01-584C7AB115AE}" type="presParOf" srcId="{D79E0079-E7CD-489C-84FE-D725A0307A35}" destId="{4F82B1E1-F834-46A8-9E6F-4B5D3FBDAE39}" srcOrd="2" destOrd="0" presId="urn:microsoft.com/office/officeart/2018/5/layout/CenteredIconLabelDescriptionList"/>
    <dgm:cxn modelId="{D64C0442-E8B1-4229-9DC6-197A0750449F}" type="presParOf" srcId="{D79E0079-E7CD-489C-84FE-D725A0307A35}" destId="{90AD9F14-D4EE-465E-AA52-F787EE92477E}" srcOrd="3" destOrd="0" presId="urn:microsoft.com/office/officeart/2018/5/layout/CenteredIconLabelDescriptionList"/>
    <dgm:cxn modelId="{FB34A3FA-57E2-48ED-8282-F6CD9B5D7D3E}" type="presParOf" srcId="{D79E0079-E7CD-489C-84FE-D725A0307A35}" destId="{5F84B7BB-9CB4-4376-8BC3-7C820BD4F8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FDDC7-C761-4753-86C9-6803142D5AAD}">
      <dsp:nvSpPr>
        <dsp:cNvPr id="0" name=""/>
        <dsp:cNvSpPr/>
      </dsp:nvSpPr>
      <dsp:spPr>
        <a:xfrm>
          <a:off x="1208299" y="249744"/>
          <a:ext cx="1296421" cy="1296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C8367-C544-49A5-B5F2-69B308231A5E}">
      <dsp:nvSpPr>
        <dsp:cNvPr id="0" name=""/>
        <dsp:cNvSpPr/>
      </dsp:nvSpPr>
      <dsp:spPr>
        <a:xfrm>
          <a:off x="4479" y="1679455"/>
          <a:ext cx="3704062" cy="555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Pros:</a:t>
          </a:r>
        </a:p>
      </dsp:txBody>
      <dsp:txXfrm>
        <a:off x="4479" y="1679455"/>
        <a:ext cx="3704062" cy="555609"/>
      </dsp:txXfrm>
    </dsp:sp>
    <dsp:sp modelId="{02EFD363-05C9-4F01-90F3-3D8F86E3E41E}">
      <dsp:nvSpPr>
        <dsp:cNvPr id="0" name=""/>
        <dsp:cNvSpPr/>
      </dsp:nvSpPr>
      <dsp:spPr>
        <a:xfrm>
          <a:off x="4479" y="2297059"/>
          <a:ext cx="3704062" cy="105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Usually runs fairly fast, can scale to large datasets</a:t>
          </a:r>
        </a:p>
      </dsp:txBody>
      <dsp:txXfrm>
        <a:off x="4479" y="2297059"/>
        <a:ext cx="3704062" cy="1052429"/>
      </dsp:txXfrm>
    </dsp:sp>
    <dsp:sp modelId="{D208CD0C-9A29-4E62-B525-2FA3E1B3A283}">
      <dsp:nvSpPr>
        <dsp:cNvPr id="0" name=""/>
        <dsp:cNvSpPr/>
      </dsp:nvSpPr>
      <dsp:spPr>
        <a:xfrm>
          <a:off x="5560572" y="249744"/>
          <a:ext cx="1296421" cy="1296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2B1E1-F834-46A8-9E6F-4B5D3FBDAE39}">
      <dsp:nvSpPr>
        <dsp:cNvPr id="0" name=""/>
        <dsp:cNvSpPr/>
      </dsp:nvSpPr>
      <dsp:spPr>
        <a:xfrm>
          <a:off x="4356752" y="1679455"/>
          <a:ext cx="3704062" cy="555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Cons:</a:t>
          </a:r>
        </a:p>
      </dsp:txBody>
      <dsp:txXfrm>
        <a:off x="4356752" y="1679455"/>
        <a:ext cx="3704062" cy="555609"/>
      </dsp:txXfrm>
    </dsp:sp>
    <dsp:sp modelId="{5F84B7BB-9CB4-4376-8BC3-7C820BD4F882}">
      <dsp:nvSpPr>
        <dsp:cNvPr id="0" name=""/>
        <dsp:cNvSpPr/>
      </dsp:nvSpPr>
      <dsp:spPr>
        <a:xfrm>
          <a:off x="4356752" y="2297059"/>
          <a:ext cx="3704062" cy="105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Selection of different starting points can yield vastly different results – lack of stability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Use of centroids leads to ‘sphericity’ bias</a:t>
          </a:r>
        </a:p>
      </dsp:txBody>
      <dsp:txXfrm>
        <a:off x="4356752" y="2297059"/>
        <a:ext cx="3704062" cy="1052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7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6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4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3278-8E8F-410F-A495-12C64144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E0F3-C7AB-40EB-A820-8C8B6804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biological data science</a:t>
            </a:r>
          </a:p>
          <a:p>
            <a:r>
              <a:rPr lang="en-US" dirty="0"/>
              <a:t>spring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96CBB6-8D24-4FA5-A518-D9D878A40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57F7-F05F-4317-9D97-F3557181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2184383-60DB-4BE2-BE41-3A5CD0A57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645" y="804333"/>
            <a:ext cx="6401336" cy="52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C50F-6F2B-457D-84B3-A327F5C1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C7E0-CA30-47BA-90BE-487792D6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91" y="656626"/>
            <a:ext cx="5111994" cy="908273"/>
          </a:xfrm>
        </p:spPr>
        <p:txBody>
          <a:bodyPr anchor="ctr">
            <a:normAutofit/>
          </a:bodyPr>
          <a:lstStyle/>
          <a:p>
            <a:r>
              <a:rPr lang="en-US" dirty="0"/>
              <a:t>How can we define the objective of this algorithm?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6E5CC8-9E16-4FD2-BF53-CEF5F48C35B0}"/>
              </a:ext>
            </a:extLst>
          </p:cNvPr>
          <p:cNvSpPr txBox="1">
            <a:spLocks/>
          </p:cNvSpPr>
          <p:nvPr/>
        </p:nvSpPr>
        <p:spPr>
          <a:xfrm>
            <a:off x="3460791" y="1403433"/>
            <a:ext cx="5111994" cy="90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 optimal solution is NP-hard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198BC3-D3FF-4577-A45A-F17D26A550A5}"/>
              </a:ext>
            </a:extLst>
          </p:cNvPr>
          <p:cNvSpPr txBox="1">
            <a:spLocks/>
          </p:cNvSpPr>
          <p:nvPr/>
        </p:nvSpPr>
        <p:spPr>
          <a:xfrm>
            <a:off x="3460791" y="2132365"/>
            <a:ext cx="5111994" cy="90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Video presented a common approximation: Lloyd’s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C1486-AF68-4F12-AB68-B1C507F84557}"/>
              </a:ext>
            </a:extLst>
          </p:cNvPr>
          <p:cNvSpPr txBox="1">
            <a:spLocks/>
          </p:cNvSpPr>
          <p:nvPr/>
        </p:nvSpPr>
        <p:spPr>
          <a:xfrm>
            <a:off x="3460791" y="3078805"/>
            <a:ext cx="5111994" cy="106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we use k-means for non-Euclidean networks with unweighted edges?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F395C4-4540-48B3-B312-E5643F338E93}"/>
              </a:ext>
            </a:extLst>
          </p:cNvPr>
          <p:cNvSpPr txBox="1">
            <a:spLocks/>
          </p:cNvSpPr>
          <p:nvPr/>
        </p:nvSpPr>
        <p:spPr>
          <a:xfrm>
            <a:off x="3460790" y="4272979"/>
            <a:ext cx="5347033" cy="106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centroid as an actual node in the cluster and distance between two nodes as the length of the shortest path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29E290-C82C-4253-AB74-EB0B36AF7C65}"/>
              </a:ext>
            </a:extLst>
          </p:cNvPr>
          <p:cNvSpPr txBox="1">
            <a:spLocks/>
          </p:cNvSpPr>
          <p:nvPr/>
        </p:nvSpPr>
        <p:spPr>
          <a:xfrm>
            <a:off x="3460791" y="5202895"/>
            <a:ext cx="5111994" cy="90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we find the shortest path?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248514-6367-4457-A125-34F62DD2CFA1}"/>
              </a:ext>
            </a:extLst>
          </p:cNvPr>
          <p:cNvSpPr txBox="1">
            <a:spLocks/>
          </p:cNvSpPr>
          <p:nvPr/>
        </p:nvSpPr>
        <p:spPr>
          <a:xfrm>
            <a:off x="3460791" y="5895570"/>
            <a:ext cx="5111994" cy="90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Breadth-First Search (BFS)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106B85-ADF5-4F27-9B69-F34284AA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" y="656626"/>
            <a:ext cx="2816437" cy="11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D79F-34B2-4E72-9D14-3E09AAE1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484E-D226-44F4-84FD-B04E87F7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19" y="1912711"/>
            <a:ext cx="7830950" cy="776702"/>
          </a:xfrm>
        </p:spPr>
        <p:txBody>
          <a:bodyPr>
            <a:normAutofit fontScale="92500"/>
          </a:bodyPr>
          <a:lstStyle/>
          <a:p>
            <a:r>
              <a:rPr lang="en-US" sz="2000" b="1" i="1" dirty="0"/>
              <a:t>For each iteration:</a:t>
            </a:r>
          </a:p>
          <a:p>
            <a:pPr lvl="1"/>
            <a:r>
              <a:rPr lang="en-US" sz="2000" dirty="0"/>
              <a:t>How can we determine distances between each vertex and every centroid?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5F277E-224A-4E3D-9B26-36855B2CE42F}"/>
              </a:ext>
            </a:extLst>
          </p:cNvPr>
          <p:cNvSpPr txBox="1">
            <a:spLocks/>
          </p:cNvSpPr>
          <p:nvPr/>
        </p:nvSpPr>
        <p:spPr>
          <a:xfrm>
            <a:off x="820131" y="2689413"/>
            <a:ext cx="6374045" cy="56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Time to run BFS from each centroid to all nodes?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214781-6FCF-47C7-A3C8-C8016E9F2D2D}"/>
              </a:ext>
            </a:extLst>
          </p:cNvPr>
          <p:cNvSpPr txBox="1">
            <a:spLocks/>
          </p:cNvSpPr>
          <p:nvPr/>
        </p:nvSpPr>
        <p:spPr>
          <a:xfrm>
            <a:off x="820130" y="3147732"/>
            <a:ext cx="6828165" cy="56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Time to reassign each vertex to nearest centroid?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EA3396-4296-4763-9A5E-70E4AB5FF56B}"/>
              </a:ext>
            </a:extLst>
          </p:cNvPr>
          <p:cNvSpPr txBox="1">
            <a:spLocks/>
          </p:cNvSpPr>
          <p:nvPr/>
        </p:nvSpPr>
        <p:spPr>
          <a:xfrm>
            <a:off x="820130" y="3606051"/>
            <a:ext cx="6828165" cy="56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Recompute centroids for each cluster</a:t>
            </a:r>
          </a:p>
          <a:p>
            <a:pPr marL="0" lvl="1" indent="0">
              <a:buNone/>
            </a:pPr>
            <a:r>
              <a:rPr lang="en-US" sz="2000" dirty="0"/>
              <a:t>    We can use all-pairs shortest paths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DF194-3A88-4F40-AABC-6CB0C0029DF2}"/>
              </a:ext>
            </a:extLst>
          </p:cNvPr>
          <p:cNvSpPr txBox="1"/>
          <p:nvPr/>
        </p:nvSpPr>
        <p:spPr>
          <a:xfrm>
            <a:off x="7424463" y="26894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+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24E0-6513-467F-B7C4-53DC23BD8D44}"/>
              </a:ext>
            </a:extLst>
          </p:cNvPr>
          <p:cNvSpPr txBox="1"/>
          <p:nvPr/>
        </p:nvSpPr>
        <p:spPr>
          <a:xfrm>
            <a:off x="7424463" y="310323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*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8188-70C6-4A46-8DC2-F139C5862278}"/>
              </a:ext>
            </a:extLst>
          </p:cNvPr>
          <p:cNvSpPr txBox="1"/>
          <p:nvPr/>
        </p:nvSpPr>
        <p:spPr>
          <a:xfrm>
            <a:off x="7424463" y="35861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="1" i="1" baseline="30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2ACC0E-4F77-4B85-9424-004E44212DFA}"/>
              </a:ext>
            </a:extLst>
          </p:cNvPr>
          <p:cNvSpPr txBox="1">
            <a:spLocks/>
          </p:cNvSpPr>
          <p:nvPr/>
        </p:nvSpPr>
        <p:spPr>
          <a:xfrm>
            <a:off x="492919" y="4973172"/>
            <a:ext cx="6374045" cy="56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    Total time 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iterations?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7D339-2F89-4F01-A9BD-4DD3396BE062}"/>
              </a:ext>
            </a:extLst>
          </p:cNvPr>
          <p:cNvSpPr txBox="1"/>
          <p:nvPr/>
        </p:nvSpPr>
        <p:spPr>
          <a:xfrm>
            <a:off x="7427690" y="48769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*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="1" i="1" baseline="30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51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7FA-E7D3-45A6-9948-FDEFF90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 dirty="0"/>
              <a:t>k-means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528C39-E64E-4CA8-B62B-70DBAAFDB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08239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0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4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72D4D-37BB-4A0D-B40F-68A5A1A5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0" y="5014839"/>
            <a:ext cx="4635982" cy="1317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FFFFFF"/>
                </a:solidFill>
              </a:rPr>
              <a:t>Gene/protein heatmaps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Columns represent individuals, rows represent genes or proteins, colors represent expression levels (red = high, green = low)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4242136"/>
            <a:ext cx="9144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6A171-5DFD-44F1-B63C-25E8C4F9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41" t="17654" r="2" b="-146"/>
          <a:stretch/>
        </p:blipFill>
        <p:spPr>
          <a:xfrm>
            <a:off x="188259" y="463923"/>
            <a:ext cx="3523129" cy="580240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2C99072-228A-4EB4-B218-597C2F5E8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1" t="23881" r="8231" b="11138"/>
          <a:stretch/>
        </p:blipFill>
        <p:spPr>
          <a:xfrm>
            <a:off x="3711388" y="0"/>
            <a:ext cx="5432612" cy="43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6E21F-17F6-4C0D-BF07-C8532604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4251"/>
            <a:ext cx="8192729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dirty="0">
                <a:solidFill>
                  <a:srgbClr val="FFFFFF"/>
                </a:solidFill>
              </a:rPr>
              <a:t>Correlation / anti-correlation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2CD97-D234-41A6-8D21-60E87B52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18150"/>
            <a:ext cx="8204199" cy="16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2CD16-6D48-4648-8B9B-67294CAF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770467"/>
            <a:ext cx="260028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>
                <a:solidFill>
                  <a:srgbClr val="FFFFFF"/>
                </a:solidFill>
              </a:rPr>
              <a:t>Pearson’s Correlation Coefficient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0723F5-2274-43CE-B649-A8D6C5DF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890" y="1908972"/>
            <a:ext cx="4699512" cy="2687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98944-657E-40D0-88C7-8C3DF5920132}"/>
              </a:ext>
            </a:extLst>
          </p:cNvPr>
          <p:cNvSpPr txBox="1"/>
          <p:nvPr/>
        </p:nvSpPr>
        <p:spPr>
          <a:xfrm>
            <a:off x="4913218" y="5358021"/>
            <a:ext cx="27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 have PCC code you can use</a:t>
            </a:r>
          </a:p>
        </p:txBody>
      </p:sp>
    </p:spTree>
    <p:extLst>
      <p:ext uri="{BB962C8B-B14F-4D97-AF65-F5344CB8AC3E}">
        <p14:creationId xmlns:p14="http://schemas.microsoft.com/office/powerpoint/2010/main" val="9182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218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k-means clustering</vt:lpstr>
      <vt:lpstr>PowerPoint Presentation</vt:lpstr>
      <vt:lpstr>k-means</vt:lpstr>
      <vt:lpstr>Time complexity</vt:lpstr>
      <vt:lpstr>k-means considerations</vt:lpstr>
      <vt:lpstr>Gene/protein heatmaps Columns represent individuals, rows represent genes or proteins, colors represent expression levels (red = high, green = low)</vt:lpstr>
      <vt:lpstr>Correlation / anti-correlation</vt:lpstr>
      <vt:lpstr>Pearson’s 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Sharlee Climer</dc:creator>
  <cp:lastModifiedBy>Sharlee Climer</cp:lastModifiedBy>
  <cp:revision>1</cp:revision>
  <dcterms:created xsi:type="dcterms:W3CDTF">2019-01-31T23:35:58Z</dcterms:created>
  <dcterms:modified xsi:type="dcterms:W3CDTF">2019-02-05T21:00:11Z</dcterms:modified>
</cp:coreProperties>
</file>