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0" r:id="rId4"/>
    <p:sldId id="259" r:id="rId5"/>
    <p:sldId id="300" r:id="rId6"/>
    <p:sldId id="269" r:id="rId7"/>
    <p:sldId id="278" r:id="rId8"/>
    <p:sldId id="280" r:id="rId9"/>
    <p:sldId id="287" r:id="rId10"/>
    <p:sldId id="288" r:id="rId11"/>
    <p:sldId id="289" r:id="rId12"/>
    <p:sldId id="299" r:id="rId13"/>
    <p:sldId id="298" r:id="rId1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FF"/>
    <a:srgbClr val="66FFFF"/>
    <a:srgbClr val="FF3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4" autoAdjust="0"/>
    <p:restoredTop sz="94658" autoAdjust="0"/>
  </p:normalViewPr>
  <p:slideViewPr>
    <p:cSldViewPr>
      <p:cViewPr>
        <p:scale>
          <a:sx n="75" d="100"/>
          <a:sy n="75" d="100"/>
        </p:scale>
        <p:origin x="-966" y="-3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4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6682B-4F9C-4291-9E51-17A2DA487690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493FF81A-3686-4807-90F2-FC9D51272D88}">
      <dgm:prSet phldrT="[텍스트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2400" b="1" dirty="0"/>
            <a:t>시간적 배경</a:t>
          </a:r>
        </a:p>
      </dgm:t>
    </dgm:pt>
    <dgm:pt modelId="{ED624603-F26A-453E-A527-2C22A206331E}" type="parTrans" cxnId="{5118F881-40EC-40E8-958B-194E9AC7A2CB}">
      <dgm:prSet/>
      <dgm:spPr/>
      <dgm:t>
        <a:bodyPr/>
        <a:lstStyle/>
        <a:p>
          <a:pPr latinLnBrk="1"/>
          <a:endParaRPr lang="ko-KR" altLang="en-US"/>
        </a:p>
      </dgm:t>
    </dgm:pt>
    <dgm:pt modelId="{6C2A7A6B-1AC0-432F-BCB0-B914CC19BB57}" type="sibTrans" cxnId="{5118F881-40EC-40E8-958B-194E9AC7A2CB}">
      <dgm:prSet/>
      <dgm:spPr/>
      <dgm:t>
        <a:bodyPr/>
        <a:lstStyle/>
        <a:p>
          <a:pPr latinLnBrk="1"/>
          <a:endParaRPr lang="ko-KR" altLang="en-US"/>
        </a:p>
      </dgm:t>
    </dgm:pt>
    <dgm:pt modelId="{A14DECB5-5384-481A-BCC0-C87B66D8DAF2}">
      <dgm:prSet phldrT="[텍스트]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2009</a:t>
          </a:r>
          <a:r>
            <a:rPr lang="ko-KR" altLang="en-US" dirty="0"/>
            <a:t>년 </a:t>
          </a:r>
          <a:r>
            <a:rPr lang="en-US" altLang="ko-KR" dirty="0"/>
            <a:t>2</a:t>
          </a:r>
          <a:r>
            <a:rPr lang="ko-KR" altLang="en-US" dirty="0"/>
            <a:t>월</a:t>
          </a:r>
        </a:p>
      </dgm:t>
    </dgm:pt>
    <dgm:pt modelId="{14E9CA5B-0B28-4572-9EDB-14241442F710}" type="parTrans" cxnId="{DC366267-7C21-45E4-8CE2-B04CA48CA032}">
      <dgm:prSet/>
      <dgm:spPr/>
      <dgm:t>
        <a:bodyPr/>
        <a:lstStyle/>
        <a:p>
          <a:pPr latinLnBrk="1"/>
          <a:endParaRPr lang="ko-KR" altLang="en-US"/>
        </a:p>
      </dgm:t>
    </dgm:pt>
    <dgm:pt modelId="{7F059E5C-F599-4512-88A5-5D5551835CEF}" type="sibTrans" cxnId="{DC366267-7C21-45E4-8CE2-B04CA48CA032}">
      <dgm:prSet/>
      <dgm:spPr/>
      <dgm:t>
        <a:bodyPr/>
        <a:lstStyle/>
        <a:p>
          <a:pPr latinLnBrk="1"/>
          <a:endParaRPr lang="ko-KR" altLang="en-US"/>
        </a:p>
      </dgm:t>
    </dgm:pt>
    <dgm:pt modelId="{529E6297-791C-440C-B565-AE9ACEB7DE0C}">
      <dgm:prSet phldrT="[텍스트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2400" b="1" dirty="0"/>
            <a:t>공간적 배경</a:t>
          </a:r>
        </a:p>
      </dgm:t>
    </dgm:pt>
    <dgm:pt modelId="{C4FA5209-0721-4116-B138-3EEFCDAB6E70}" type="parTrans" cxnId="{FE0D0E18-174F-41FB-B99B-702A4D32E5DE}">
      <dgm:prSet/>
      <dgm:spPr/>
      <dgm:t>
        <a:bodyPr/>
        <a:lstStyle/>
        <a:p>
          <a:pPr latinLnBrk="1"/>
          <a:endParaRPr lang="ko-KR" altLang="en-US"/>
        </a:p>
      </dgm:t>
    </dgm:pt>
    <dgm:pt modelId="{65FB5BE3-10B0-4F8F-91D7-6C3266D417D5}" type="sibTrans" cxnId="{FE0D0E18-174F-41FB-B99B-702A4D32E5DE}">
      <dgm:prSet/>
      <dgm:spPr/>
      <dgm:t>
        <a:bodyPr/>
        <a:lstStyle/>
        <a:p>
          <a:pPr latinLnBrk="1"/>
          <a:endParaRPr lang="ko-KR" altLang="en-US"/>
        </a:p>
      </dgm:t>
    </dgm:pt>
    <dgm:pt modelId="{36CF4E13-0E6C-4466-A533-EEF3A928B53B}">
      <dgm:prSet phldrT="[텍스트]"/>
      <dgm:spPr>
        <a:solidFill>
          <a:schemeClr val="tx1">
            <a:lumMod val="20000"/>
            <a:lumOff val="8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미국내의 어느 비밀 연구소</a:t>
          </a:r>
        </a:p>
      </dgm:t>
    </dgm:pt>
    <dgm:pt modelId="{C045B0B8-138B-4F76-9EDB-A51B5AB4381A}" type="parTrans" cxnId="{AC02D421-05DE-4C32-9811-AF7A752F25C9}">
      <dgm:prSet/>
      <dgm:spPr/>
      <dgm:t>
        <a:bodyPr/>
        <a:lstStyle/>
        <a:p>
          <a:pPr latinLnBrk="1"/>
          <a:endParaRPr lang="ko-KR" altLang="en-US"/>
        </a:p>
      </dgm:t>
    </dgm:pt>
    <dgm:pt modelId="{9C6B4A03-1460-4DB5-AACF-B465E4C702EC}" type="sibTrans" cxnId="{AC02D421-05DE-4C32-9811-AF7A752F25C9}">
      <dgm:prSet/>
      <dgm:spPr/>
      <dgm:t>
        <a:bodyPr/>
        <a:lstStyle/>
        <a:p>
          <a:pPr latinLnBrk="1"/>
          <a:endParaRPr lang="ko-KR" altLang="en-US"/>
        </a:p>
      </dgm:t>
    </dgm:pt>
    <dgm:pt modelId="{90E4D65D-A3C4-4858-A35F-91C73B06EC12}" type="pres">
      <dgm:prSet presAssocID="{93C6682B-4F9C-4291-9E51-17A2DA4876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C62D7D-A5FC-4AD3-8314-5346EF7A0AFE}" type="pres">
      <dgm:prSet presAssocID="{493FF81A-3686-4807-90F2-FC9D51272D88}" presName="linNode" presStyleCnt="0"/>
      <dgm:spPr/>
    </dgm:pt>
    <dgm:pt modelId="{7F45286E-407F-46FC-8831-15826E04C886}" type="pres">
      <dgm:prSet presAssocID="{493FF81A-3686-4807-90F2-FC9D51272D88}" presName="parentText" presStyleLbl="node1" presStyleIdx="0" presStyleCnt="2" custLinFactNeighborX="-197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ED7648-6958-422F-8906-ECDEBF1127A6}" type="pres">
      <dgm:prSet presAssocID="{493FF81A-3686-4807-90F2-FC9D51272D88}" presName="descendantText" presStyleLbl="alignAccFollowNode1" presStyleIdx="0" presStyleCnt="2" custLinFactNeighborX="-35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0D036C-B367-4954-9A79-D3D92BAD4B72}" type="pres">
      <dgm:prSet presAssocID="{6C2A7A6B-1AC0-432F-BCB0-B914CC19BB57}" presName="sp" presStyleCnt="0"/>
      <dgm:spPr/>
    </dgm:pt>
    <dgm:pt modelId="{5E633779-1969-4548-B55D-F771C000A323}" type="pres">
      <dgm:prSet presAssocID="{529E6297-791C-440C-B565-AE9ACEB7DE0C}" presName="linNode" presStyleCnt="0"/>
      <dgm:spPr/>
    </dgm:pt>
    <dgm:pt modelId="{0489C89D-E78D-4DE4-8681-79AD79D3F214}" type="pres">
      <dgm:prSet presAssocID="{529E6297-791C-440C-B565-AE9ACEB7DE0C}" presName="parentText" presStyleLbl="node1" presStyleIdx="1" presStyleCnt="2" custLinFactNeighborX="-197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9535F1-E935-4044-85B1-1CF0017CB66E}" type="pres">
      <dgm:prSet presAssocID="{529E6297-791C-440C-B565-AE9ACEB7DE0C}" presName="descendantText" presStyleLbl="alignAccFollowNode1" presStyleIdx="1" presStyleCnt="2" custLinFactNeighborX="-35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0D0E18-174F-41FB-B99B-702A4D32E5DE}" srcId="{93C6682B-4F9C-4291-9E51-17A2DA487690}" destId="{529E6297-791C-440C-B565-AE9ACEB7DE0C}" srcOrd="1" destOrd="0" parTransId="{C4FA5209-0721-4116-B138-3EEFCDAB6E70}" sibTransId="{65FB5BE3-10B0-4F8F-91D7-6C3266D417D5}"/>
    <dgm:cxn modelId="{54D029FA-7DE6-4570-9C91-01EF837ECF43}" type="presOf" srcId="{93C6682B-4F9C-4291-9E51-17A2DA487690}" destId="{90E4D65D-A3C4-4858-A35F-91C73B06EC12}" srcOrd="0" destOrd="0" presId="urn:microsoft.com/office/officeart/2005/8/layout/vList5"/>
    <dgm:cxn modelId="{D4DA717D-2D93-4E46-9C87-317C19511F46}" type="presOf" srcId="{493FF81A-3686-4807-90F2-FC9D51272D88}" destId="{7F45286E-407F-46FC-8831-15826E04C886}" srcOrd="0" destOrd="0" presId="urn:microsoft.com/office/officeart/2005/8/layout/vList5"/>
    <dgm:cxn modelId="{5118F881-40EC-40E8-958B-194E9AC7A2CB}" srcId="{93C6682B-4F9C-4291-9E51-17A2DA487690}" destId="{493FF81A-3686-4807-90F2-FC9D51272D88}" srcOrd="0" destOrd="0" parTransId="{ED624603-F26A-453E-A527-2C22A206331E}" sibTransId="{6C2A7A6B-1AC0-432F-BCB0-B914CC19BB57}"/>
    <dgm:cxn modelId="{2CBC112F-9F50-46D0-B08B-1759A3B938DB}" type="presOf" srcId="{A14DECB5-5384-481A-BCC0-C87B66D8DAF2}" destId="{00ED7648-6958-422F-8906-ECDEBF1127A6}" srcOrd="0" destOrd="0" presId="urn:microsoft.com/office/officeart/2005/8/layout/vList5"/>
    <dgm:cxn modelId="{DC366267-7C21-45E4-8CE2-B04CA48CA032}" srcId="{493FF81A-3686-4807-90F2-FC9D51272D88}" destId="{A14DECB5-5384-481A-BCC0-C87B66D8DAF2}" srcOrd="0" destOrd="0" parTransId="{14E9CA5B-0B28-4572-9EDB-14241442F710}" sibTransId="{7F059E5C-F599-4512-88A5-5D5551835CEF}"/>
    <dgm:cxn modelId="{114A60D5-48D8-474B-81BA-31ABB463CE6E}" type="presOf" srcId="{529E6297-791C-440C-B565-AE9ACEB7DE0C}" destId="{0489C89D-E78D-4DE4-8681-79AD79D3F214}" srcOrd="0" destOrd="0" presId="urn:microsoft.com/office/officeart/2005/8/layout/vList5"/>
    <dgm:cxn modelId="{AC02D421-05DE-4C32-9811-AF7A752F25C9}" srcId="{529E6297-791C-440C-B565-AE9ACEB7DE0C}" destId="{36CF4E13-0E6C-4466-A533-EEF3A928B53B}" srcOrd="0" destOrd="0" parTransId="{C045B0B8-138B-4F76-9EDB-A51B5AB4381A}" sibTransId="{9C6B4A03-1460-4DB5-AACF-B465E4C702EC}"/>
    <dgm:cxn modelId="{99EA6D7F-81BE-4407-924D-3B8090754766}" type="presOf" srcId="{36CF4E13-0E6C-4466-A533-EEF3A928B53B}" destId="{209535F1-E935-4044-85B1-1CF0017CB66E}" srcOrd="0" destOrd="0" presId="urn:microsoft.com/office/officeart/2005/8/layout/vList5"/>
    <dgm:cxn modelId="{61679E2B-9ABC-4F75-B4BD-E458C47AB639}" type="presParOf" srcId="{90E4D65D-A3C4-4858-A35F-91C73B06EC12}" destId="{BAC62D7D-A5FC-4AD3-8314-5346EF7A0AFE}" srcOrd="0" destOrd="0" presId="urn:microsoft.com/office/officeart/2005/8/layout/vList5"/>
    <dgm:cxn modelId="{9A7E552C-326D-4372-99A0-FE0DD7D05934}" type="presParOf" srcId="{BAC62D7D-A5FC-4AD3-8314-5346EF7A0AFE}" destId="{7F45286E-407F-46FC-8831-15826E04C886}" srcOrd="0" destOrd="0" presId="urn:microsoft.com/office/officeart/2005/8/layout/vList5"/>
    <dgm:cxn modelId="{E12FC560-0C7C-4B1B-889A-43E1B9EFA0BA}" type="presParOf" srcId="{BAC62D7D-A5FC-4AD3-8314-5346EF7A0AFE}" destId="{00ED7648-6958-422F-8906-ECDEBF1127A6}" srcOrd="1" destOrd="0" presId="urn:microsoft.com/office/officeart/2005/8/layout/vList5"/>
    <dgm:cxn modelId="{9434F0C6-B97C-4762-8941-59F643BD8008}" type="presParOf" srcId="{90E4D65D-A3C4-4858-A35F-91C73B06EC12}" destId="{700D036C-B367-4954-9A79-D3D92BAD4B72}" srcOrd="1" destOrd="0" presId="urn:microsoft.com/office/officeart/2005/8/layout/vList5"/>
    <dgm:cxn modelId="{28F143EA-FE21-4369-92AC-447B5A60FA5F}" type="presParOf" srcId="{90E4D65D-A3C4-4858-A35F-91C73B06EC12}" destId="{5E633779-1969-4548-B55D-F771C000A323}" srcOrd="2" destOrd="0" presId="urn:microsoft.com/office/officeart/2005/8/layout/vList5"/>
    <dgm:cxn modelId="{903D43CA-6F58-4E1D-81AD-C3FACABCE0EC}" type="presParOf" srcId="{5E633779-1969-4548-B55D-F771C000A323}" destId="{0489C89D-E78D-4DE4-8681-79AD79D3F214}" srcOrd="0" destOrd="0" presId="urn:microsoft.com/office/officeart/2005/8/layout/vList5"/>
    <dgm:cxn modelId="{2FD60D36-511A-45EF-AC5A-C34E2B0E4CF4}" type="presParOf" srcId="{5E633779-1969-4548-B55D-F771C000A323}" destId="{209535F1-E935-4044-85B1-1CF0017CB66E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E3589-9FD1-4492-9429-A7E0DE30706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64B2E96-3B22-4502-B62F-36BA960C6E34}">
      <dgm:prSet phldrT="[텍스트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1</a:t>
          </a:r>
          <a:endParaRPr lang="ko-KR" altLang="en-US" b="1" dirty="0"/>
        </a:p>
      </dgm:t>
    </dgm:pt>
    <dgm:pt modelId="{A925154F-57D0-4C78-9DD9-F1A610868A1D}" type="parTrans" cxnId="{08C2958A-F2C9-4520-8D37-93D7837B1D4B}">
      <dgm:prSet/>
      <dgm:spPr/>
      <dgm:t>
        <a:bodyPr/>
        <a:lstStyle/>
        <a:p>
          <a:pPr latinLnBrk="1"/>
          <a:endParaRPr lang="ko-KR" altLang="en-US"/>
        </a:p>
      </dgm:t>
    </dgm:pt>
    <dgm:pt modelId="{58632F8C-F65A-4D83-BA35-4F1FAFAB7087}" type="sibTrans" cxnId="{08C2958A-F2C9-4520-8D37-93D7837B1D4B}">
      <dgm:prSet/>
      <dgm:spPr/>
      <dgm:t>
        <a:bodyPr/>
        <a:lstStyle/>
        <a:p>
          <a:pPr latinLnBrk="1"/>
          <a:endParaRPr lang="ko-KR" altLang="en-US"/>
        </a:p>
      </dgm:t>
    </dgm:pt>
    <dgm:pt modelId="{B3F69FB5-302C-4049-B300-4F104DDDF098}">
      <dgm:prSet phldrT="[텍스트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6</a:t>
          </a:r>
          <a:endParaRPr lang="ko-KR" altLang="en-US" b="1" dirty="0"/>
        </a:p>
      </dgm:t>
    </dgm:pt>
    <dgm:pt modelId="{0CC93B35-1633-47DD-9EC9-125569D2187A}" type="parTrans" cxnId="{0A228A43-CD1F-4CC8-A8D7-E61372A97240}">
      <dgm:prSet/>
      <dgm:spPr/>
      <dgm:t>
        <a:bodyPr/>
        <a:lstStyle/>
        <a:p>
          <a:pPr latinLnBrk="1"/>
          <a:endParaRPr lang="ko-KR" altLang="en-US"/>
        </a:p>
      </dgm:t>
    </dgm:pt>
    <dgm:pt modelId="{1B9691F1-3B3D-4A31-B07E-1DE9510751EB}" type="sibTrans" cxnId="{0A228A43-CD1F-4CC8-A8D7-E61372A97240}">
      <dgm:prSet/>
      <dgm:spPr/>
      <dgm:t>
        <a:bodyPr/>
        <a:lstStyle/>
        <a:p>
          <a:pPr latinLnBrk="1"/>
          <a:endParaRPr lang="ko-KR" altLang="en-US"/>
        </a:p>
      </dgm:t>
    </dgm:pt>
    <dgm:pt modelId="{52F2FB2A-B7B6-4637-B23D-A224DAA4131A}">
      <dgm:prSet phldrT="[텍스트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7</a:t>
          </a:r>
          <a:endParaRPr lang="ko-KR" altLang="en-US" b="1" dirty="0"/>
        </a:p>
      </dgm:t>
    </dgm:pt>
    <dgm:pt modelId="{94866073-0F2F-455E-954A-477E625A1918}" type="parTrans" cxnId="{A80186B7-A16B-402E-893D-9335B94CCCFC}">
      <dgm:prSet/>
      <dgm:spPr/>
      <dgm:t>
        <a:bodyPr/>
        <a:lstStyle/>
        <a:p>
          <a:pPr latinLnBrk="1"/>
          <a:endParaRPr lang="ko-KR" altLang="en-US"/>
        </a:p>
      </dgm:t>
    </dgm:pt>
    <dgm:pt modelId="{D018634D-EF3E-4660-82EC-0E1E94EBEECA}" type="sibTrans" cxnId="{A80186B7-A16B-402E-893D-9335B94CCCFC}">
      <dgm:prSet/>
      <dgm:spPr/>
      <dgm:t>
        <a:bodyPr/>
        <a:lstStyle/>
        <a:p>
          <a:pPr latinLnBrk="1"/>
          <a:endParaRPr lang="ko-KR" altLang="en-US"/>
        </a:p>
      </dgm:t>
    </dgm:pt>
    <dgm:pt modelId="{F2E3B6B6-7CF9-4D88-B18B-CF469BBFAF34}">
      <dgm:prSet phldrT="[텍스트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8</a:t>
          </a:r>
          <a:endParaRPr lang="ko-KR" altLang="en-US" b="1" dirty="0"/>
        </a:p>
      </dgm:t>
    </dgm:pt>
    <dgm:pt modelId="{11D45DBC-AEDB-4D63-B356-593D10F1349A}" type="parTrans" cxnId="{68729DA6-EE57-46D9-9B44-B7F107B7443C}">
      <dgm:prSet/>
      <dgm:spPr/>
      <dgm:t>
        <a:bodyPr/>
        <a:lstStyle/>
        <a:p>
          <a:pPr latinLnBrk="1"/>
          <a:endParaRPr lang="ko-KR" altLang="en-US"/>
        </a:p>
      </dgm:t>
    </dgm:pt>
    <dgm:pt modelId="{7798EB50-687B-4BAF-83D5-706BAD442621}" type="sibTrans" cxnId="{68729DA6-EE57-46D9-9B44-B7F107B7443C}">
      <dgm:prSet/>
      <dgm:spPr/>
      <dgm:t>
        <a:bodyPr/>
        <a:lstStyle/>
        <a:p>
          <a:pPr latinLnBrk="1"/>
          <a:endParaRPr lang="ko-KR" altLang="en-US"/>
        </a:p>
      </dgm:t>
    </dgm:pt>
    <dgm:pt modelId="{44575257-7EF0-442C-AC56-E905BBF10BDD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2</a:t>
          </a:r>
          <a:endParaRPr lang="ko-KR" altLang="en-US" b="1" dirty="0"/>
        </a:p>
      </dgm:t>
    </dgm:pt>
    <dgm:pt modelId="{9D70A14B-2D6B-4503-8219-B5DA267F7B29}" type="parTrans" cxnId="{B9E6C464-1685-487F-A270-A9335EBCA879}">
      <dgm:prSet/>
      <dgm:spPr/>
      <dgm:t>
        <a:bodyPr/>
        <a:lstStyle/>
        <a:p>
          <a:pPr latinLnBrk="1"/>
          <a:endParaRPr lang="ko-KR" altLang="en-US"/>
        </a:p>
      </dgm:t>
    </dgm:pt>
    <dgm:pt modelId="{7818E478-676E-4F9B-94EC-8907153FA2D0}" type="sibTrans" cxnId="{B9E6C464-1685-487F-A270-A9335EBCA879}">
      <dgm:prSet/>
      <dgm:spPr/>
      <dgm:t>
        <a:bodyPr/>
        <a:lstStyle/>
        <a:p>
          <a:pPr latinLnBrk="1"/>
          <a:endParaRPr lang="ko-KR" altLang="en-US"/>
        </a:p>
      </dgm:t>
    </dgm:pt>
    <dgm:pt modelId="{92B950ED-3865-45DF-A0FA-451DD31AE7B7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3</a:t>
          </a:r>
          <a:endParaRPr lang="ko-KR" altLang="en-US" b="1" dirty="0"/>
        </a:p>
      </dgm:t>
    </dgm:pt>
    <dgm:pt modelId="{B04AF4A6-A932-456F-A672-BDFFD2BD53DE}" type="parTrans" cxnId="{D3EC0F86-8165-4BE8-BC4C-7663AB06307E}">
      <dgm:prSet/>
      <dgm:spPr/>
      <dgm:t>
        <a:bodyPr/>
        <a:lstStyle/>
        <a:p>
          <a:pPr latinLnBrk="1"/>
          <a:endParaRPr lang="ko-KR" altLang="en-US"/>
        </a:p>
      </dgm:t>
    </dgm:pt>
    <dgm:pt modelId="{222C2991-D2B7-4FCC-B256-FF5F302DEA62}" type="sibTrans" cxnId="{D3EC0F86-8165-4BE8-BC4C-7663AB06307E}">
      <dgm:prSet/>
      <dgm:spPr/>
      <dgm:t>
        <a:bodyPr/>
        <a:lstStyle/>
        <a:p>
          <a:pPr latinLnBrk="1"/>
          <a:endParaRPr lang="ko-KR" altLang="en-US"/>
        </a:p>
      </dgm:t>
    </dgm:pt>
    <dgm:pt modelId="{FA79063D-47AD-4185-81EF-EA9BA746429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4</a:t>
          </a:r>
          <a:endParaRPr lang="ko-KR" altLang="en-US" b="1" dirty="0"/>
        </a:p>
      </dgm:t>
    </dgm:pt>
    <dgm:pt modelId="{F2F82A56-1FFD-47D2-8015-D5A9EB0DF668}" type="parTrans" cxnId="{1334A024-3FD5-43CC-BE2D-90704ADA1A97}">
      <dgm:prSet/>
      <dgm:spPr/>
      <dgm:t>
        <a:bodyPr/>
        <a:lstStyle/>
        <a:p>
          <a:pPr latinLnBrk="1"/>
          <a:endParaRPr lang="ko-KR" altLang="en-US"/>
        </a:p>
      </dgm:t>
    </dgm:pt>
    <dgm:pt modelId="{B34BE1E7-F040-4131-981B-14B252E17A75}" type="sibTrans" cxnId="{1334A024-3FD5-43CC-BE2D-90704ADA1A97}">
      <dgm:prSet/>
      <dgm:spPr/>
      <dgm:t>
        <a:bodyPr/>
        <a:lstStyle/>
        <a:p>
          <a:pPr latinLnBrk="1"/>
          <a:endParaRPr lang="ko-KR" altLang="en-US"/>
        </a:p>
      </dgm:t>
    </dgm:pt>
    <dgm:pt modelId="{A2719CB4-DE5A-4075-9A48-1115496F825B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5</a:t>
          </a:r>
          <a:endParaRPr lang="ko-KR" altLang="en-US" b="1" dirty="0"/>
        </a:p>
      </dgm:t>
    </dgm:pt>
    <dgm:pt modelId="{24DA64DC-2EBE-4C1C-8A61-BF11F76306D9}" type="parTrans" cxnId="{DD7A16C9-F3F6-417E-A607-F02A26060363}">
      <dgm:prSet/>
      <dgm:spPr/>
      <dgm:t>
        <a:bodyPr/>
        <a:lstStyle/>
        <a:p>
          <a:pPr latinLnBrk="1"/>
          <a:endParaRPr lang="ko-KR" altLang="en-US"/>
        </a:p>
      </dgm:t>
    </dgm:pt>
    <dgm:pt modelId="{8616689B-0753-4412-A3F4-7966B4A59A6F}" type="sibTrans" cxnId="{DD7A16C9-F3F6-417E-A607-F02A26060363}">
      <dgm:prSet/>
      <dgm:spPr/>
      <dgm:t>
        <a:bodyPr/>
        <a:lstStyle/>
        <a:p>
          <a:pPr latinLnBrk="1"/>
          <a:endParaRPr lang="ko-KR" altLang="en-US"/>
        </a:p>
      </dgm:t>
    </dgm:pt>
    <dgm:pt modelId="{49AE978C-F286-4656-8783-A51667308213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>
              <a:latin typeface="굴림" pitchFamily="50" charset="-127"/>
              <a:ea typeface="굴림" pitchFamily="50" charset="-127"/>
            </a:rPr>
            <a:t>*</a:t>
          </a:r>
          <a:endParaRPr lang="ko-KR" altLang="en-US" b="1" dirty="0">
            <a:latin typeface="굴림" pitchFamily="50" charset="-127"/>
            <a:ea typeface="굴림" pitchFamily="50" charset="-127"/>
          </a:endParaRPr>
        </a:p>
      </dgm:t>
    </dgm:pt>
    <dgm:pt modelId="{BCDEC335-1A86-46C3-A4B3-33DAD8B98FD8}" type="parTrans" cxnId="{2C25DDEC-0A0F-4325-BBC7-934D614BE476}">
      <dgm:prSet/>
      <dgm:spPr/>
      <dgm:t>
        <a:bodyPr/>
        <a:lstStyle/>
        <a:p>
          <a:pPr latinLnBrk="1"/>
          <a:endParaRPr lang="ko-KR" altLang="en-US"/>
        </a:p>
      </dgm:t>
    </dgm:pt>
    <dgm:pt modelId="{5FF92B46-E895-45C5-B17D-3B2705C48048}" type="sibTrans" cxnId="{2C25DDEC-0A0F-4325-BBC7-934D614BE476}">
      <dgm:prSet/>
      <dgm:spPr/>
      <dgm:t>
        <a:bodyPr/>
        <a:lstStyle/>
        <a:p>
          <a:pPr latinLnBrk="1"/>
          <a:endParaRPr lang="ko-KR" altLang="en-US"/>
        </a:p>
      </dgm:t>
    </dgm:pt>
    <dgm:pt modelId="{747E5BC3-3502-4F00-A56D-705AFDA1F0C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accent6">
            <a:lumMod val="50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0</a:t>
          </a:r>
          <a:endParaRPr lang="ko-KR" altLang="en-US" b="1" dirty="0"/>
        </a:p>
      </dgm:t>
    </dgm:pt>
    <dgm:pt modelId="{323D051E-5F8F-40B7-B182-1F9BAA7C3192}" type="parTrans" cxnId="{A38DCD24-7EBA-4AEC-8096-C2132C3CE499}">
      <dgm:prSet/>
      <dgm:spPr/>
      <dgm:t>
        <a:bodyPr/>
        <a:lstStyle/>
        <a:p>
          <a:pPr latinLnBrk="1"/>
          <a:endParaRPr lang="ko-KR" altLang="en-US"/>
        </a:p>
      </dgm:t>
    </dgm:pt>
    <dgm:pt modelId="{AF9D0DFD-8F9F-4924-ACD6-6E7074BA77F8}" type="sibTrans" cxnId="{A38DCD24-7EBA-4AEC-8096-C2132C3CE499}">
      <dgm:prSet/>
      <dgm:spPr/>
      <dgm:t>
        <a:bodyPr/>
        <a:lstStyle/>
        <a:p>
          <a:pPr latinLnBrk="1"/>
          <a:endParaRPr lang="ko-KR" altLang="en-US"/>
        </a:p>
      </dgm:t>
    </dgm:pt>
    <dgm:pt modelId="{74DA175C-3989-4450-AA07-A2BB6611C2A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#</a:t>
          </a:r>
          <a:endParaRPr lang="ko-KR" altLang="en-US" b="1" dirty="0"/>
        </a:p>
      </dgm:t>
    </dgm:pt>
    <dgm:pt modelId="{F7604108-6E08-41B8-9736-59BB1E746774}" type="parTrans" cxnId="{57D39DEB-A2F0-4063-8B6D-8E4418ED92ED}">
      <dgm:prSet/>
      <dgm:spPr/>
      <dgm:t>
        <a:bodyPr/>
        <a:lstStyle/>
        <a:p>
          <a:pPr latinLnBrk="1"/>
          <a:endParaRPr lang="ko-KR" altLang="en-US"/>
        </a:p>
      </dgm:t>
    </dgm:pt>
    <dgm:pt modelId="{76F6BE52-BE5A-4471-B276-F171CED0B17D}" type="sibTrans" cxnId="{57D39DEB-A2F0-4063-8B6D-8E4418ED92ED}">
      <dgm:prSet/>
      <dgm:spPr/>
      <dgm:t>
        <a:bodyPr/>
        <a:lstStyle/>
        <a:p>
          <a:pPr latinLnBrk="1"/>
          <a:endParaRPr lang="ko-KR" altLang="en-US"/>
        </a:p>
      </dgm:t>
    </dgm:pt>
    <dgm:pt modelId="{5747412E-59E9-4243-BAD3-7419A7421ED6}">
      <dgm:prSet phldrT="[텍스트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 smtClean="0"/>
            <a:t>9</a:t>
          </a:r>
          <a:endParaRPr lang="ko-KR" altLang="en-US" b="1" dirty="0"/>
        </a:p>
      </dgm:t>
    </dgm:pt>
    <dgm:pt modelId="{F5B3FA9A-838B-49C9-ACD5-48A699D50998}" type="parTrans" cxnId="{A445EEC1-271F-4357-8B7D-349EADEFD248}">
      <dgm:prSet/>
      <dgm:spPr/>
      <dgm:t>
        <a:bodyPr/>
        <a:lstStyle/>
        <a:p>
          <a:pPr latinLnBrk="1"/>
          <a:endParaRPr lang="ko-KR" altLang="en-US"/>
        </a:p>
      </dgm:t>
    </dgm:pt>
    <dgm:pt modelId="{5C6DE927-62D3-46E7-8DC2-DBBCDF9B8F29}" type="sibTrans" cxnId="{A445EEC1-271F-4357-8B7D-349EADEFD248}">
      <dgm:prSet/>
      <dgm:spPr/>
      <dgm:t>
        <a:bodyPr/>
        <a:lstStyle/>
        <a:p>
          <a:pPr latinLnBrk="1"/>
          <a:endParaRPr lang="ko-KR" altLang="en-US"/>
        </a:p>
      </dgm:t>
    </dgm:pt>
    <dgm:pt modelId="{21A72FF9-D237-4EB2-951C-F94371D3C39A}" type="pres">
      <dgm:prSet presAssocID="{C12E3589-9FD1-4492-9429-A7E0DE3070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8096E6-55C4-4916-A49E-397F748A11CA}" type="pres">
      <dgm:prSet presAssocID="{D64B2E96-3B22-4502-B62F-36BA960C6E34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5CD4E3-F24D-40FC-855B-9851D25CF18D}" type="pres">
      <dgm:prSet presAssocID="{58632F8C-F65A-4D83-BA35-4F1FAFAB7087}" presName="sibTrans" presStyleCnt="0"/>
      <dgm:spPr/>
    </dgm:pt>
    <dgm:pt modelId="{D7DCDBC1-A546-4219-93B6-C7A5FDDFEA47}" type="pres">
      <dgm:prSet presAssocID="{44575257-7EF0-442C-AC56-E905BBF10BD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FC2568-0E90-40F2-8688-9478E98F3B32}" type="pres">
      <dgm:prSet presAssocID="{7818E478-676E-4F9B-94EC-8907153FA2D0}" presName="sibTrans" presStyleCnt="0"/>
      <dgm:spPr/>
    </dgm:pt>
    <dgm:pt modelId="{37781465-8E0C-4E20-AD7D-00174287E5D4}" type="pres">
      <dgm:prSet presAssocID="{92B950ED-3865-45DF-A0FA-451DD31AE7B7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08FFA3-6DEB-4EC7-81E4-9114D813959E}" type="pres">
      <dgm:prSet presAssocID="{222C2991-D2B7-4FCC-B256-FF5F302DEA62}" presName="sibTrans" presStyleCnt="0"/>
      <dgm:spPr/>
    </dgm:pt>
    <dgm:pt modelId="{5174B231-A56A-44CD-83C2-61BB0C398BD1}" type="pres">
      <dgm:prSet presAssocID="{FA79063D-47AD-4185-81EF-EA9BA7464296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04FAD1-0B31-43B7-8763-D8933EF7BB8C}" type="pres">
      <dgm:prSet presAssocID="{B34BE1E7-F040-4131-981B-14B252E17A75}" presName="sibTrans" presStyleCnt="0"/>
      <dgm:spPr/>
    </dgm:pt>
    <dgm:pt modelId="{558C2090-D1D0-42AC-96CB-FA90615E56FD}" type="pres">
      <dgm:prSet presAssocID="{A2719CB4-DE5A-4075-9A48-1115496F825B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938FA9-2279-45D6-802A-05FEF7A8F974}" type="pres">
      <dgm:prSet presAssocID="{8616689B-0753-4412-A3F4-7966B4A59A6F}" presName="sibTrans" presStyleCnt="0"/>
      <dgm:spPr/>
    </dgm:pt>
    <dgm:pt modelId="{E8B88AF8-2C87-4721-9DAF-5E084C176EA1}" type="pres">
      <dgm:prSet presAssocID="{B3F69FB5-302C-4049-B300-4F104DDDF098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CBD504-535A-479A-A814-1B46D80178DD}" type="pres">
      <dgm:prSet presAssocID="{1B9691F1-3B3D-4A31-B07E-1DE9510751EB}" presName="sibTrans" presStyleCnt="0"/>
      <dgm:spPr/>
    </dgm:pt>
    <dgm:pt modelId="{11A331B6-F6A5-4123-92CB-EB4F6F9F15DD}" type="pres">
      <dgm:prSet presAssocID="{52F2FB2A-B7B6-4637-B23D-A224DAA4131A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D302FF-BDBF-4AC7-A499-9A238C92CF53}" type="pres">
      <dgm:prSet presAssocID="{D018634D-EF3E-4660-82EC-0E1E94EBEECA}" presName="sibTrans" presStyleCnt="0"/>
      <dgm:spPr/>
    </dgm:pt>
    <dgm:pt modelId="{22CD4D12-41A5-4844-96F8-2365ED5BBC13}" type="pres">
      <dgm:prSet presAssocID="{F2E3B6B6-7CF9-4D88-B18B-CF469BBFAF34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8B0894-E7CB-4729-8470-21C79EB572D5}" type="pres">
      <dgm:prSet presAssocID="{7798EB50-687B-4BAF-83D5-706BAD442621}" presName="sibTrans" presStyleCnt="0"/>
      <dgm:spPr/>
    </dgm:pt>
    <dgm:pt modelId="{F3ED1E8B-A57A-490A-9C28-6489E35AC17B}" type="pres">
      <dgm:prSet presAssocID="{5747412E-59E9-4243-BAD3-7419A7421ED6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9CF6B-6FCB-4382-BBBE-CB4DC8EED1CA}" type="pres">
      <dgm:prSet presAssocID="{5C6DE927-62D3-46E7-8DC2-DBBCDF9B8F29}" presName="sibTrans" presStyleCnt="0"/>
      <dgm:spPr/>
    </dgm:pt>
    <dgm:pt modelId="{23967D00-DDEA-48A2-87DF-96149F21A8E7}" type="pres">
      <dgm:prSet presAssocID="{49AE978C-F286-4656-8783-A5166730821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DF7E30-DBCC-46A1-A374-9572F545A1D5}" type="pres">
      <dgm:prSet presAssocID="{5FF92B46-E895-45C5-B17D-3B2705C48048}" presName="sibTrans" presStyleCnt="0"/>
      <dgm:spPr/>
    </dgm:pt>
    <dgm:pt modelId="{2DC29AD5-6334-4450-9E00-79F846CBB312}" type="pres">
      <dgm:prSet presAssocID="{747E5BC3-3502-4F00-A56D-705AFDA1F0C1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597C07-F8A1-418C-BA03-B8ACD1826E64}" type="pres">
      <dgm:prSet presAssocID="{AF9D0DFD-8F9F-4924-ACD6-6E7074BA77F8}" presName="sibTrans" presStyleCnt="0"/>
      <dgm:spPr/>
    </dgm:pt>
    <dgm:pt modelId="{A185E822-9B6C-44D2-9D5F-09AE9C5C6A45}" type="pres">
      <dgm:prSet presAssocID="{74DA175C-3989-4450-AA07-A2BB6611C2A4}" presName="node" presStyleLbl="node1" presStyleIdx="11" presStyleCnt="12" custLinFactNeighborX="-741" custLinFactNeighborY="17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1C8DD99-C636-4AEB-8604-428F6A9EF5D1}" type="presOf" srcId="{A2719CB4-DE5A-4075-9A48-1115496F825B}" destId="{558C2090-D1D0-42AC-96CB-FA90615E56FD}" srcOrd="0" destOrd="0" presId="urn:microsoft.com/office/officeart/2005/8/layout/default"/>
    <dgm:cxn modelId="{F4A97ABA-6547-460D-A96A-F88D84C73E6E}" type="presOf" srcId="{92B950ED-3865-45DF-A0FA-451DD31AE7B7}" destId="{37781465-8E0C-4E20-AD7D-00174287E5D4}" srcOrd="0" destOrd="0" presId="urn:microsoft.com/office/officeart/2005/8/layout/default"/>
    <dgm:cxn modelId="{8363F0A4-F6BA-412E-89BC-C0BF8FEC66C8}" type="presOf" srcId="{5747412E-59E9-4243-BAD3-7419A7421ED6}" destId="{F3ED1E8B-A57A-490A-9C28-6489E35AC17B}" srcOrd="0" destOrd="0" presId="urn:microsoft.com/office/officeart/2005/8/layout/default"/>
    <dgm:cxn modelId="{A445EEC1-271F-4357-8B7D-349EADEFD248}" srcId="{C12E3589-9FD1-4492-9429-A7E0DE307060}" destId="{5747412E-59E9-4243-BAD3-7419A7421ED6}" srcOrd="8" destOrd="0" parTransId="{F5B3FA9A-838B-49C9-ACD5-48A699D50998}" sibTransId="{5C6DE927-62D3-46E7-8DC2-DBBCDF9B8F29}"/>
    <dgm:cxn modelId="{B9510C7A-08B3-4754-910C-526F5D80BB84}" type="presOf" srcId="{44575257-7EF0-442C-AC56-E905BBF10BDD}" destId="{D7DCDBC1-A546-4219-93B6-C7A5FDDFEA47}" srcOrd="0" destOrd="0" presId="urn:microsoft.com/office/officeart/2005/8/layout/default"/>
    <dgm:cxn modelId="{DD7A16C9-F3F6-417E-A607-F02A26060363}" srcId="{C12E3589-9FD1-4492-9429-A7E0DE307060}" destId="{A2719CB4-DE5A-4075-9A48-1115496F825B}" srcOrd="4" destOrd="0" parTransId="{24DA64DC-2EBE-4C1C-8A61-BF11F76306D9}" sibTransId="{8616689B-0753-4412-A3F4-7966B4A59A6F}"/>
    <dgm:cxn modelId="{199BD6E8-22CD-476F-B69F-9E9F4FF9EAA7}" type="presOf" srcId="{F2E3B6B6-7CF9-4D88-B18B-CF469BBFAF34}" destId="{22CD4D12-41A5-4844-96F8-2365ED5BBC13}" srcOrd="0" destOrd="0" presId="urn:microsoft.com/office/officeart/2005/8/layout/default"/>
    <dgm:cxn modelId="{D0464530-641B-4ABE-A595-201F3DBB8899}" type="presOf" srcId="{49AE978C-F286-4656-8783-A51667308213}" destId="{23967D00-DDEA-48A2-87DF-96149F21A8E7}" srcOrd="0" destOrd="0" presId="urn:microsoft.com/office/officeart/2005/8/layout/default"/>
    <dgm:cxn modelId="{B9E6C464-1685-487F-A270-A9335EBCA879}" srcId="{C12E3589-9FD1-4492-9429-A7E0DE307060}" destId="{44575257-7EF0-442C-AC56-E905BBF10BDD}" srcOrd="1" destOrd="0" parTransId="{9D70A14B-2D6B-4503-8219-B5DA267F7B29}" sibTransId="{7818E478-676E-4F9B-94EC-8907153FA2D0}"/>
    <dgm:cxn modelId="{148F60FE-2185-4926-8EE8-77B8D0E56B41}" type="presOf" srcId="{747E5BC3-3502-4F00-A56D-705AFDA1F0C1}" destId="{2DC29AD5-6334-4450-9E00-79F846CBB312}" srcOrd="0" destOrd="0" presId="urn:microsoft.com/office/officeart/2005/8/layout/default"/>
    <dgm:cxn modelId="{57D39DEB-A2F0-4063-8B6D-8E4418ED92ED}" srcId="{C12E3589-9FD1-4492-9429-A7E0DE307060}" destId="{74DA175C-3989-4450-AA07-A2BB6611C2A4}" srcOrd="11" destOrd="0" parTransId="{F7604108-6E08-41B8-9736-59BB1E746774}" sibTransId="{76F6BE52-BE5A-4471-B276-F171CED0B17D}"/>
    <dgm:cxn modelId="{0A228A43-CD1F-4CC8-A8D7-E61372A97240}" srcId="{C12E3589-9FD1-4492-9429-A7E0DE307060}" destId="{B3F69FB5-302C-4049-B300-4F104DDDF098}" srcOrd="5" destOrd="0" parTransId="{0CC93B35-1633-47DD-9EC9-125569D2187A}" sibTransId="{1B9691F1-3B3D-4A31-B07E-1DE9510751EB}"/>
    <dgm:cxn modelId="{CF10BB67-7CED-4ECD-807B-03262149B22A}" type="presOf" srcId="{D64B2E96-3B22-4502-B62F-36BA960C6E34}" destId="{978096E6-55C4-4916-A49E-397F748A11CA}" srcOrd="0" destOrd="0" presId="urn:microsoft.com/office/officeart/2005/8/layout/default"/>
    <dgm:cxn modelId="{106F8F36-CFA7-436C-8569-46E8219CEB13}" type="presOf" srcId="{FA79063D-47AD-4185-81EF-EA9BA7464296}" destId="{5174B231-A56A-44CD-83C2-61BB0C398BD1}" srcOrd="0" destOrd="0" presId="urn:microsoft.com/office/officeart/2005/8/layout/default"/>
    <dgm:cxn modelId="{DB3CC3D8-D81C-4D45-85C1-1082012183BC}" type="presOf" srcId="{74DA175C-3989-4450-AA07-A2BB6611C2A4}" destId="{A185E822-9B6C-44D2-9D5F-09AE9C5C6A45}" srcOrd="0" destOrd="0" presId="urn:microsoft.com/office/officeart/2005/8/layout/default"/>
    <dgm:cxn modelId="{D3EC0F86-8165-4BE8-BC4C-7663AB06307E}" srcId="{C12E3589-9FD1-4492-9429-A7E0DE307060}" destId="{92B950ED-3865-45DF-A0FA-451DD31AE7B7}" srcOrd="2" destOrd="0" parTransId="{B04AF4A6-A932-456F-A672-BDFFD2BD53DE}" sibTransId="{222C2991-D2B7-4FCC-B256-FF5F302DEA62}"/>
    <dgm:cxn modelId="{68729DA6-EE57-46D9-9B44-B7F107B7443C}" srcId="{C12E3589-9FD1-4492-9429-A7E0DE307060}" destId="{F2E3B6B6-7CF9-4D88-B18B-CF469BBFAF34}" srcOrd="7" destOrd="0" parTransId="{11D45DBC-AEDB-4D63-B356-593D10F1349A}" sibTransId="{7798EB50-687B-4BAF-83D5-706BAD442621}"/>
    <dgm:cxn modelId="{1334A024-3FD5-43CC-BE2D-90704ADA1A97}" srcId="{C12E3589-9FD1-4492-9429-A7E0DE307060}" destId="{FA79063D-47AD-4185-81EF-EA9BA7464296}" srcOrd="3" destOrd="0" parTransId="{F2F82A56-1FFD-47D2-8015-D5A9EB0DF668}" sibTransId="{B34BE1E7-F040-4131-981B-14B252E17A75}"/>
    <dgm:cxn modelId="{A38DCD24-7EBA-4AEC-8096-C2132C3CE499}" srcId="{C12E3589-9FD1-4492-9429-A7E0DE307060}" destId="{747E5BC3-3502-4F00-A56D-705AFDA1F0C1}" srcOrd="10" destOrd="0" parTransId="{323D051E-5F8F-40B7-B182-1F9BAA7C3192}" sibTransId="{AF9D0DFD-8F9F-4924-ACD6-6E7074BA77F8}"/>
    <dgm:cxn modelId="{08C2958A-F2C9-4520-8D37-93D7837B1D4B}" srcId="{C12E3589-9FD1-4492-9429-A7E0DE307060}" destId="{D64B2E96-3B22-4502-B62F-36BA960C6E34}" srcOrd="0" destOrd="0" parTransId="{A925154F-57D0-4C78-9DD9-F1A610868A1D}" sibTransId="{58632F8C-F65A-4D83-BA35-4F1FAFAB7087}"/>
    <dgm:cxn modelId="{2C25DDEC-0A0F-4325-BBC7-934D614BE476}" srcId="{C12E3589-9FD1-4492-9429-A7E0DE307060}" destId="{49AE978C-F286-4656-8783-A51667308213}" srcOrd="9" destOrd="0" parTransId="{BCDEC335-1A86-46C3-A4B3-33DAD8B98FD8}" sibTransId="{5FF92B46-E895-45C5-B17D-3B2705C48048}"/>
    <dgm:cxn modelId="{EE119AC2-91F3-400C-93C4-AC543E395EBD}" type="presOf" srcId="{B3F69FB5-302C-4049-B300-4F104DDDF098}" destId="{E8B88AF8-2C87-4721-9DAF-5E084C176EA1}" srcOrd="0" destOrd="0" presId="urn:microsoft.com/office/officeart/2005/8/layout/default"/>
    <dgm:cxn modelId="{A80186B7-A16B-402E-893D-9335B94CCCFC}" srcId="{C12E3589-9FD1-4492-9429-A7E0DE307060}" destId="{52F2FB2A-B7B6-4637-B23D-A224DAA4131A}" srcOrd="6" destOrd="0" parTransId="{94866073-0F2F-455E-954A-477E625A1918}" sibTransId="{D018634D-EF3E-4660-82EC-0E1E94EBEECA}"/>
    <dgm:cxn modelId="{F3E535FE-C788-4B11-BCAC-E5E9B94ED0E3}" type="presOf" srcId="{C12E3589-9FD1-4492-9429-A7E0DE307060}" destId="{21A72FF9-D237-4EB2-951C-F94371D3C39A}" srcOrd="0" destOrd="0" presId="urn:microsoft.com/office/officeart/2005/8/layout/default"/>
    <dgm:cxn modelId="{6DF12DF6-9962-4A2F-866E-E1EA3DC3145B}" type="presOf" srcId="{52F2FB2A-B7B6-4637-B23D-A224DAA4131A}" destId="{11A331B6-F6A5-4123-92CB-EB4F6F9F15DD}" srcOrd="0" destOrd="0" presId="urn:microsoft.com/office/officeart/2005/8/layout/default"/>
    <dgm:cxn modelId="{06B6C2DA-353C-4415-80CC-15F9DA945809}" type="presParOf" srcId="{21A72FF9-D237-4EB2-951C-F94371D3C39A}" destId="{978096E6-55C4-4916-A49E-397F748A11CA}" srcOrd="0" destOrd="0" presId="urn:microsoft.com/office/officeart/2005/8/layout/default"/>
    <dgm:cxn modelId="{1CB63592-5345-45F2-BB8B-1B92C184B3D0}" type="presParOf" srcId="{21A72FF9-D237-4EB2-951C-F94371D3C39A}" destId="{EE5CD4E3-F24D-40FC-855B-9851D25CF18D}" srcOrd="1" destOrd="0" presId="urn:microsoft.com/office/officeart/2005/8/layout/default"/>
    <dgm:cxn modelId="{41D10A0D-0995-4E64-9857-14BCDAD134EE}" type="presParOf" srcId="{21A72FF9-D237-4EB2-951C-F94371D3C39A}" destId="{D7DCDBC1-A546-4219-93B6-C7A5FDDFEA47}" srcOrd="2" destOrd="0" presId="urn:microsoft.com/office/officeart/2005/8/layout/default"/>
    <dgm:cxn modelId="{7FD1BF3A-68C4-4D01-AACA-738FAB3A4769}" type="presParOf" srcId="{21A72FF9-D237-4EB2-951C-F94371D3C39A}" destId="{81FC2568-0E90-40F2-8688-9478E98F3B32}" srcOrd="3" destOrd="0" presId="urn:microsoft.com/office/officeart/2005/8/layout/default"/>
    <dgm:cxn modelId="{25C2C8F9-53AC-442C-B130-D54FA7466954}" type="presParOf" srcId="{21A72FF9-D237-4EB2-951C-F94371D3C39A}" destId="{37781465-8E0C-4E20-AD7D-00174287E5D4}" srcOrd="4" destOrd="0" presId="urn:microsoft.com/office/officeart/2005/8/layout/default"/>
    <dgm:cxn modelId="{97A710C3-2A9C-4365-B33A-DE4394ABC1F7}" type="presParOf" srcId="{21A72FF9-D237-4EB2-951C-F94371D3C39A}" destId="{F108FFA3-6DEB-4EC7-81E4-9114D813959E}" srcOrd="5" destOrd="0" presId="urn:microsoft.com/office/officeart/2005/8/layout/default"/>
    <dgm:cxn modelId="{C324C71E-F7DC-444B-AEDA-4129CC6BE9A0}" type="presParOf" srcId="{21A72FF9-D237-4EB2-951C-F94371D3C39A}" destId="{5174B231-A56A-44CD-83C2-61BB0C398BD1}" srcOrd="6" destOrd="0" presId="urn:microsoft.com/office/officeart/2005/8/layout/default"/>
    <dgm:cxn modelId="{0B9A37FC-81D1-4587-855E-16707929E48B}" type="presParOf" srcId="{21A72FF9-D237-4EB2-951C-F94371D3C39A}" destId="{DB04FAD1-0B31-43B7-8763-D8933EF7BB8C}" srcOrd="7" destOrd="0" presId="urn:microsoft.com/office/officeart/2005/8/layout/default"/>
    <dgm:cxn modelId="{2608CEAD-0225-487B-99A3-BE5A1C8181CE}" type="presParOf" srcId="{21A72FF9-D237-4EB2-951C-F94371D3C39A}" destId="{558C2090-D1D0-42AC-96CB-FA90615E56FD}" srcOrd="8" destOrd="0" presId="urn:microsoft.com/office/officeart/2005/8/layout/default"/>
    <dgm:cxn modelId="{4E9CE989-4AA7-410F-9125-67C57C5712A9}" type="presParOf" srcId="{21A72FF9-D237-4EB2-951C-F94371D3C39A}" destId="{61938FA9-2279-45D6-802A-05FEF7A8F974}" srcOrd="9" destOrd="0" presId="urn:microsoft.com/office/officeart/2005/8/layout/default"/>
    <dgm:cxn modelId="{DA82DDCB-C05B-450A-8370-F55774BBA23E}" type="presParOf" srcId="{21A72FF9-D237-4EB2-951C-F94371D3C39A}" destId="{E8B88AF8-2C87-4721-9DAF-5E084C176EA1}" srcOrd="10" destOrd="0" presId="urn:microsoft.com/office/officeart/2005/8/layout/default"/>
    <dgm:cxn modelId="{6AC688D7-8B2D-4F99-B8A4-D78903634799}" type="presParOf" srcId="{21A72FF9-D237-4EB2-951C-F94371D3C39A}" destId="{D2CBD504-535A-479A-A814-1B46D80178DD}" srcOrd="11" destOrd="0" presId="urn:microsoft.com/office/officeart/2005/8/layout/default"/>
    <dgm:cxn modelId="{182641C6-F53B-4FAD-A6DF-C81D29A3DEDF}" type="presParOf" srcId="{21A72FF9-D237-4EB2-951C-F94371D3C39A}" destId="{11A331B6-F6A5-4123-92CB-EB4F6F9F15DD}" srcOrd="12" destOrd="0" presId="urn:microsoft.com/office/officeart/2005/8/layout/default"/>
    <dgm:cxn modelId="{47194E09-9F63-4B06-8BA7-5B6A6CA10652}" type="presParOf" srcId="{21A72FF9-D237-4EB2-951C-F94371D3C39A}" destId="{13D302FF-BDBF-4AC7-A499-9A238C92CF53}" srcOrd="13" destOrd="0" presId="urn:microsoft.com/office/officeart/2005/8/layout/default"/>
    <dgm:cxn modelId="{DE1163D4-7D5A-401D-84C8-3148824D7E8D}" type="presParOf" srcId="{21A72FF9-D237-4EB2-951C-F94371D3C39A}" destId="{22CD4D12-41A5-4844-96F8-2365ED5BBC13}" srcOrd="14" destOrd="0" presId="urn:microsoft.com/office/officeart/2005/8/layout/default"/>
    <dgm:cxn modelId="{877E3759-8CDE-431D-8429-9528A784223F}" type="presParOf" srcId="{21A72FF9-D237-4EB2-951C-F94371D3C39A}" destId="{0F8B0894-E7CB-4729-8470-21C79EB572D5}" srcOrd="15" destOrd="0" presId="urn:microsoft.com/office/officeart/2005/8/layout/default"/>
    <dgm:cxn modelId="{04D680F9-583B-4772-8539-A09A4837DD12}" type="presParOf" srcId="{21A72FF9-D237-4EB2-951C-F94371D3C39A}" destId="{F3ED1E8B-A57A-490A-9C28-6489E35AC17B}" srcOrd="16" destOrd="0" presId="urn:microsoft.com/office/officeart/2005/8/layout/default"/>
    <dgm:cxn modelId="{C0B6B40B-E19B-4186-951B-7AB680CE06C9}" type="presParOf" srcId="{21A72FF9-D237-4EB2-951C-F94371D3C39A}" destId="{8359CF6B-6FCB-4382-BBBE-CB4DC8EED1CA}" srcOrd="17" destOrd="0" presId="urn:microsoft.com/office/officeart/2005/8/layout/default"/>
    <dgm:cxn modelId="{2C767301-85AE-47FA-867C-9CA1499C7E8F}" type="presParOf" srcId="{21A72FF9-D237-4EB2-951C-F94371D3C39A}" destId="{23967D00-DDEA-48A2-87DF-96149F21A8E7}" srcOrd="18" destOrd="0" presId="urn:microsoft.com/office/officeart/2005/8/layout/default"/>
    <dgm:cxn modelId="{FFA6D55F-68F6-46A8-82C2-3C7C3AEF65D3}" type="presParOf" srcId="{21A72FF9-D237-4EB2-951C-F94371D3C39A}" destId="{9DDF7E30-DBCC-46A1-A374-9572F545A1D5}" srcOrd="19" destOrd="0" presId="urn:microsoft.com/office/officeart/2005/8/layout/default"/>
    <dgm:cxn modelId="{CEFF171E-F6BE-432E-877B-5A1D03C08825}" type="presParOf" srcId="{21A72FF9-D237-4EB2-951C-F94371D3C39A}" destId="{2DC29AD5-6334-4450-9E00-79F846CBB312}" srcOrd="20" destOrd="0" presId="urn:microsoft.com/office/officeart/2005/8/layout/default"/>
    <dgm:cxn modelId="{EA73235A-3AF9-4E98-9ABB-3F89F54D4B15}" type="presParOf" srcId="{21A72FF9-D237-4EB2-951C-F94371D3C39A}" destId="{57597C07-F8A1-418C-BA03-B8ACD1826E64}" srcOrd="21" destOrd="0" presId="urn:microsoft.com/office/officeart/2005/8/layout/default"/>
    <dgm:cxn modelId="{947DFFF0-797B-4E61-B9F3-24ABC49B0A53}" type="presParOf" srcId="{21A72FF9-D237-4EB2-951C-F94371D3C39A}" destId="{A185E822-9B6C-44D2-9D5F-09AE9C5C6A45}" srcOrd="22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086E6-B646-466A-87E0-04C60E952432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9B95-8DEA-4A45-96A1-B0F0B9B95F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5410-A475-445C-BF88-BEFC4BCDC701}" type="datetimeFigureOut">
              <a:rPr lang="ko-KR" altLang="en-US" smtClean="0"/>
              <a:pPr/>
              <a:t>2008-01-29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B1F2-2CBD-4A88-8A9F-A9321980A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142976" y="238107"/>
            <a:ext cx="8001024" cy="1323439"/>
            <a:chOff x="1142976" y="285728"/>
            <a:chExt cx="8001024" cy="1588127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42976" y="771506"/>
              <a:ext cx="8001024" cy="928695"/>
            </a:xfrm>
            <a:prstGeom prst="roundRect">
              <a:avLst>
                <a:gd name="adj" fmla="val 20827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57290" y="285728"/>
              <a:ext cx="6500858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m´sTypewriter" pitchFamily="2" charset="0"/>
                </a:rPr>
                <a:t>PSYCHIC</a:t>
              </a:r>
              <a:endParaRPr lang="ko-KR" altLang="en-US" sz="8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m´sTypewriter" pitchFamily="2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86578" y="4000508"/>
            <a:ext cx="2214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ReplingCube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김승민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 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윤성진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Prgm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진재연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Prgm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김여원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571616"/>
            <a:ext cx="5715040" cy="3861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000628" y="1071550"/>
            <a:ext cx="364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-Presentation Document</a:t>
            </a:r>
            <a:endParaRPr lang="ko-KR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285720" cy="5715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158" y="0"/>
            <a:ext cx="45719" cy="5715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-2356672" y="2856706"/>
            <a:ext cx="5715000" cy="1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1643054"/>
            <a:ext cx="4786346" cy="3286148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그리고 </a:t>
            </a:r>
            <a:r>
              <a:rPr lang="ko-KR" altLang="en-US" dirty="0" smtClean="0"/>
              <a:t>가끔씩 </a:t>
            </a:r>
            <a:r>
              <a:rPr lang="ko-KR" altLang="en-US" dirty="0" smtClean="0"/>
              <a:t>다른 캐릭터들이 나와서 대화를 하거나 문서를 줍기도 하는데 둘 다 게임의 힌트나 게임의 스토리를 이해시켜주는 역할을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857368"/>
            <a:ext cx="2714645" cy="274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모서리가 둥근 직사각형 11"/>
          <p:cNvSpPr/>
          <p:nvPr/>
        </p:nvSpPr>
        <p:spPr>
          <a:xfrm>
            <a:off x="285720" y="857236"/>
            <a:ext cx="5715040" cy="416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596" y="476234"/>
            <a:ext cx="55851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게임플레이 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스토리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857368"/>
            <a:ext cx="3071834" cy="310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857368"/>
            <a:ext cx="31075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모서리가 둥근 직사각형 13"/>
          <p:cNvSpPr/>
          <p:nvPr/>
        </p:nvSpPr>
        <p:spPr>
          <a:xfrm>
            <a:off x="285720" y="857236"/>
            <a:ext cx="5214974" cy="416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8596" y="476234"/>
            <a:ext cx="47660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게임플레이 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- </a:t>
            </a:r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문서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7158" y="773892"/>
            <a:ext cx="4357718" cy="416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476234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게임화면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643054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ThankYou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928805"/>
            <a:ext cx="2857520" cy="2143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 descr="Titl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b="1" smtClean="0"/>
              <a:pPr/>
              <a:t>2</a:t>
            </a:fld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785798"/>
            <a:ext cx="1214446" cy="5119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500046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개요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8596" y="1666867"/>
            <a:ext cx="2643206" cy="1666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PSYCHIC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2911" y="1488272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제목</a:t>
            </a:r>
            <a:endParaRPr lang="en-US" altLang="ko-KR" sz="54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4679" y="1607335"/>
            <a:ext cx="2683281" cy="17264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퍼즐 어드벤처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428993" y="1428740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장르</a:t>
            </a:r>
            <a:endParaRPr lang="en-US" altLang="ko-KR" sz="54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72199" y="1607335"/>
            <a:ext cx="2683281" cy="17264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2D </a:t>
            </a:r>
            <a:r>
              <a:rPr lang="ko-KR" altLang="en-US" b="1" dirty="0" smtClean="0"/>
              <a:t>도트 그래픽</a:t>
            </a:r>
            <a:endParaRPr lang="en-US" altLang="ko-KR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286513" y="1428740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그래픽</a:t>
            </a:r>
            <a:endParaRPr lang="en-US" altLang="ko-KR" sz="54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8596" y="3631412"/>
            <a:ext cx="2643206" cy="1666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Side View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2911" y="3452816"/>
            <a:ext cx="1005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시점</a:t>
            </a:r>
            <a:endParaRPr lang="en-US" altLang="ko-KR" sz="54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14678" y="3631412"/>
            <a:ext cx="2643206" cy="1666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SK </a:t>
            </a:r>
            <a:r>
              <a:rPr lang="ko-KR" altLang="en-US" sz="2400" b="1" dirty="0" smtClean="0"/>
              <a:t>모바</a:t>
            </a:r>
            <a:r>
              <a:rPr lang="ko-KR" altLang="en-US" sz="2400" b="1" dirty="0" smtClean="0"/>
              <a:t>일</a:t>
            </a:r>
            <a:endParaRPr lang="ko-KR" altLang="en-US" sz="2400" b="1" dirty="0"/>
          </a:p>
        </p:txBody>
      </p:sp>
      <p:sp>
        <p:nvSpPr>
          <p:cNvPr id="19" name="직사각형 18"/>
          <p:cNvSpPr/>
          <p:nvPr/>
        </p:nvSpPr>
        <p:spPr>
          <a:xfrm>
            <a:off x="3428992" y="3452816"/>
            <a:ext cx="16430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플랫폼</a:t>
            </a:r>
            <a:endParaRPr lang="en-US" altLang="ko-KR" sz="54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72198" y="3643318"/>
            <a:ext cx="2643206" cy="1666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Java, 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C#</a:t>
            </a:r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>
            <a:off x="6286512" y="3464722"/>
            <a:ext cx="20002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제작 </a:t>
            </a:r>
            <a:r>
              <a:rPr lang="ko-KR" alt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도</a:t>
            </a:r>
            <a:r>
              <a:rPr lang="ko-KR" alt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구</a:t>
            </a:r>
            <a:endParaRPr lang="en-US" altLang="ko-KR" sz="54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b="1" smtClean="0"/>
              <a:pPr/>
              <a:t>3</a:t>
            </a:fld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844" y="857236"/>
            <a:ext cx="8858312" cy="4405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406" y="500046"/>
            <a:ext cx="89915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3</a:t>
            </a:r>
            <a:r>
              <a:rPr lang="ko-KR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가지의 능력을 이용한 게임플레이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8596" y="1666867"/>
            <a:ext cx="8215370" cy="3619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플레이어는 순간이동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투명화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 통제</a:t>
            </a:r>
            <a:r>
              <a:rPr lang="ko-KR" altLang="en-US" dirty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기술을 이용하여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다양한 퍼즐을 풀어나간다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357434"/>
            <a:ext cx="1676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3500442"/>
            <a:ext cx="165251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2357434"/>
            <a:ext cx="1657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7158" y="773892"/>
            <a:ext cx="4357718" cy="416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7" y="476234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세계관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6" name="다이어그램 5"/>
          <p:cNvGraphicFramePr/>
          <p:nvPr/>
        </p:nvGraphicFramePr>
        <p:xfrm>
          <a:off x="214282" y="1607334"/>
          <a:ext cx="5643602" cy="296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그림 6" descr="l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198" y="1190613"/>
            <a:ext cx="2857500" cy="35718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7158" y="773892"/>
            <a:ext cx="4357718" cy="416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476234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조작방법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3438" y="150017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왼쪽</a:t>
            </a:r>
            <a:r>
              <a:rPr lang="en-US" altLang="ko-KR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, </a:t>
            </a:r>
            <a:r>
              <a:rPr lang="ko-KR" altLang="en-US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오른쪽 이동</a:t>
            </a:r>
            <a:endParaRPr lang="ko-KR" altLang="en-US" dirty="0"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71802" y="1500178"/>
            <a:ext cx="642942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00496" y="1500178"/>
            <a:ext cx="642942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643438" y="221455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문으로 들어감</a:t>
            </a:r>
            <a:endParaRPr lang="ko-KR" altLang="en-US" dirty="0"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500430" y="2214558"/>
            <a:ext cx="642942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643438" y="2928938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능력 </a:t>
            </a:r>
            <a:r>
              <a:rPr lang="ko-KR" altLang="en-US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사용 </a:t>
            </a:r>
            <a:r>
              <a:rPr lang="en-US" altLang="ko-KR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/ </a:t>
            </a:r>
            <a:r>
              <a:rPr lang="ko-KR" altLang="en-US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해제</a:t>
            </a:r>
            <a:endParaRPr lang="ko-KR" altLang="en-US" dirty="0"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00430" y="2928938"/>
            <a:ext cx="642942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643438" y="364331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첫 번째 능력 활성화</a:t>
            </a:r>
            <a:endParaRPr lang="ko-KR" altLang="en-US" dirty="0"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</a:effectLst>
              <a:latin typeface="+mj-ea"/>
              <a:ea typeface="+mj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2928926" y="4214822"/>
            <a:ext cx="564360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500430" y="3643318"/>
            <a:ext cx="642942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*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643438" y="435769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두 번째 능력 활성화</a:t>
            </a:r>
            <a:endParaRPr lang="ko-KR" altLang="en-US" dirty="0"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500430" y="4357698"/>
            <a:ext cx="642942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43438" y="507207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+mj-ea"/>
                <a:ea typeface="+mj-ea"/>
              </a:rPr>
              <a:t>세 번째 능력 활성화</a:t>
            </a:r>
            <a:endParaRPr lang="ko-KR" altLang="en-US" dirty="0"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500430" y="5072078"/>
            <a:ext cx="642942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</a:t>
            </a:r>
            <a:endParaRPr lang="ko-KR" altLang="en-US" b="1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2928926" y="4929202"/>
            <a:ext cx="564360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928926" y="3500442"/>
            <a:ext cx="564360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928926" y="2786062"/>
            <a:ext cx="564360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2928926" y="2071682"/>
            <a:ext cx="564360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928926" y="5572144"/>
            <a:ext cx="564360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1" name="다이어그램 100"/>
          <p:cNvGraphicFramePr/>
          <p:nvPr/>
        </p:nvGraphicFramePr>
        <p:xfrm>
          <a:off x="142844" y="1857368"/>
          <a:ext cx="2571768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5720" y="857236"/>
            <a:ext cx="6286544" cy="416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476234"/>
            <a:ext cx="58945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게임플레이 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- </a:t>
            </a:r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순간이동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034" y="1643054"/>
            <a:ext cx="5357850" cy="3286148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앞서 말했던 대로 플레이어는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능력을 쓸 수 있는데 그 능력을 차례대로 소개 하겠다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 능력은 순간이동으로 옆의 그림과 같이 절벽이나 다른 것 등으로 앞으로 갈 길이 막혔을 때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키로 첫 번째 능력으로 전환한다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357302"/>
            <a:ext cx="2029577" cy="20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2428872"/>
            <a:ext cx="2071702" cy="200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3214690"/>
            <a:ext cx="2286016" cy="218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1643054"/>
            <a:ext cx="5143536" cy="3286148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두 번째 능력은 투명이다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smtClean="0"/>
              <a:t>능력은 주로 빛을 이용한 장애물을 해결하는데 도움을 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투명 상태의 캐릭터는 경보기 </a:t>
            </a:r>
            <a:r>
              <a:rPr lang="ko-KR" altLang="en-US" dirty="0" smtClean="0"/>
              <a:t>앞에 가도 아무런 일이 안 일어난다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그리고 적 병사들의 시야에도 벗어날 수가 있게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아무리 투명이라도 적 병사들 앞에서 움직이면 적이 보게 되므로 주의를 해야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928806"/>
            <a:ext cx="258654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모서리가 둥근 직사각형 10"/>
          <p:cNvSpPr/>
          <p:nvPr/>
        </p:nvSpPr>
        <p:spPr>
          <a:xfrm>
            <a:off x="285720" y="857236"/>
            <a:ext cx="5214974" cy="416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476234"/>
            <a:ext cx="47660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게임플레이 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- </a:t>
            </a:r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투명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1643054"/>
            <a:ext cx="5357850" cy="3286148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마지막 능력으로는 적을 조종하는 것이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옆의 그림에서 플레이어 앞에는 병사와 덫과 그리고 순간이동을 방지하는 거울이 설치 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이럴 때에는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번 키로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능력으로 전환 후 앞에 있는 병사의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좌표와 겹치게 한 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키를 누르게 되면 적을 조종하게 되는데 이때 플레이어 캐릭터는 무방비 상태가 되므로 신중하게 사용해야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조종을 한다고 해도 적의 총을 사용할 수는 없으니 주의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428740"/>
            <a:ext cx="198883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2643186"/>
            <a:ext cx="237100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모서리가 둥근 직사각형 10"/>
          <p:cNvSpPr/>
          <p:nvPr/>
        </p:nvSpPr>
        <p:spPr>
          <a:xfrm>
            <a:off x="285720" y="857236"/>
            <a:ext cx="5214974" cy="416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476234"/>
            <a:ext cx="47660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게임플레이 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- </a:t>
            </a:r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조종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it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20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B1F2-2CBD-4A88-8A9F-A9321980A3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7158" y="773892"/>
            <a:ext cx="4357718" cy="416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476234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게임플레이</a:t>
            </a:r>
            <a:endParaRPr lang="en-US" altLang="ko-KR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500178"/>
            <a:ext cx="32488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324</Words>
  <Application>Microsoft Office PowerPoint</Application>
  <PresentationFormat>화면 슬라이드 쇼(16:10)</PresentationFormat>
  <Paragraphs>93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Mr_Enigma</dc:creator>
  <cp:lastModifiedBy>Xen</cp:lastModifiedBy>
  <cp:revision>449</cp:revision>
  <dcterms:created xsi:type="dcterms:W3CDTF">2007-12-12T02:24:41Z</dcterms:created>
  <dcterms:modified xsi:type="dcterms:W3CDTF">2008-01-29T02:59:48Z</dcterms:modified>
</cp:coreProperties>
</file>