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9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DAC2-A377-4A7A-B2EA-B593F7340CFE}" type="datetimeFigureOut">
              <a:rPr lang="ko-KR" altLang="en-US" smtClean="0"/>
              <a:t>2009-04-16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8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0DFF6DD3-75DB-41C6-A328-FBDD4D6E6E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1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臨戰無退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임전무</a:t>
            </a:r>
            <a:r>
              <a:rPr lang="ko-KR" dirty="0" smtClean="0"/>
              <a:t>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진재연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채송화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전라북도 기능경기대회 </a:t>
            </a:r>
            <a:r>
              <a:rPr lang="en-US" altLang="ko-KR" dirty="0" smtClean="0"/>
              <a:t>105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장르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횡 스크롤 액션 슈팅 게임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신라 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깊은 산골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신라의 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플레이어는 신라 시대의 화랑이 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나라를 위협하는 악당들을 처단하고 최고의 화랑이 되어야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측면 시점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사이드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동양의 미가 느껴지는 수묵화 풍의 배경 그림 체와 아동 및 초등학생들이 좋아할만한 만화 풍의 캐릭터 그림 체의 절묘한 조화를 이용한 그래픽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액션 슈팅 장르에 신라의 화랑을 접목시킴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지루함 없이 가볍게 즐길 수 있는 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간단하고 직관적인 조작법과 인터페이스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대상 연령층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세 </a:t>
            </a:r>
            <a:r>
              <a:rPr lang="en-US" altLang="ko-KR" dirty="0" smtClean="0"/>
              <a:t>~ 10</a:t>
            </a:r>
            <a:r>
              <a:rPr lang="ko-KR" altLang="en-US" dirty="0" smtClean="0"/>
              <a:t>대 아동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캐릭터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신라 시대의 화랑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컴퓨터 플레이어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플레이어의 적들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맹수 및 이무기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닌자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화면 인터페이스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214414" y="1643050"/>
            <a:ext cx="6786610" cy="4857784"/>
            <a:chOff x="4643438" y="1571612"/>
            <a:chExt cx="3499485" cy="2624614"/>
          </a:xfrm>
        </p:grpSpPr>
        <p:pic>
          <p:nvPicPr>
            <p:cNvPr id="15" name="그림 14"/>
            <p:cNvPicPr/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4643438" y="1571612"/>
              <a:ext cx="3499485" cy="262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4705354" y="2021211"/>
              <a:ext cx="276225" cy="295275"/>
            </a:xfrm>
            <a:prstGeom prst="rect">
              <a:avLst/>
            </a:prstGeom>
            <a:noFill/>
            <a:ln w="28575">
              <a:solidFill>
                <a:srgbClr val="EA1F8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143504" y="1925961"/>
              <a:ext cx="1285875" cy="161925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353054" y="2087886"/>
              <a:ext cx="381000" cy="1809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5172079" y="1624336"/>
              <a:ext cx="180975" cy="180975"/>
            </a:xfrm>
            <a:prstGeom prst="rect">
              <a:avLst/>
            </a:prstGeom>
            <a:noFill/>
            <a:ln w="28575">
              <a:solidFill>
                <a:srgbClr val="0D594E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143504" y="1786261"/>
              <a:ext cx="923925" cy="120650"/>
            </a:xfrm>
            <a:prstGeom prst="rect">
              <a:avLst/>
            </a:prstGeom>
            <a:noFill/>
            <a:ln w="28575">
              <a:solidFill>
                <a:srgbClr val="00182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조작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캐릭터 좌우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 우 화살표 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캐릭터 점프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화살표 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캐릭터 앉기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화살표 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캐릭터 공격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스페이스 바 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무기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아이템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메뉴로 나가기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빠져나가기 키</a:t>
            </a:r>
            <a:r>
              <a:rPr lang="en-US" altLang="ko-KR" dirty="0" smtClean="0"/>
              <a:t>(ESC)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방법 및 기타 설명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714744" y="3357562"/>
            <a:ext cx="1828784" cy="61435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ko-KR" altLang="en-US" dirty="0" smtClean="0"/>
              <a:t>게임 시연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68" y="5857892"/>
            <a:ext cx="5572132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전라북도 기능경기대회 </a:t>
            </a:r>
            <a:r>
              <a:rPr lang="en-US" altLang="ko-KR" dirty="0" smtClean="0"/>
              <a:t>105</a:t>
            </a:r>
            <a:r>
              <a:rPr lang="ko-KR" altLang="en-US" dirty="0" smtClean="0"/>
              <a:t>팀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">
  <a:themeElements>
    <a:clrScheme name="Welcome">
      <a:dk1>
        <a:sysClr val="windowText" lastClr="000000"/>
      </a:dk1>
      <a:lt1>
        <a:sysClr val="window" lastClr="FFFFFF"/>
      </a:lt1>
      <a:dk2>
        <a:srgbClr val="00272B"/>
      </a:dk2>
      <a:lt2>
        <a:srgbClr val="F7F7FF"/>
      </a:lt2>
      <a:accent1>
        <a:srgbClr val="006AED"/>
      </a:accent1>
      <a:accent2>
        <a:srgbClr val="0087BF"/>
      </a:accent2>
      <a:accent3>
        <a:srgbClr val="5D974B"/>
      </a:accent3>
      <a:accent4>
        <a:srgbClr val="9DBB3F"/>
      </a:accent4>
      <a:accent5>
        <a:srgbClr val="C77CC7"/>
      </a:accent5>
      <a:accent6>
        <a:srgbClr val="996699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환영</Template>
  <TotalTime>28</TotalTime>
  <Words>164</Words>
  <Application>Microsoft Office PowerPoint</Application>
  <PresentationFormat>화면 슬라이드 쇼(4:3)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Welcome</vt:lpstr>
      <vt:lpstr>臨戰無退 임전무퇴</vt:lpstr>
      <vt:lpstr>개요</vt:lpstr>
      <vt:lpstr>특징</vt:lpstr>
      <vt:lpstr>플레이어</vt:lpstr>
      <vt:lpstr>화면 인터페이스</vt:lpstr>
      <vt:lpstr>조작 인터페이스</vt:lpstr>
      <vt:lpstr>게임 방법 및 기타 설명</vt:lpstr>
      <vt:lpstr>감사합니다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臨戰無退 임전무퇴</dc:title>
  <dc:creator>진다람군</dc:creator>
  <cp:lastModifiedBy>진다람군</cp:lastModifiedBy>
  <cp:revision>18</cp:revision>
  <dcterms:created xsi:type="dcterms:W3CDTF">2009-04-16T10:19:25Z</dcterms:created>
  <dcterms:modified xsi:type="dcterms:W3CDTF">2009-04-16T10:48:23Z</dcterms:modified>
</cp:coreProperties>
</file>