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6680" y="642600"/>
            <a:ext cx="10058040" cy="6357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cedb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CustomShape 2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>
            <a:blip r:embed="rId2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solidFill>
            <a:schemeClr val="bg1"/>
          </a:solidFill>
          <a:ln w="6480">
            <a:noFill/>
          </a:ln>
          <a:effectLst>
            <a:outerShdw algn="ctr" blurRad="50800" rotWithShape="0">
              <a:srgbClr val="000000">
                <a:alpha val="66000"/>
              </a:srgbClr>
            </a:outerShdw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Line 7"/>
          <p:cNvSpPr/>
          <p:nvPr/>
        </p:nvSpPr>
        <p:spPr>
          <a:xfrm>
            <a:off x="5249880" y="1267560"/>
            <a:ext cx="360" cy="6400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Line 8"/>
          <p:cNvSpPr/>
          <p:nvPr/>
        </p:nvSpPr>
        <p:spPr>
          <a:xfrm>
            <a:off x="6941520" y="1267560"/>
            <a:ext cx="360" cy="64008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Line 9"/>
          <p:cNvSpPr/>
          <p:nvPr/>
        </p:nvSpPr>
        <p:spPr>
          <a:xfrm>
            <a:off x="5249880" y="1912680"/>
            <a:ext cx="1691640" cy="36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miter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PlaceHolder 10"/>
          <p:cNvSpPr>
            <a:spLocks noGrp="1"/>
          </p:cNvSpPr>
          <p:nvPr>
            <p:ph type="title"/>
          </p:nvPr>
        </p:nvSpPr>
        <p:spPr>
          <a:xfrm>
            <a:off x="1561680" y="2091240"/>
            <a:ext cx="9068400" cy="25905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83000"/>
              </a:lnSpc>
            </a:pPr>
            <a:r>
              <a:rPr b="0" lang="en-US" sz="7200" spc="-97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Образец заголовка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dt"/>
          </p:nvPr>
        </p:nvSpPr>
        <p:spPr>
          <a:xfrm>
            <a:off x="5318640" y="1341360"/>
            <a:ext cx="1554120" cy="52668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fld id="{62B326AE-F622-4829-9770-0A3AAAFD63B2}" type="datetime">
              <a:rPr b="0" lang="ru-RU" sz="13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15.4.25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ftr"/>
          </p:nvPr>
        </p:nvSpPr>
        <p:spPr>
          <a:xfrm>
            <a:off x="1454040" y="5212080"/>
            <a:ext cx="5905080" cy="228240"/>
          </a:xfrm>
          <a:prstGeom prst="rect">
            <a:avLst/>
          </a:prstGeom>
        </p:spPr>
        <p:txBody>
          <a:bodyPr anchor="b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2" name="PlaceHolder 13"/>
          <p:cNvSpPr>
            <a:spLocks noGrp="1"/>
          </p:cNvSpPr>
          <p:nvPr>
            <p:ph type="sldNum"/>
          </p:nvPr>
        </p:nvSpPr>
        <p:spPr>
          <a:xfrm>
            <a:off x="8606880" y="5212080"/>
            <a:ext cx="2111400" cy="22824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802495-9B2C-4D54-AFA5-C20383BA0AF0}" type="slidenum">
              <a:rPr b="0" lang="ru-RU" sz="1000" spc="-1" strike="noStrike">
                <a:solidFill>
                  <a:srgbClr val="70707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3" name="PlaceHolder 1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Образец заголовка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229C6199-F35B-4ED6-AEAE-5672A18251AE}" type="datetime">
              <a:rPr b="0" lang="ru-RU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15.4.25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/>
          </p:nvPr>
        </p:nvSpPr>
        <p:spPr>
          <a:xfrm>
            <a:off x="3489840" y="6214680"/>
            <a:ext cx="5211720" cy="255600"/>
          </a:xfrm>
          <a:prstGeom prst="rect">
            <a:avLst/>
          </a:prstGeom>
        </p:spPr>
        <p:txBody>
          <a:bodyPr anchor="b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837992DD-FB56-4881-9E44-8FE642966919}" type="slidenum">
              <a:rPr b="0" lang="ru-RU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Второй уровень структуры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Третий уровень структуры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Четвёртый уровень структуры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Пятый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Шестой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Седьмой уровень структуры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2"/>
          </a:solidFill>
          <a:ln w="6480">
            <a:noFill/>
          </a:ln>
          <a:effectLst>
            <a:softEdge rad="0"/>
          </a:effectLst>
        </p:spPr>
        <p:style>
          <a:lnRef idx="0"/>
          <a:fillRef idx="0"/>
          <a:effectRef idx="0"/>
          <a:fontRef idx="minor"/>
        </p:style>
      </p:sp>
      <p:sp>
        <p:nvSpPr>
          <p:cNvPr id="90" name="CustomShape 2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480">
            <a:solidFill>
              <a:schemeClr val="tx1">
                <a:lumMod val="75000"/>
                <a:lumOff val="25000"/>
              </a:schemeClr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8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Образец заголовка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931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Для правки структуры щёлкните мышью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Второй уровень структуры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Третий уровень структуры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Четвёртый уровень структуры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Пятый уровень структуры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Шестой уровень структуры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marL="18288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Седьмой уровень структурыОбразец текста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1" marL="45720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b="0" lang="en-US" sz="1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Второй уровень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2" marL="73152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Третий уровень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3" marL="100584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Четвертый уровень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  <a:p>
            <a:pPr lvl="4" marL="1280160" indent="-182520">
              <a:lnSpc>
                <a:spcPct val="100000"/>
              </a:lnSpc>
              <a:buClr>
                <a:srgbClr val="262626"/>
              </a:buClr>
              <a:buFont typeface="Garamond"/>
              <a:buChar char="◦"/>
            </a:pPr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Пятый уровень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dt"/>
          </p:nvPr>
        </p:nvSpPr>
        <p:spPr>
          <a:xfrm>
            <a:off x="389520" y="6214680"/>
            <a:ext cx="2742840" cy="255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fld id="{D4C9215B-8A6C-4B63-A7AC-8C6D90F278CA}" type="datetime">
              <a:rPr b="0" lang="ru-RU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15.4.25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ftr"/>
          </p:nvPr>
        </p:nvSpPr>
        <p:spPr>
          <a:xfrm>
            <a:off x="3489840" y="6214680"/>
            <a:ext cx="5211720" cy="255600"/>
          </a:xfrm>
          <a:prstGeom prst="rect">
            <a:avLst/>
          </a:prstGeom>
        </p:spPr>
        <p:txBody>
          <a:bodyPr anchor="b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sldNum"/>
          </p:nvPr>
        </p:nvSpPr>
        <p:spPr>
          <a:xfrm>
            <a:off x="10348560" y="6214680"/>
            <a:ext cx="1462680" cy="25560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97DADE5E-E23E-41D0-9ACA-2B9E95F0359A}" type="slidenum">
              <a:rPr b="0" lang="ru-RU" sz="1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Garamond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1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slideLayout" Target="../slideLayouts/slideLayout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561680" y="2091240"/>
            <a:ext cx="9068400" cy="25905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83000"/>
              </a:lnSpc>
            </a:pPr>
            <a:r>
              <a:rPr b="1" lang="en-US" sz="7200" spc="-97" strike="noStrike" cap="all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itka Heading"/>
              </a:rPr>
              <a:t>Отчет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1523880" y="4682160"/>
            <a:ext cx="9163440" cy="955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</a:pPr>
            <a:r>
              <a:rPr b="1" lang="ru-RU" sz="2000" spc="77" strike="noStrike">
                <a:solidFill>
                  <a:srgbClr val="292834"/>
                </a:solidFill>
                <a:uFill>
                  <a:solidFill>
                    <a:srgbClr val="ffffff"/>
                  </a:solidFill>
                </a:uFill>
                <a:latin typeface="Sitka Banner"/>
              </a:rPr>
              <a:t>Бухарова О.С.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ru-RU" sz="2000" spc="77" strike="noStrike">
                <a:solidFill>
                  <a:srgbClr val="292834"/>
                </a:solidFill>
                <a:uFill>
                  <a:solidFill>
                    <a:srgbClr val="ffffff"/>
                  </a:solidFill>
                </a:uFill>
                <a:latin typeface="Sitka Banner"/>
              </a:rPr>
              <a:t>Пащенко Д.В.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51240" y="0"/>
            <a:ext cx="6491520" cy="374040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53" name="Рисунок 3" descr=""/>
          <p:cNvPicPr/>
          <p:nvPr/>
        </p:nvPicPr>
        <p:blipFill>
          <a:blip r:embed="rId1"/>
          <a:srcRect l="5651" t="19914" r="56996" b="10218"/>
          <a:stretch/>
        </p:blipFill>
        <p:spPr>
          <a:xfrm>
            <a:off x="6614640" y="1441440"/>
            <a:ext cx="4583520" cy="4822560"/>
          </a:xfrm>
          <a:prstGeom prst="rect">
            <a:avLst/>
          </a:prstGeom>
          <a:ln>
            <a:noFill/>
          </a:ln>
        </p:spPr>
      </p:pic>
      <p:pic>
        <p:nvPicPr>
          <p:cNvPr id="154" name="Рисунок 4" descr=""/>
          <p:cNvPicPr/>
          <p:nvPr/>
        </p:nvPicPr>
        <p:blipFill>
          <a:blip r:embed="rId2"/>
          <a:stretch/>
        </p:blipFill>
        <p:spPr>
          <a:xfrm>
            <a:off x="1627920" y="3429000"/>
            <a:ext cx="3949200" cy="2573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56" name="Рисунок 3" descr=""/>
          <p:cNvPicPr/>
          <p:nvPr/>
        </p:nvPicPr>
        <p:blipFill>
          <a:blip r:embed="rId1"/>
          <a:stretch/>
        </p:blipFill>
        <p:spPr>
          <a:xfrm>
            <a:off x="5497560" y="804600"/>
            <a:ext cx="5982120" cy="524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58" name="Рисунок 5" descr=""/>
          <p:cNvPicPr/>
          <p:nvPr/>
        </p:nvPicPr>
        <p:blipFill>
          <a:blip r:embed="rId1"/>
          <a:stretch/>
        </p:blipFill>
        <p:spPr>
          <a:xfrm>
            <a:off x="7137360" y="642600"/>
            <a:ext cx="4233600" cy="563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60" name="Рисунок 3" descr=""/>
          <p:cNvPicPr/>
          <p:nvPr/>
        </p:nvPicPr>
        <p:blipFill>
          <a:blip r:embed="rId1"/>
          <a:stretch/>
        </p:blipFill>
        <p:spPr>
          <a:xfrm>
            <a:off x="6095880" y="1084320"/>
            <a:ext cx="5048640" cy="482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62" name="Рисунок 3" descr=""/>
          <p:cNvPicPr/>
          <p:nvPr/>
        </p:nvPicPr>
        <p:blipFill>
          <a:blip r:embed="rId1"/>
          <a:stretch/>
        </p:blipFill>
        <p:spPr>
          <a:xfrm>
            <a:off x="7041600" y="1443240"/>
            <a:ext cx="3974400" cy="4316760"/>
          </a:xfrm>
          <a:prstGeom prst="rect">
            <a:avLst/>
          </a:prstGeom>
          <a:ln>
            <a:noFill/>
          </a:ln>
        </p:spPr>
      </p:pic>
      <p:pic>
        <p:nvPicPr>
          <p:cNvPr id="163" name="Рисунок 5" descr=""/>
          <p:cNvPicPr/>
          <p:nvPr/>
        </p:nvPicPr>
        <p:blipFill>
          <a:blip r:embed="rId2"/>
          <a:stretch/>
        </p:blipFill>
        <p:spPr>
          <a:xfrm>
            <a:off x="1008000" y="784080"/>
            <a:ext cx="5147280" cy="54799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65" name="Рисунок 3" descr=""/>
          <p:cNvPicPr/>
          <p:nvPr/>
        </p:nvPicPr>
        <p:blipFill>
          <a:blip r:embed="rId1"/>
          <a:stretch/>
        </p:blipFill>
        <p:spPr>
          <a:xfrm>
            <a:off x="680760" y="1191960"/>
            <a:ext cx="4791240" cy="5000040"/>
          </a:xfrm>
          <a:prstGeom prst="rect">
            <a:avLst/>
          </a:prstGeom>
          <a:ln>
            <a:noFill/>
          </a:ln>
        </p:spPr>
      </p:pic>
      <p:pic>
        <p:nvPicPr>
          <p:cNvPr id="166" name="Рисунок 5" descr=""/>
          <p:cNvPicPr/>
          <p:nvPr/>
        </p:nvPicPr>
        <p:blipFill>
          <a:blip r:embed="rId2"/>
          <a:stretch/>
        </p:blipFill>
        <p:spPr>
          <a:xfrm>
            <a:off x="5819760" y="1228680"/>
            <a:ext cx="3829680" cy="3811320"/>
          </a:xfrm>
          <a:prstGeom prst="rect">
            <a:avLst/>
          </a:prstGeom>
          <a:ln>
            <a:noFill/>
          </a:ln>
        </p:spPr>
      </p:pic>
      <p:pic>
        <p:nvPicPr>
          <p:cNvPr id="167" name="Рисунок 6" descr=""/>
          <p:cNvPicPr/>
          <p:nvPr/>
        </p:nvPicPr>
        <p:blipFill>
          <a:blip r:embed="rId3"/>
          <a:stretch/>
        </p:blipFill>
        <p:spPr>
          <a:xfrm>
            <a:off x="5832000" y="5256000"/>
            <a:ext cx="5728680" cy="754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69" name="Рисунок 5" descr=""/>
          <p:cNvPicPr/>
          <p:nvPr/>
        </p:nvPicPr>
        <p:blipFill>
          <a:blip r:embed="rId1"/>
          <a:stretch/>
        </p:blipFill>
        <p:spPr>
          <a:xfrm>
            <a:off x="3077280" y="2232000"/>
            <a:ext cx="5994720" cy="3182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71" name="Рисунок 3" descr=""/>
          <p:cNvPicPr/>
          <p:nvPr/>
        </p:nvPicPr>
        <p:blipFill>
          <a:blip r:embed="rId1"/>
          <a:stretch/>
        </p:blipFill>
        <p:spPr>
          <a:xfrm>
            <a:off x="668880" y="1919160"/>
            <a:ext cx="4156920" cy="4386240"/>
          </a:xfrm>
          <a:prstGeom prst="rect">
            <a:avLst/>
          </a:prstGeom>
          <a:ln>
            <a:noFill/>
          </a:ln>
        </p:spPr>
      </p:pic>
      <p:pic>
        <p:nvPicPr>
          <p:cNvPr id="172" name="Рисунок 5" descr=""/>
          <p:cNvPicPr/>
          <p:nvPr/>
        </p:nvPicPr>
        <p:blipFill>
          <a:blip r:embed="rId2"/>
          <a:stretch/>
        </p:blipFill>
        <p:spPr>
          <a:xfrm>
            <a:off x="4991760" y="642600"/>
            <a:ext cx="3706560" cy="4979160"/>
          </a:xfrm>
          <a:prstGeom prst="rect">
            <a:avLst/>
          </a:prstGeom>
          <a:ln>
            <a:noFill/>
          </a:ln>
        </p:spPr>
      </p:pic>
      <p:pic>
        <p:nvPicPr>
          <p:cNvPr id="173" name="Рисунок 6" descr=""/>
          <p:cNvPicPr/>
          <p:nvPr/>
        </p:nvPicPr>
        <p:blipFill>
          <a:blip r:embed="rId3"/>
          <a:stretch/>
        </p:blipFill>
        <p:spPr>
          <a:xfrm>
            <a:off x="8927280" y="2632680"/>
            <a:ext cx="2365200" cy="25297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75" name="Рисунок 5" descr=""/>
          <p:cNvPicPr/>
          <p:nvPr/>
        </p:nvPicPr>
        <p:blipFill>
          <a:blip r:embed="rId1"/>
          <a:stretch/>
        </p:blipFill>
        <p:spPr>
          <a:xfrm>
            <a:off x="517320" y="522000"/>
            <a:ext cx="6667920" cy="5896440"/>
          </a:xfrm>
          <a:prstGeom prst="rect">
            <a:avLst/>
          </a:prstGeom>
          <a:ln>
            <a:noFill/>
          </a:ln>
        </p:spPr>
      </p:pic>
      <p:pic>
        <p:nvPicPr>
          <p:cNvPr id="176" name="Рисунок 7" descr=""/>
          <p:cNvPicPr/>
          <p:nvPr/>
        </p:nvPicPr>
        <p:blipFill>
          <a:blip r:embed="rId2"/>
          <a:stretch/>
        </p:blipFill>
        <p:spPr>
          <a:xfrm>
            <a:off x="7408440" y="2880000"/>
            <a:ext cx="4255560" cy="2858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78" name="Рисунок 3" descr=""/>
          <p:cNvPicPr/>
          <p:nvPr/>
        </p:nvPicPr>
        <p:blipFill>
          <a:blip r:embed="rId1"/>
          <a:stretch/>
        </p:blipFill>
        <p:spPr>
          <a:xfrm>
            <a:off x="808200" y="864000"/>
            <a:ext cx="8623800" cy="1494360"/>
          </a:xfrm>
          <a:prstGeom prst="rect">
            <a:avLst/>
          </a:prstGeom>
          <a:ln>
            <a:noFill/>
          </a:ln>
        </p:spPr>
      </p:pic>
      <p:pic>
        <p:nvPicPr>
          <p:cNvPr id="179" name="Рисунок 5" descr=""/>
          <p:cNvPicPr/>
          <p:nvPr/>
        </p:nvPicPr>
        <p:blipFill>
          <a:blip r:embed="rId2"/>
          <a:stretch/>
        </p:blipFill>
        <p:spPr>
          <a:xfrm>
            <a:off x="792000" y="2448000"/>
            <a:ext cx="4754520" cy="3816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80160" y="365040"/>
            <a:ext cx="11453400" cy="18493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itka Banner"/>
              </a:rPr>
              <a:t>Создание проекта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33" name="Рисунок 3" descr=""/>
          <p:cNvPicPr/>
          <p:nvPr/>
        </p:nvPicPr>
        <p:blipFill>
          <a:blip r:embed="rId1"/>
          <a:srcRect l="15356" t="25640" r="7876" b="26251"/>
          <a:stretch/>
        </p:blipFill>
        <p:spPr>
          <a:xfrm>
            <a:off x="583560" y="2214720"/>
            <a:ext cx="5364000" cy="3651480"/>
          </a:xfrm>
          <a:prstGeom prst="rect">
            <a:avLst/>
          </a:prstGeom>
          <a:ln>
            <a:noFill/>
          </a:ln>
        </p:spPr>
      </p:pic>
      <p:pic>
        <p:nvPicPr>
          <p:cNvPr id="134" name="Рисунок 4" descr=""/>
          <p:cNvPicPr/>
          <p:nvPr/>
        </p:nvPicPr>
        <p:blipFill>
          <a:blip r:embed="rId2"/>
          <a:srcRect l="14453" t="25657" r="8781" b="25341"/>
          <a:stretch/>
        </p:blipFill>
        <p:spPr>
          <a:xfrm>
            <a:off x="6244200" y="2214720"/>
            <a:ext cx="5264640" cy="3651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81" name="Рисунок 5" descr=""/>
          <p:cNvPicPr/>
          <p:nvPr/>
        </p:nvPicPr>
        <p:blipFill>
          <a:blip r:embed="rId1"/>
          <a:stretch/>
        </p:blipFill>
        <p:spPr>
          <a:xfrm>
            <a:off x="504000" y="1152000"/>
            <a:ext cx="6751080" cy="4536000"/>
          </a:xfrm>
          <a:prstGeom prst="rect">
            <a:avLst/>
          </a:prstGeom>
          <a:ln>
            <a:noFill/>
          </a:ln>
        </p:spPr>
      </p:pic>
      <p:pic>
        <p:nvPicPr>
          <p:cNvPr id="182" name="Рисунок 7" descr=""/>
          <p:cNvPicPr/>
          <p:nvPr/>
        </p:nvPicPr>
        <p:blipFill>
          <a:blip r:embed="rId2"/>
          <a:stretch/>
        </p:blipFill>
        <p:spPr>
          <a:xfrm>
            <a:off x="7632000" y="2088000"/>
            <a:ext cx="3971520" cy="244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itka Banne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84" name="Рисунок 3" descr=""/>
          <p:cNvPicPr/>
          <p:nvPr/>
        </p:nvPicPr>
        <p:blipFill>
          <a:blip r:embed="rId1"/>
          <a:stretch/>
        </p:blipFill>
        <p:spPr>
          <a:xfrm>
            <a:off x="3297600" y="542880"/>
            <a:ext cx="5774400" cy="5721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570600" y="636480"/>
            <a:ext cx="6393960" cy="31629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7200" spc="-1" strike="noStrike">
                <a:solidFill>
                  <a:srgbClr val="262626"/>
                </a:solidFill>
                <a:uFill>
                  <a:solidFill>
                    <a:srgbClr val="ffffff"/>
                  </a:solidFill>
                </a:uFill>
                <a:latin typeface="Sitka Banner"/>
              </a:rPr>
              <a:t>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36" name="Рисунок 6" descr=""/>
          <p:cNvPicPr/>
          <p:nvPr/>
        </p:nvPicPr>
        <p:blipFill>
          <a:blip r:embed="rId1"/>
          <a:stretch/>
        </p:blipFill>
        <p:spPr>
          <a:xfrm>
            <a:off x="725040" y="648000"/>
            <a:ext cx="5178960" cy="5626800"/>
          </a:xfrm>
          <a:prstGeom prst="rect">
            <a:avLst/>
          </a:prstGeom>
          <a:ln>
            <a:noFill/>
          </a:ln>
        </p:spPr>
      </p:pic>
      <p:pic>
        <p:nvPicPr>
          <p:cNvPr id="137" name="Рисунок 4" descr=""/>
          <p:cNvPicPr/>
          <p:nvPr/>
        </p:nvPicPr>
        <p:blipFill>
          <a:blip r:embed="rId2"/>
          <a:stretch/>
        </p:blipFill>
        <p:spPr>
          <a:xfrm>
            <a:off x="6552000" y="616320"/>
            <a:ext cx="4855320" cy="571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39" name="Рисунок 5" descr=""/>
          <p:cNvPicPr/>
          <p:nvPr/>
        </p:nvPicPr>
        <p:blipFill>
          <a:blip r:embed="rId1"/>
          <a:stretch/>
        </p:blipFill>
        <p:spPr>
          <a:xfrm>
            <a:off x="1477080" y="1852200"/>
            <a:ext cx="4000680" cy="3295800"/>
          </a:xfrm>
          <a:prstGeom prst="rect">
            <a:avLst/>
          </a:prstGeom>
          <a:ln>
            <a:noFill/>
          </a:ln>
        </p:spPr>
      </p:pic>
      <p:pic>
        <p:nvPicPr>
          <p:cNvPr id="140" name="Рисунок 7" descr=""/>
          <p:cNvPicPr/>
          <p:nvPr/>
        </p:nvPicPr>
        <p:blipFill>
          <a:blip r:embed="rId2"/>
          <a:stretch/>
        </p:blipFill>
        <p:spPr>
          <a:xfrm>
            <a:off x="6095880" y="538560"/>
            <a:ext cx="5336280" cy="578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42" name="Рисунок 3" descr=""/>
          <p:cNvPicPr/>
          <p:nvPr/>
        </p:nvPicPr>
        <p:blipFill>
          <a:blip r:embed="rId1"/>
          <a:stretch/>
        </p:blipFill>
        <p:spPr>
          <a:xfrm>
            <a:off x="6697800" y="642600"/>
            <a:ext cx="4859280" cy="5707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44" name="Рисунок 3" descr=""/>
          <p:cNvPicPr/>
          <p:nvPr/>
        </p:nvPicPr>
        <p:blipFill>
          <a:blip r:embed="rId1"/>
          <a:stretch/>
        </p:blipFill>
        <p:spPr>
          <a:xfrm>
            <a:off x="504000" y="892440"/>
            <a:ext cx="6365880" cy="5083560"/>
          </a:xfrm>
          <a:prstGeom prst="rect">
            <a:avLst/>
          </a:prstGeom>
          <a:ln>
            <a:noFill/>
          </a:ln>
        </p:spPr>
      </p:pic>
      <p:pic>
        <p:nvPicPr>
          <p:cNvPr id="145" name="Рисунок 5" descr=""/>
          <p:cNvPicPr/>
          <p:nvPr/>
        </p:nvPicPr>
        <p:blipFill>
          <a:blip r:embed="rId2"/>
          <a:stretch/>
        </p:blipFill>
        <p:spPr>
          <a:xfrm>
            <a:off x="7073640" y="1944000"/>
            <a:ext cx="4086360" cy="332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47" name="Рисунок 3" descr=""/>
          <p:cNvPicPr/>
          <p:nvPr/>
        </p:nvPicPr>
        <p:blipFill>
          <a:blip r:embed="rId1"/>
          <a:stretch/>
        </p:blipFill>
        <p:spPr>
          <a:xfrm>
            <a:off x="766080" y="1061640"/>
            <a:ext cx="5761800" cy="49557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49" name="Рисунок 2" descr=""/>
          <p:cNvPicPr/>
          <p:nvPr/>
        </p:nvPicPr>
        <p:blipFill>
          <a:blip r:embed="rId1"/>
          <a:stretch/>
        </p:blipFill>
        <p:spPr>
          <a:xfrm>
            <a:off x="2675880" y="749520"/>
            <a:ext cx="6840000" cy="535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Garamond"/>
            </a:endParaRPr>
          </a:p>
        </p:txBody>
      </p:sp>
      <p:pic>
        <p:nvPicPr>
          <p:cNvPr id="151" name="Рисунок 3" descr=""/>
          <p:cNvPicPr/>
          <p:nvPr/>
        </p:nvPicPr>
        <p:blipFill>
          <a:blip r:embed="rId1"/>
          <a:stretch/>
        </p:blipFill>
        <p:spPr>
          <a:xfrm>
            <a:off x="2332080" y="1585440"/>
            <a:ext cx="7527240" cy="4684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Савон</Template>
  <TotalTime>27</TotalTime>
  <Application>LibreOffice/5.2.3.3$Windows_x86 LibreOffice_project/d54a8868f08a7b39642414cf2c8ef2f228f780cf</Application>
  <Words>21</Words>
  <Paragraphs>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2025-04-14T16:19:14Z</dcterms:created>
  <dc:creator>Пользователь</dc:creator>
  <dc:description/>
  <dc:language>ru-RU</dc:language>
  <cp:lastModifiedBy/>
  <dcterms:modified xsi:type="dcterms:W3CDTF">2025-04-15T09:36:05Z</dcterms:modified>
  <cp:revision>2</cp:revision>
  <dc:subject/>
  <dc:title>Практическая работа по РМП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Широкоэкранный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