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E751F-A727-4B9B-AC5A-3A53CEE5036B}" v="60" dt="2022-01-06T14:24:34.453"/>
    <p1510:client id="{202D4DE5-F12E-4316-9D8C-53E2A8AC305C}" v="1165" dt="2022-01-06T12:47:42.265"/>
    <p1510:client id="{B28426F8-C7F0-4D84-8689-913A29E34821}" v="6" dt="2022-01-06T14:22:50.862"/>
    <p1510:client id="{C9F04410-ECF4-4DB8-AB12-520EAA2F4E18}" v="304" dt="2022-01-06T14:13:55.326"/>
    <p1510:client id="{F6E5860C-8B9C-49CE-9A63-A43A1E8020C3}" v="101" dt="2022-01-06T14:22:14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a Soylu" userId="98281ad0e6386e31" providerId="Windows Live" clId="Web-{F6E5860C-8B9C-49CE-9A63-A43A1E8020C3}"/>
    <pc:docChg chg="addSld modSld">
      <pc:chgData name="Dara Soylu" userId="98281ad0e6386e31" providerId="Windows Live" clId="Web-{F6E5860C-8B9C-49CE-9A63-A43A1E8020C3}" dt="2022-01-06T14:22:13.830" v="51" actId="20577"/>
      <pc:docMkLst>
        <pc:docMk/>
      </pc:docMkLst>
      <pc:sldChg chg="modSp">
        <pc:chgData name="Dara Soylu" userId="98281ad0e6386e31" providerId="Windows Live" clId="Web-{F6E5860C-8B9C-49CE-9A63-A43A1E8020C3}" dt="2022-01-06T14:18:18.636" v="2" actId="1076"/>
        <pc:sldMkLst>
          <pc:docMk/>
          <pc:sldMk cId="3095015784" sldId="262"/>
        </pc:sldMkLst>
        <pc:picChg chg="mod">
          <ac:chgData name="Dara Soylu" userId="98281ad0e6386e31" providerId="Windows Live" clId="Web-{F6E5860C-8B9C-49CE-9A63-A43A1E8020C3}" dt="2022-01-06T14:18:18.636" v="2" actId="1076"/>
          <ac:picMkLst>
            <pc:docMk/>
            <pc:sldMk cId="3095015784" sldId="262"/>
            <ac:picMk id="5" creationId="{FF7A6D8B-59BC-481E-867A-AE4621A028D9}"/>
          </ac:picMkLst>
        </pc:picChg>
      </pc:sldChg>
      <pc:sldChg chg="modSp">
        <pc:chgData name="Dara Soylu" userId="98281ad0e6386e31" providerId="Windows Live" clId="Web-{F6E5860C-8B9C-49CE-9A63-A43A1E8020C3}" dt="2022-01-06T14:18:13.542" v="1" actId="1076"/>
        <pc:sldMkLst>
          <pc:docMk/>
          <pc:sldMk cId="3320859798" sldId="264"/>
        </pc:sldMkLst>
        <pc:picChg chg="mod">
          <ac:chgData name="Dara Soylu" userId="98281ad0e6386e31" providerId="Windows Live" clId="Web-{F6E5860C-8B9C-49CE-9A63-A43A1E8020C3}" dt="2022-01-06T14:18:13.542" v="1" actId="1076"/>
          <ac:picMkLst>
            <pc:docMk/>
            <pc:sldMk cId="3320859798" sldId="264"/>
            <ac:picMk id="6" creationId="{D314468C-3DE5-45B8-88D2-A51DFD3A368F}"/>
          </ac:picMkLst>
        </pc:picChg>
      </pc:sldChg>
      <pc:sldChg chg="modSp">
        <pc:chgData name="Dara Soylu" userId="98281ad0e6386e31" providerId="Windows Live" clId="Web-{F6E5860C-8B9C-49CE-9A63-A43A1E8020C3}" dt="2022-01-06T14:21:57.455" v="46" actId="20577"/>
        <pc:sldMkLst>
          <pc:docMk/>
          <pc:sldMk cId="838737355" sldId="266"/>
        </pc:sldMkLst>
        <pc:spChg chg="mod">
          <ac:chgData name="Dara Soylu" userId="98281ad0e6386e31" providerId="Windows Live" clId="Web-{F6E5860C-8B9C-49CE-9A63-A43A1E8020C3}" dt="2022-01-06T14:21:53.846" v="45" actId="20577"/>
          <ac:spMkLst>
            <pc:docMk/>
            <pc:sldMk cId="838737355" sldId="266"/>
            <ac:spMk id="7" creationId="{1680A061-149A-48F6-8FF1-052472F49C99}"/>
          </ac:spMkLst>
        </pc:spChg>
        <pc:spChg chg="mod">
          <ac:chgData name="Dara Soylu" userId="98281ad0e6386e31" providerId="Windows Live" clId="Web-{F6E5860C-8B9C-49CE-9A63-A43A1E8020C3}" dt="2022-01-06T14:21:57.455" v="46" actId="20577"/>
          <ac:spMkLst>
            <pc:docMk/>
            <pc:sldMk cId="838737355" sldId="266"/>
            <ac:spMk id="9" creationId="{656DABD3-EBBE-4237-88A4-AB77A64DDC58}"/>
          </ac:spMkLst>
        </pc:spChg>
      </pc:sldChg>
      <pc:sldChg chg="modSp">
        <pc:chgData name="Dara Soylu" userId="98281ad0e6386e31" providerId="Windows Live" clId="Web-{F6E5860C-8B9C-49CE-9A63-A43A1E8020C3}" dt="2022-01-06T14:22:01.065" v="47" actId="20577"/>
        <pc:sldMkLst>
          <pc:docMk/>
          <pc:sldMk cId="2147546802" sldId="267"/>
        </pc:sldMkLst>
        <pc:spChg chg="mod">
          <ac:chgData name="Dara Soylu" userId="98281ad0e6386e31" providerId="Windows Live" clId="Web-{F6E5860C-8B9C-49CE-9A63-A43A1E8020C3}" dt="2022-01-06T14:22:01.065" v="47" actId="20577"/>
          <ac:spMkLst>
            <pc:docMk/>
            <pc:sldMk cId="2147546802" sldId="267"/>
            <ac:spMk id="4" creationId="{B3DAB61A-2AC2-444A-970D-70BAACC2987C}"/>
          </ac:spMkLst>
        </pc:spChg>
      </pc:sldChg>
      <pc:sldChg chg="modSp">
        <pc:chgData name="Dara Soylu" userId="98281ad0e6386e31" providerId="Windows Live" clId="Web-{F6E5860C-8B9C-49CE-9A63-A43A1E8020C3}" dt="2022-01-06T14:22:08.080" v="49" actId="20577"/>
        <pc:sldMkLst>
          <pc:docMk/>
          <pc:sldMk cId="3052067273" sldId="268"/>
        </pc:sldMkLst>
        <pc:spChg chg="mod">
          <ac:chgData name="Dara Soylu" userId="98281ad0e6386e31" providerId="Windows Live" clId="Web-{F6E5860C-8B9C-49CE-9A63-A43A1E8020C3}" dt="2022-01-06T14:22:08.080" v="49" actId="20577"/>
          <ac:spMkLst>
            <pc:docMk/>
            <pc:sldMk cId="3052067273" sldId="268"/>
            <ac:spMk id="3" creationId="{F509E67E-4F62-42BB-90B9-8259E50FE9EE}"/>
          </ac:spMkLst>
        </pc:spChg>
        <pc:spChg chg="mod">
          <ac:chgData name="Dara Soylu" userId="98281ad0e6386e31" providerId="Windows Live" clId="Web-{F6E5860C-8B9C-49CE-9A63-A43A1E8020C3}" dt="2022-01-06T14:22:05.643" v="48" actId="20577"/>
          <ac:spMkLst>
            <pc:docMk/>
            <pc:sldMk cId="3052067273" sldId="268"/>
            <ac:spMk id="4" creationId="{69D9A4E7-3EED-40D0-8B85-090AC33D5156}"/>
          </ac:spMkLst>
        </pc:spChg>
      </pc:sldChg>
      <pc:sldChg chg="modSp">
        <pc:chgData name="Dara Soylu" userId="98281ad0e6386e31" providerId="Windows Live" clId="Web-{F6E5860C-8B9C-49CE-9A63-A43A1E8020C3}" dt="2022-01-06T14:22:13.830" v="51" actId="20577"/>
        <pc:sldMkLst>
          <pc:docMk/>
          <pc:sldMk cId="557789602" sldId="269"/>
        </pc:sldMkLst>
        <pc:spChg chg="mod">
          <ac:chgData name="Dara Soylu" userId="98281ad0e6386e31" providerId="Windows Live" clId="Web-{F6E5860C-8B9C-49CE-9A63-A43A1E8020C3}" dt="2022-01-06T14:22:10.846" v="50" actId="20577"/>
          <ac:spMkLst>
            <pc:docMk/>
            <pc:sldMk cId="557789602" sldId="269"/>
            <ac:spMk id="4" creationId="{85418507-1D91-4044-B448-D752E2BC4DDC}"/>
          </ac:spMkLst>
        </pc:spChg>
        <pc:spChg chg="mod">
          <ac:chgData name="Dara Soylu" userId="98281ad0e6386e31" providerId="Windows Live" clId="Web-{F6E5860C-8B9C-49CE-9A63-A43A1E8020C3}" dt="2022-01-06T14:22:13.830" v="51" actId="20577"/>
          <ac:spMkLst>
            <pc:docMk/>
            <pc:sldMk cId="557789602" sldId="269"/>
            <ac:spMk id="7" creationId="{E1F4117D-F515-4D28-B696-BAF7CCE2CE1F}"/>
          </ac:spMkLst>
        </pc:spChg>
      </pc:sldChg>
      <pc:sldChg chg="addSp delSp modSp new">
        <pc:chgData name="Dara Soylu" userId="98281ad0e6386e31" providerId="Windows Live" clId="Web-{F6E5860C-8B9C-49CE-9A63-A43A1E8020C3}" dt="2022-01-06T14:21:44.564" v="43" actId="1076"/>
        <pc:sldMkLst>
          <pc:docMk/>
          <pc:sldMk cId="3347072022" sldId="270"/>
        </pc:sldMkLst>
        <pc:spChg chg="del">
          <ac:chgData name="Dara Soylu" userId="98281ad0e6386e31" providerId="Windows Live" clId="Web-{F6E5860C-8B9C-49CE-9A63-A43A1E8020C3}" dt="2022-01-06T14:18:56.012" v="5"/>
          <ac:spMkLst>
            <pc:docMk/>
            <pc:sldMk cId="3347072022" sldId="270"/>
            <ac:spMk id="2" creationId="{A00FAD51-1E8B-4718-BB05-5EF0053DDD0D}"/>
          </ac:spMkLst>
        </pc:spChg>
        <pc:spChg chg="del">
          <ac:chgData name="Dara Soylu" userId="98281ad0e6386e31" providerId="Windows Live" clId="Web-{F6E5860C-8B9C-49CE-9A63-A43A1E8020C3}" dt="2022-01-06T14:18:56.012" v="4"/>
          <ac:spMkLst>
            <pc:docMk/>
            <pc:sldMk cId="3347072022" sldId="270"/>
            <ac:spMk id="3" creationId="{330FBA83-6CAA-4537-A853-006347C6FF3D}"/>
          </ac:spMkLst>
        </pc:spChg>
        <pc:spChg chg="add mod">
          <ac:chgData name="Dara Soylu" userId="98281ad0e6386e31" providerId="Windows Live" clId="Web-{F6E5860C-8B9C-49CE-9A63-A43A1E8020C3}" dt="2022-01-06T14:21:24.142" v="39" actId="1076"/>
          <ac:spMkLst>
            <pc:docMk/>
            <pc:sldMk cId="3347072022" sldId="270"/>
            <ac:spMk id="5" creationId="{112D6B91-5241-437E-8B31-1B4515FB9EBA}"/>
          </ac:spMkLst>
        </pc:spChg>
        <pc:picChg chg="add mod">
          <ac:chgData name="Dara Soylu" userId="98281ad0e6386e31" providerId="Windows Live" clId="Web-{F6E5860C-8B9C-49CE-9A63-A43A1E8020C3}" dt="2022-01-06T14:21:44.564" v="43" actId="1076"/>
          <ac:picMkLst>
            <pc:docMk/>
            <pc:sldMk cId="3347072022" sldId="270"/>
            <ac:picMk id="4" creationId="{0D57126B-0800-4E66-87AE-9AE649EF9CC2}"/>
          </ac:picMkLst>
        </pc:picChg>
      </pc:sldChg>
    </pc:docChg>
  </pc:docChgLst>
  <pc:docChgLst>
    <pc:chgData name="Dara Soylu" userId="98281ad0e6386e31" providerId="Windows Live" clId="Web-{C9F04410-ECF4-4DB8-AB12-520EAA2F4E18}"/>
    <pc:docChg chg="modSld">
      <pc:chgData name="Dara Soylu" userId="98281ad0e6386e31" providerId="Windows Live" clId="Web-{C9F04410-ECF4-4DB8-AB12-520EAA2F4E18}" dt="2022-01-06T14:13:51.372" v="180" actId="20577"/>
      <pc:docMkLst>
        <pc:docMk/>
      </pc:docMkLst>
      <pc:sldChg chg="addSp modSp">
        <pc:chgData name="Dara Soylu" userId="98281ad0e6386e31" providerId="Windows Live" clId="Web-{C9F04410-ECF4-4DB8-AB12-520EAA2F4E18}" dt="2022-01-06T14:11:45.760" v="172" actId="14100"/>
        <pc:sldMkLst>
          <pc:docMk/>
          <pc:sldMk cId="1674425800" sldId="256"/>
        </pc:sldMkLst>
        <pc:spChg chg="add mod">
          <ac:chgData name="Dara Soylu" userId="98281ad0e6386e31" providerId="Windows Live" clId="Web-{C9F04410-ECF4-4DB8-AB12-520EAA2F4E18}" dt="2022-01-06T14:11:45.760" v="172" actId="14100"/>
          <ac:spMkLst>
            <pc:docMk/>
            <pc:sldMk cId="1674425800" sldId="256"/>
            <ac:spMk id="2" creationId="{70144628-55D9-44B0-9549-9C5F80C8F4DF}"/>
          </ac:spMkLst>
        </pc:spChg>
        <pc:spChg chg="mod">
          <ac:chgData name="Dara Soylu" userId="98281ad0e6386e31" providerId="Windows Live" clId="Web-{C9F04410-ECF4-4DB8-AB12-520EAA2F4E18}" dt="2022-01-06T14:10:48.961" v="133" actId="1076"/>
          <ac:spMkLst>
            <pc:docMk/>
            <pc:sldMk cId="1674425800" sldId="256"/>
            <ac:spMk id="4" creationId="{1494AB2B-C011-4E21-9E6D-B2B47DAF5746}"/>
          </ac:spMkLst>
        </pc:spChg>
        <pc:spChg chg="mod">
          <ac:chgData name="Dara Soylu" userId="98281ad0e6386e31" providerId="Windows Live" clId="Web-{C9F04410-ECF4-4DB8-AB12-520EAA2F4E18}" dt="2022-01-06T14:10:53.743" v="134" actId="1076"/>
          <ac:spMkLst>
            <pc:docMk/>
            <pc:sldMk cId="1674425800" sldId="256"/>
            <ac:spMk id="6" creationId="{6CBD26C1-FDD0-49DD-9F34-261F00B40037}"/>
          </ac:spMkLst>
        </pc:spChg>
      </pc:sldChg>
      <pc:sldChg chg="addSp delSp modSp">
        <pc:chgData name="Dara Soylu" userId="98281ad0e6386e31" providerId="Windows Live" clId="Web-{C9F04410-ECF4-4DB8-AB12-520EAA2F4E18}" dt="2022-01-06T14:07:54.676" v="105" actId="1076"/>
        <pc:sldMkLst>
          <pc:docMk/>
          <pc:sldMk cId="992531531" sldId="257"/>
        </pc:sldMkLst>
        <pc:picChg chg="add mod">
          <ac:chgData name="Dara Soylu" userId="98281ad0e6386e31" providerId="Windows Live" clId="Web-{C9F04410-ECF4-4DB8-AB12-520EAA2F4E18}" dt="2022-01-06T14:07:54.676" v="105" actId="1076"/>
          <ac:picMkLst>
            <pc:docMk/>
            <pc:sldMk cId="992531531" sldId="257"/>
            <ac:picMk id="2" creationId="{8F404A15-6613-4FF8-8A04-64F6929A2C7C}"/>
          </ac:picMkLst>
        </pc:picChg>
        <pc:picChg chg="del">
          <ac:chgData name="Dara Soylu" userId="98281ad0e6386e31" providerId="Windows Live" clId="Web-{C9F04410-ECF4-4DB8-AB12-520EAA2F4E18}" dt="2022-01-06T14:07:30.863" v="101"/>
          <ac:picMkLst>
            <pc:docMk/>
            <pc:sldMk cId="992531531" sldId="257"/>
            <ac:picMk id="5" creationId="{FED1926A-EC9B-4AC2-990D-00CEE7CD54E8}"/>
          </ac:picMkLst>
        </pc:picChg>
      </pc:sldChg>
      <pc:sldChg chg="addSp delSp modSp">
        <pc:chgData name="Dara Soylu" userId="98281ad0e6386e31" providerId="Windows Live" clId="Web-{C9F04410-ECF4-4DB8-AB12-520EAA2F4E18}" dt="2022-01-06T14:08:41.646" v="115" actId="1076"/>
        <pc:sldMkLst>
          <pc:docMk/>
          <pc:sldMk cId="4038930645" sldId="258"/>
        </pc:sldMkLst>
        <pc:picChg chg="add mod">
          <ac:chgData name="Dara Soylu" userId="98281ad0e6386e31" providerId="Windows Live" clId="Web-{C9F04410-ECF4-4DB8-AB12-520EAA2F4E18}" dt="2022-01-06T14:08:41.646" v="115" actId="1076"/>
          <ac:picMkLst>
            <pc:docMk/>
            <pc:sldMk cId="4038930645" sldId="258"/>
            <ac:picMk id="2" creationId="{B4998FBB-2369-413F-9094-169DB4FFB73C}"/>
          </ac:picMkLst>
        </pc:picChg>
        <pc:picChg chg="del">
          <ac:chgData name="Dara Soylu" userId="98281ad0e6386e31" providerId="Windows Live" clId="Web-{C9F04410-ECF4-4DB8-AB12-520EAA2F4E18}" dt="2022-01-06T14:08:01.239" v="106"/>
          <ac:picMkLst>
            <pc:docMk/>
            <pc:sldMk cId="4038930645" sldId="258"/>
            <ac:picMk id="4" creationId="{02C82D2D-0520-4E58-B676-5907A2AC0380}"/>
          </ac:picMkLst>
        </pc:picChg>
      </pc:sldChg>
      <pc:sldChg chg="addSp delSp modSp">
        <pc:chgData name="Dara Soylu" userId="98281ad0e6386e31" providerId="Windows Live" clId="Web-{C9F04410-ECF4-4DB8-AB12-520EAA2F4E18}" dt="2022-01-06T14:09:09.287" v="120" actId="1076"/>
        <pc:sldMkLst>
          <pc:docMk/>
          <pc:sldMk cId="3939510565" sldId="259"/>
        </pc:sldMkLst>
        <pc:picChg chg="add mod">
          <ac:chgData name="Dara Soylu" userId="98281ad0e6386e31" providerId="Windows Live" clId="Web-{C9F04410-ECF4-4DB8-AB12-520EAA2F4E18}" dt="2022-01-06T14:09:09.287" v="120" actId="1076"/>
          <ac:picMkLst>
            <pc:docMk/>
            <pc:sldMk cId="3939510565" sldId="259"/>
            <ac:picMk id="2" creationId="{C875BEE6-44C8-4FC5-B35A-56E6EA12BF64}"/>
          </ac:picMkLst>
        </pc:picChg>
        <pc:picChg chg="del">
          <ac:chgData name="Dara Soylu" userId="98281ad0e6386e31" providerId="Windows Live" clId="Web-{C9F04410-ECF4-4DB8-AB12-520EAA2F4E18}" dt="2022-01-06T14:08:52.927" v="116"/>
          <ac:picMkLst>
            <pc:docMk/>
            <pc:sldMk cId="3939510565" sldId="259"/>
            <ac:picMk id="4" creationId="{46DBAEDF-D2F3-4B1A-8061-FB919096924B}"/>
          </ac:picMkLst>
        </pc:picChg>
      </pc:sldChg>
      <pc:sldChg chg="addSp delSp modSp">
        <pc:chgData name="Dara Soylu" userId="98281ad0e6386e31" providerId="Windows Live" clId="Web-{C9F04410-ECF4-4DB8-AB12-520EAA2F4E18}" dt="2022-01-06T14:09:32.913" v="125" actId="1076"/>
        <pc:sldMkLst>
          <pc:docMk/>
          <pc:sldMk cId="2787585048" sldId="260"/>
        </pc:sldMkLst>
        <pc:picChg chg="add mod">
          <ac:chgData name="Dara Soylu" userId="98281ad0e6386e31" providerId="Windows Live" clId="Web-{C9F04410-ECF4-4DB8-AB12-520EAA2F4E18}" dt="2022-01-06T14:09:32.913" v="125" actId="1076"/>
          <ac:picMkLst>
            <pc:docMk/>
            <pc:sldMk cId="2787585048" sldId="260"/>
            <ac:picMk id="2" creationId="{E309E347-4019-4B8C-8D08-F72D056671F1}"/>
          </ac:picMkLst>
        </pc:picChg>
        <pc:picChg chg="del">
          <ac:chgData name="Dara Soylu" userId="98281ad0e6386e31" providerId="Windows Live" clId="Web-{C9F04410-ECF4-4DB8-AB12-520EAA2F4E18}" dt="2022-01-06T14:09:17.944" v="121"/>
          <ac:picMkLst>
            <pc:docMk/>
            <pc:sldMk cId="2787585048" sldId="260"/>
            <ac:picMk id="4" creationId="{D1D0E0CC-2744-49E6-8774-F5AA577D4EE3}"/>
          </ac:picMkLst>
        </pc:picChg>
      </pc:sldChg>
      <pc:sldChg chg="addSp delSp modSp">
        <pc:chgData name="Dara Soylu" userId="98281ad0e6386e31" providerId="Windows Live" clId="Web-{C9F04410-ECF4-4DB8-AB12-520EAA2F4E18}" dt="2022-01-06T14:10:00.585" v="132" actId="1076"/>
        <pc:sldMkLst>
          <pc:docMk/>
          <pc:sldMk cId="2457137550" sldId="261"/>
        </pc:sldMkLst>
        <pc:picChg chg="add mod">
          <ac:chgData name="Dara Soylu" userId="98281ad0e6386e31" providerId="Windows Live" clId="Web-{C9F04410-ECF4-4DB8-AB12-520EAA2F4E18}" dt="2022-01-06T14:10:00.585" v="132" actId="1076"/>
          <ac:picMkLst>
            <pc:docMk/>
            <pc:sldMk cId="2457137550" sldId="261"/>
            <ac:picMk id="2" creationId="{5A0A4843-5690-4555-94DC-A84FA4BABB8B}"/>
          </ac:picMkLst>
        </pc:picChg>
        <pc:picChg chg="del">
          <ac:chgData name="Dara Soylu" userId="98281ad0e6386e31" providerId="Windows Live" clId="Web-{C9F04410-ECF4-4DB8-AB12-520EAA2F4E18}" dt="2022-01-06T14:09:35.460" v="126"/>
          <ac:picMkLst>
            <pc:docMk/>
            <pc:sldMk cId="2457137550" sldId="261"/>
            <ac:picMk id="4" creationId="{19B7193E-1E05-42D3-A98B-FB8528F24A9F}"/>
          </ac:picMkLst>
        </pc:picChg>
      </pc:sldChg>
      <pc:sldChg chg="addSp delSp modSp">
        <pc:chgData name="Dara Soylu" userId="98281ad0e6386e31" providerId="Windows Live" clId="Web-{C9F04410-ECF4-4DB8-AB12-520EAA2F4E18}" dt="2022-01-06T14:13:47.216" v="179" actId="20577"/>
        <pc:sldMkLst>
          <pc:docMk/>
          <pc:sldMk cId="3052067273" sldId="268"/>
        </pc:sldMkLst>
        <pc:spChg chg="add mod">
          <ac:chgData name="Dara Soylu" userId="98281ad0e6386e31" providerId="Windows Live" clId="Web-{C9F04410-ECF4-4DB8-AB12-520EAA2F4E18}" dt="2022-01-06T14:13:47.216" v="179" actId="20577"/>
          <ac:spMkLst>
            <pc:docMk/>
            <pc:sldMk cId="3052067273" sldId="268"/>
            <ac:spMk id="3" creationId="{F509E67E-4F62-42BB-90B9-8259E50FE9EE}"/>
          </ac:spMkLst>
        </pc:spChg>
        <pc:picChg chg="add mod">
          <ac:chgData name="Dara Soylu" userId="98281ad0e6386e31" providerId="Windows Live" clId="Web-{C9F04410-ECF4-4DB8-AB12-520EAA2F4E18}" dt="2022-01-06T13:55:38.986" v="8" actId="1076"/>
          <ac:picMkLst>
            <pc:docMk/>
            <pc:sldMk cId="3052067273" sldId="268"/>
            <ac:picMk id="2" creationId="{5F650DB3-6475-41DF-A664-D7378097F1BF}"/>
          </ac:picMkLst>
        </pc:picChg>
        <pc:picChg chg="del">
          <ac:chgData name="Dara Soylu" userId="98281ad0e6386e31" providerId="Windows Live" clId="Web-{C9F04410-ECF4-4DB8-AB12-520EAA2F4E18}" dt="2022-01-06T13:48:44.506" v="0"/>
          <ac:picMkLst>
            <pc:docMk/>
            <pc:sldMk cId="3052067273" sldId="268"/>
            <ac:picMk id="5" creationId="{1B1CB966-051C-4AD4-9B4F-0A729E09F8DA}"/>
          </ac:picMkLst>
        </pc:picChg>
        <pc:picChg chg="add mod">
          <ac:chgData name="Dara Soylu" userId="98281ad0e6386e31" providerId="Windows Live" clId="Web-{C9F04410-ECF4-4DB8-AB12-520EAA2F4E18}" dt="2022-01-06T13:58:57.491" v="15" actId="1076"/>
          <ac:picMkLst>
            <pc:docMk/>
            <pc:sldMk cId="3052067273" sldId="268"/>
            <ac:picMk id="6" creationId="{59BD55EA-6ECA-4FF9-A6BB-1837D7AA5DDE}"/>
          </ac:picMkLst>
        </pc:picChg>
      </pc:sldChg>
      <pc:sldChg chg="addSp delSp modSp">
        <pc:chgData name="Dara Soylu" userId="98281ad0e6386e31" providerId="Windows Live" clId="Web-{C9F04410-ECF4-4DB8-AB12-520EAA2F4E18}" dt="2022-01-06T14:13:51.372" v="180" actId="20577"/>
        <pc:sldMkLst>
          <pc:docMk/>
          <pc:sldMk cId="557789602" sldId="269"/>
        </pc:sldMkLst>
        <pc:spChg chg="del">
          <ac:chgData name="Dara Soylu" userId="98281ad0e6386e31" providerId="Windows Live" clId="Web-{C9F04410-ECF4-4DB8-AB12-520EAA2F4E18}" dt="2022-01-06T14:00:52.540" v="17"/>
          <ac:spMkLst>
            <pc:docMk/>
            <pc:sldMk cId="557789602" sldId="269"/>
            <ac:spMk id="2" creationId="{05110C4E-509A-4BAD-B2CE-EB86A8AC7D01}"/>
          </ac:spMkLst>
        </pc:spChg>
        <pc:spChg chg="del">
          <ac:chgData name="Dara Soylu" userId="98281ad0e6386e31" providerId="Windows Live" clId="Web-{C9F04410-ECF4-4DB8-AB12-520EAA2F4E18}" dt="2022-01-06T14:00:52.540" v="16"/>
          <ac:spMkLst>
            <pc:docMk/>
            <pc:sldMk cId="557789602" sldId="269"/>
            <ac:spMk id="3" creationId="{34415593-D4AE-47B5-97EB-658410DF51F6}"/>
          </ac:spMkLst>
        </pc:spChg>
        <pc:spChg chg="add mod">
          <ac:chgData name="Dara Soylu" userId="98281ad0e6386e31" providerId="Windows Live" clId="Web-{C9F04410-ECF4-4DB8-AB12-520EAA2F4E18}" dt="2022-01-06T14:13:51.372" v="180" actId="20577"/>
          <ac:spMkLst>
            <pc:docMk/>
            <pc:sldMk cId="557789602" sldId="269"/>
            <ac:spMk id="4" creationId="{85418507-1D91-4044-B448-D752E2BC4DDC}"/>
          </ac:spMkLst>
        </pc:spChg>
        <pc:spChg chg="add mod">
          <ac:chgData name="Dara Soylu" userId="98281ad0e6386e31" providerId="Windows Live" clId="Web-{C9F04410-ECF4-4DB8-AB12-520EAA2F4E18}" dt="2022-01-06T14:03:57.389" v="96" actId="20577"/>
          <ac:spMkLst>
            <pc:docMk/>
            <pc:sldMk cId="557789602" sldId="269"/>
            <ac:spMk id="7" creationId="{E1F4117D-F515-4D28-B696-BAF7CCE2CE1F}"/>
          </ac:spMkLst>
        </pc:spChg>
        <pc:picChg chg="add del mod">
          <ac:chgData name="Dara Soylu" userId="98281ad0e6386e31" providerId="Windows Live" clId="Web-{C9F04410-ECF4-4DB8-AB12-520EAA2F4E18}" dt="2022-01-06T14:01:34.932" v="28"/>
          <ac:picMkLst>
            <pc:docMk/>
            <pc:sldMk cId="557789602" sldId="269"/>
            <ac:picMk id="5" creationId="{C5C45D76-EEB5-4D5E-BF7F-C730AE044667}"/>
          </ac:picMkLst>
        </pc:picChg>
        <pc:picChg chg="add mod">
          <ac:chgData name="Dara Soylu" userId="98281ad0e6386e31" providerId="Windows Live" clId="Web-{C9F04410-ECF4-4DB8-AB12-520EAA2F4E18}" dt="2022-01-06T14:02:01.980" v="32" actId="1076"/>
          <ac:picMkLst>
            <pc:docMk/>
            <pc:sldMk cId="557789602" sldId="269"/>
            <ac:picMk id="6" creationId="{712EEE1A-DFE5-46CC-9174-31D39F543E6C}"/>
          </ac:picMkLst>
        </pc:picChg>
        <pc:picChg chg="add mod">
          <ac:chgData name="Dara Soylu" userId="98281ad0e6386e31" providerId="Windows Live" clId="Web-{C9F04410-ECF4-4DB8-AB12-520EAA2F4E18}" dt="2022-01-06T14:04:52.031" v="100" actId="14100"/>
          <ac:picMkLst>
            <pc:docMk/>
            <pc:sldMk cId="557789602" sldId="269"/>
            <ac:picMk id="8" creationId="{947DA098-3E8A-4D0E-99A3-50CF5A083A90}"/>
          </ac:picMkLst>
        </pc:picChg>
      </pc:sldChg>
    </pc:docChg>
  </pc:docChgLst>
  <pc:docChgLst>
    <pc:chgData name="Dara Soylu" userId="98281ad0e6386e31" providerId="Windows Live" clId="Web-{187E751F-A727-4B9B-AC5A-3A53CEE5036B}"/>
    <pc:docChg chg="modSld">
      <pc:chgData name="Dara Soylu" userId="98281ad0e6386e31" providerId="Windows Live" clId="Web-{187E751F-A727-4B9B-AC5A-3A53CEE5036B}" dt="2022-01-06T14:24:32.825" v="25" actId="20577"/>
      <pc:docMkLst>
        <pc:docMk/>
      </pc:docMkLst>
      <pc:sldChg chg="modSp">
        <pc:chgData name="Dara Soylu" userId="98281ad0e6386e31" providerId="Windows Live" clId="Web-{187E751F-A727-4B9B-AC5A-3A53CEE5036B}" dt="2022-01-06T14:23:42.277" v="8" actId="20577"/>
        <pc:sldMkLst>
          <pc:docMk/>
          <pc:sldMk cId="1674425800" sldId="256"/>
        </pc:sldMkLst>
        <pc:spChg chg="mod">
          <ac:chgData name="Dara Soylu" userId="98281ad0e6386e31" providerId="Windows Live" clId="Web-{187E751F-A727-4B9B-AC5A-3A53CEE5036B}" dt="2022-01-06T14:23:42.277" v="8" actId="20577"/>
          <ac:spMkLst>
            <pc:docMk/>
            <pc:sldMk cId="1674425800" sldId="256"/>
            <ac:spMk id="6" creationId="{6CBD26C1-FDD0-49DD-9F34-261F00B40037}"/>
          </ac:spMkLst>
        </pc:spChg>
      </pc:sldChg>
      <pc:sldChg chg="modSp">
        <pc:chgData name="Dara Soylu" userId="98281ad0e6386e31" providerId="Windows Live" clId="Web-{187E751F-A727-4B9B-AC5A-3A53CEE5036B}" dt="2022-01-06T14:24:16.028" v="14" actId="20577"/>
        <pc:sldMkLst>
          <pc:docMk/>
          <pc:sldMk cId="3095015784" sldId="262"/>
        </pc:sldMkLst>
        <pc:spChg chg="mod">
          <ac:chgData name="Dara Soylu" userId="98281ad0e6386e31" providerId="Windows Live" clId="Web-{187E751F-A727-4B9B-AC5A-3A53CEE5036B}" dt="2022-01-06T14:24:16.028" v="14" actId="20577"/>
          <ac:spMkLst>
            <pc:docMk/>
            <pc:sldMk cId="3095015784" sldId="262"/>
            <ac:spMk id="4" creationId="{4101F30D-2C48-4772-BA6E-EDFD7C9743F1}"/>
          </ac:spMkLst>
        </pc:spChg>
      </pc:sldChg>
      <pc:sldChg chg="modSp">
        <pc:chgData name="Dara Soylu" userId="98281ad0e6386e31" providerId="Windows Live" clId="Web-{187E751F-A727-4B9B-AC5A-3A53CEE5036B}" dt="2022-01-06T14:24:32.825" v="25" actId="20577"/>
        <pc:sldMkLst>
          <pc:docMk/>
          <pc:sldMk cId="3320859798" sldId="264"/>
        </pc:sldMkLst>
        <pc:spChg chg="mod">
          <ac:chgData name="Dara Soylu" userId="98281ad0e6386e31" providerId="Windows Live" clId="Web-{187E751F-A727-4B9B-AC5A-3A53CEE5036B}" dt="2022-01-06T14:24:32.825" v="25" actId="20577"/>
          <ac:spMkLst>
            <pc:docMk/>
            <pc:sldMk cId="3320859798" sldId="264"/>
            <ac:spMk id="5" creationId="{9760C1BB-6BED-4681-B7E6-2FFB59CBB983}"/>
          </ac:spMkLst>
        </pc:spChg>
      </pc:sldChg>
    </pc:docChg>
  </pc:docChgLst>
  <pc:docChgLst>
    <pc:chgData name="Dara Soylu" userId="98281ad0e6386e31" providerId="Windows Live" clId="Web-{202D4DE5-F12E-4316-9D8C-53E2A8AC305C}"/>
    <pc:docChg chg="addSld modSld">
      <pc:chgData name="Dara Soylu" userId="98281ad0e6386e31" providerId="Windows Live" clId="Web-{202D4DE5-F12E-4316-9D8C-53E2A8AC305C}" dt="2022-01-06T12:47:42.265" v="678" actId="1076"/>
      <pc:docMkLst>
        <pc:docMk/>
      </pc:docMkLst>
      <pc:sldChg chg="addSp delSp modSp">
        <pc:chgData name="Dara Soylu" userId="98281ad0e6386e31" providerId="Windows Live" clId="Web-{202D4DE5-F12E-4316-9D8C-53E2A8AC305C}" dt="2022-01-06T12:22:57.691" v="353" actId="20577"/>
        <pc:sldMkLst>
          <pc:docMk/>
          <pc:sldMk cId="1674425800" sldId="256"/>
        </pc:sldMkLst>
        <pc:spChg chg="del">
          <ac:chgData name="Dara Soylu" userId="98281ad0e6386e31" providerId="Windows Live" clId="Web-{202D4DE5-F12E-4316-9D8C-53E2A8AC305C}" dt="2022-01-06T11:52:14.576" v="1"/>
          <ac:spMkLst>
            <pc:docMk/>
            <pc:sldMk cId="1674425800" sldId="256"/>
            <ac:spMk id="2" creationId="{00000000-0000-0000-0000-000000000000}"/>
          </ac:spMkLst>
        </pc:spChg>
        <pc:spChg chg="del">
          <ac:chgData name="Dara Soylu" userId="98281ad0e6386e31" providerId="Windows Live" clId="Web-{202D4DE5-F12E-4316-9D8C-53E2A8AC305C}" dt="2022-01-06T11:52:14.576" v="0"/>
          <ac:spMkLst>
            <pc:docMk/>
            <pc:sldMk cId="1674425800" sldId="256"/>
            <ac:spMk id="3" creationId="{00000000-0000-0000-0000-000000000000}"/>
          </ac:spMkLst>
        </pc:spChg>
        <pc:spChg chg="add mod">
          <ac:chgData name="Dara Soylu" userId="98281ad0e6386e31" providerId="Windows Live" clId="Web-{202D4DE5-F12E-4316-9D8C-53E2A8AC305C}" dt="2022-01-06T12:22:57.691" v="353" actId="20577"/>
          <ac:spMkLst>
            <pc:docMk/>
            <pc:sldMk cId="1674425800" sldId="256"/>
            <ac:spMk id="4" creationId="{1494AB2B-C011-4E21-9E6D-B2B47DAF5746}"/>
          </ac:spMkLst>
        </pc:spChg>
        <pc:spChg chg="add del mod">
          <ac:chgData name="Dara Soylu" userId="98281ad0e6386e31" providerId="Windows Live" clId="Web-{202D4DE5-F12E-4316-9D8C-53E2A8AC305C}" dt="2022-01-06T11:57:35.116" v="115"/>
          <ac:spMkLst>
            <pc:docMk/>
            <pc:sldMk cId="1674425800" sldId="256"/>
            <ac:spMk id="5" creationId="{CC9F4D64-E65C-4BFA-8A80-5328A9702614}"/>
          </ac:spMkLst>
        </pc:spChg>
        <pc:spChg chg="add mod">
          <ac:chgData name="Dara Soylu" userId="98281ad0e6386e31" providerId="Windows Live" clId="Web-{202D4DE5-F12E-4316-9D8C-53E2A8AC305C}" dt="2022-01-06T12:22:50.269" v="350" actId="14100"/>
          <ac:spMkLst>
            <pc:docMk/>
            <pc:sldMk cId="1674425800" sldId="256"/>
            <ac:spMk id="6" creationId="{6CBD26C1-FDD0-49DD-9F34-261F00B40037}"/>
          </ac:spMkLst>
        </pc:spChg>
        <pc:spChg chg="add del mod">
          <ac:chgData name="Dara Soylu" userId="98281ad0e6386e31" providerId="Windows Live" clId="Web-{202D4DE5-F12E-4316-9D8C-53E2A8AC305C}" dt="2022-01-06T12:03:14.782" v="179"/>
          <ac:spMkLst>
            <pc:docMk/>
            <pc:sldMk cId="1674425800" sldId="256"/>
            <ac:spMk id="7" creationId="{52591992-720D-400C-973E-3FF910CFFDAF}"/>
          </ac:spMkLst>
        </pc:spChg>
        <pc:picChg chg="add del mod">
          <ac:chgData name="Dara Soylu" userId="98281ad0e6386e31" providerId="Windows Live" clId="Web-{202D4DE5-F12E-4316-9D8C-53E2A8AC305C}" dt="2022-01-06T12:03:58.643" v="185"/>
          <ac:picMkLst>
            <pc:docMk/>
            <pc:sldMk cId="1674425800" sldId="256"/>
            <ac:picMk id="8" creationId="{30F3B7D7-ACC6-43F5-913F-83C62406BA19}"/>
          </ac:picMkLst>
        </pc:picChg>
      </pc:sldChg>
      <pc:sldChg chg="addSp delSp modSp new">
        <pc:chgData name="Dara Soylu" userId="98281ad0e6386e31" providerId="Windows Live" clId="Web-{202D4DE5-F12E-4316-9D8C-53E2A8AC305C}" dt="2022-01-06T12:14:52.240" v="282" actId="1076"/>
        <pc:sldMkLst>
          <pc:docMk/>
          <pc:sldMk cId="992531531" sldId="257"/>
        </pc:sldMkLst>
        <pc:spChg chg="del">
          <ac:chgData name="Dara Soylu" userId="98281ad0e6386e31" providerId="Windows Live" clId="Web-{202D4DE5-F12E-4316-9D8C-53E2A8AC305C}" dt="2022-01-06T12:06:27.647" v="253"/>
          <ac:spMkLst>
            <pc:docMk/>
            <pc:sldMk cId="992531531" sldId="257"/>
            <ac:spMk id="2" creationId="{2034EA43-247D-41E2-9DAB-4C826D0899F7}"/>
          </ac:spMkLst>
        </pc:spChg>
        <pc:spChg chg="del">
          <ac:chgData name="Dara Soylu" userId="98281ad0e6386e31" providerId="Windows Live" clId="Web-{202D4DE5-F12E-4316-9D8C-53E2A8AC305C}" dt="2022-01-06T12:06:27.647" v="252"/>
          <ac:spMkLst>
            <pc:docMk/>
            <pc:sldMk cId="992531531" sldId="257"/>
            <ac:spMk id="3" creationId="{4BE228BE-BB40-4559-ABE7-C160E2EEA3C1}"/>
          </ac:spMkLst>
        </pc:spChg>
        <pc:picChg chg="add del mod">
          <ac:chgData name="Dara Soylu" userId="98281ad0e6386e31" providerId="Windows Live" clId="Web-{202D4DE5-F12E-4316-9D8C-53E2A8AC305C}" dt="2022-01-06T12:11:03.921" v="262"/>
          <ac:picMkLst>
            <pc:docMk/>
            <pc:sldMk cId="992531531" sldId="257"/>
            <ac:picMk id="4" creationId="{3FDABC9D-92D5-4C0E-A4F5-67AB636B74C1}"/>
          </ac:picMkLst>
        </pc:picChg>
        <pc:picChg chg="add mod">
          <ac:chgData name="Dara Soylu" userId="98281ad0e6386e31" providerId="Windows Live" clId="Web-{202D4DE5-F12E-4316-9D8C-53E2A8AC305C}" dt="2022-01-06T12:14:52.240" v="282" actId="1076"/>
          <ac:picMkLst>
            <pc:docMk/>
            <pc:sldMk cId="992531531" sldId="257"/>
            <ac:picMk id="5" creationId="{FED1926A-EC9B-4AC2-990D-00CEE7CD54E8}"/>
          </ac:picMkLst>
        </pc:picChg>
      </pc:sldChg>
      <pc:sldChg chg="addSp delSp modSp new">
        <pc:chgData name="Dara Soylu" userId="98281ad0e6386e31" providerId="Windows Live" clId="Web-{202D4DE5-F12E-4316-9D8C-53E2A8AC305C}" dt="2022-01-06T12:14:35.161" v="279" actId="1076"/>
        <pc:sldMkLst>
          <pc:docMk/>
          <pc:sldMk cId="4038930645" sldId="258"/>
        </pc:sldMkLst>
        <pc:spChg chg="del">
          <ac:chgData name="Dara Soylu" userId="98281ad0e6386e31" providerId="Windows Live" clId="Web-{202D4DE5-F12E-4316-9D8C-53E2A8AC305C}" dt="2022-01-06T12:14:07.520" v="274"/>
          <ac:spMkLst>
            <pc:docMk/>
            <pc:sldMk cId="4038930645" sldId="258"/>
            <ac:spMk id="2" creationId="{04608AED-8A76-4364-AD35-801822F1D0AF}"/>
          </ac:spMkLst>
        </pc:spChg>
        <pc:spChg chg="del">
          <ac:chgData name="Dara Soylu" userId="98281ad0e6386e31" providerId="Windows Live" clId="Web-{202D4DE5-F12E-4316-9D8C-53E2A8AC305C}" dt="2022-01-06T12:14:07.520" v="273"/>
          <ac:spMkLst>
            <pc:docMk/>
            <pc:sldMk cId="4038930645" sldId="258"/>
            <ac:spMk id="3" creationId="{26C5412C-D3CF-41AB-8A7B-5A5CEB9296A0}"/>
          </ac:spMkLst>
        </pc:spChg>
        <pc:picChg chg="add mod">
          <ac:chgData name="Dara Soylu" userId="98281ad0e6386e31" providerId="Windows Live" clId="Web-{202D4DE5-F12E-4316-9D8C-53E2A8AC305C}" dt="2022-01-06T12:14:35.161" v="279" actId="1076"/>
          <ac:picMkLst>
            <pc:docMk/>
            <pc:sldMk cId="4038930645" sldId="258"/>
            <ac:picMk id="4" creationId="{02C82D2D-0520-4E58-B676-5907A2AC0380}"/>
          </ac:picMkLst>
        </pc:picChg>
      </pc:sldChg>
      <pc:sldChg chg="addSp delSp modSp new">
        <pc:chgData name="Dara Soylu" userId="98281ad0e6386e31" providerId="Windows Live" clId="Web-{202D4DE5-F12E-4316-9D8C-53E2A8AC305C}" dt="2022-01-06T12:15:25.053" v="288" actId="1076"/>
        <pc:sldMkLst>
          <pc:docMk/>
          <pc:sldMk cId="3939510565" sldId="259"/>
        </pc:sldMkLst>
        <pc:spChg chg="del">
          <ac:chgData name="Dara Soylu" userId="98281ad0e6386e31" providerId="Windows Live" clId="Web-{202D4DE5-F12E-4316-9D8C-53E2A8AC305C}" dt="2022-01-06T12:15:06.224" v="284"/>
          <ac:spMkLst>
            <pc:docMk/>
            <pc:sldMk cId="3939510565" sldId="259"/>
            <ac:spMk id="2" creationId="{61E08C65-02BC-444A-ACC3-D2C0E0A79C18}"/>
          </ac:spMkLst>
        </pc:spChg>
        <pc:spChg chg="del">
          <ac:chgData name="Dara Soylu" userId="98281ad0e6386e31" providerId="Windows Live" clId="Web-{202D4DE5-F12E-4316-9D8C-53E2A8AC305C}" dt="2022-01-06T12:15:06.224" v="283"/>
          <ac:spMkLst>
            <pc:docMk/>
            <pc:sldMk cId="3939510565" sldId="259"/>
            <ac:spMk id="3" creationId="{AE4E88EC-AD4C-41B7-A7E2-6D167460D079}"/>
          </ac:spMkLst>
        </pc:spChg>
        <pc:picChg chg="add mod">
          <ac:chgData name="Dara Soylu" userId="98281ad0e6386e31" providerId="Windows Live" clId="Web-{202D4DE5-F12E-4316-9D8C-53E2A8AC305C}" dt="2022-01-06T12:15:25.053" v="288" actId="1076"/>
          <ac:picMkLst>
            <pc:docMk/>
            <pc:sldMk cId="3939510565" sldId="259"/>
            <ac:picMk id="4" creationId="{46DBAEDF-D2F3-4B1A-8061-FB919096924B}"/>
          </ac:picMkLst>
        </pc:picChg>
      </pc:sldChg>
      <pc:sldChg chg="addSp delSp modSp new">
        <pc:chgData name="Dara Soylu" userId="98281ad0e6386e31" providerId="Windows Live" clId="Web-{202D4DE5-F12E-4316-9D8C-53E2A8AC305C}" dt="2022-01-06T12:16:06.632" v="297" actId="1076"/>
        <pc:sldMkLst>
          <pc:docMk/>
          <pc:sldMk cId="2787585048" sldId="260"/>
        </pc:sldMkLst>
        <pc:spChg chg="del">
          <ac:chgData name="Dara Soylu" userId="98281ad0e6386e31" providerId="Windows Live" clId="Web-{202D4DE5-F12E-4316-9D8C-53E2A8AC305C}" dt="2022-01-06T12:15:42.710" v="290"/>
          <ac:spMkLst>
            <pc:docMk/>
            <pc:sldMk cId="2787585048" sldId="260"/>
            <ac:spMk id="2" creationId="{7C4E5B0A-63AF-4EA3-89E7-AE62465EE0B8}"/>
          </ac:spMkLst>
        </pc:spChg>
        <pc:spChg chg="del">
          <ac:chgData name="Dara Soylu" userId="98281ad0e6386e31" providerId="Windows Live" clId="Web-{202D4DE5-F12E-4316-9D8C-53E2A8AC305C}" dt="2022-01-06T12:15:42.710" v="289"/>
          <ac:spMkLst>
            <pc:docMk/>
            <pc:sldMk cId="2787585048" sldId="260"/>
            <ac:spMk id="3" creationId="{D2ADB7F0-D889-4123-905B-150671878C24}"/>
          </ac:spMkLst>
        </pc:spChg>
        <pc:picChg chg="add mod">
          <ac:chgData name="Dara Soylu" userId="98281ad0e6386e31" providerId="Windows Live" clId="Web-{202D4DE5-F12E-4316-9D8C-53E2A8AC305C}" dt="2022-01-06T12:16:06.632" v="297" actId="1076"/>
          <ac:picMkLst>
            <pc:docMk/>
            <pc:sldMk cId="2787585048" sldId="260"/>
            <ac:picMk id="4" creationId="{D1D0E0CC-2744-49E6-8774-F5AA577D4EE3}"/>
          </ac:picMkLst>
        </pc:picChg>
      </pc:sldChg>
      <pc:sldChg chg="addSp delSp modSp new">
        <pc:chgData name="Dara Soylu" userId="98281ad0e6386e31" providerId="Windows Live" clId="Web-{202D4DE5-F12E-4316-9D8C-53E2A8AC305C}" dt="2022-01-06T12:16:34.821" v="301" actId="1076"/>
        <pc:sldMkLst>
          <pc:docMk/>
          <pc:sldMk cId="2457137550" sldId="261"/>
        </pc:sldMkLst>
        <pc:spChg chg="del">
          <ac:chgData name="Dara Soylu" userId="98281ad0e6386e31" providerId="Windows Live" clId="Web-{202D4DE5-F12E-4316-9D8C-53E2A8AC305C}" dt="2022-01-06T12:15:50.148" v="293"/>
          <ac:spMkLst>
            <pc:docMk/>
            <pc:sldMk cId="2457137550" sldId="261"/>
            <ac:spMk id="2" creationId="{9A23A24C-58C0-4840-AF77-3E6CFD1F1D23}"/>
          </ac:spMkLst>
        </pc:spChg>
        <pc:spChg chg="del">
          <ac:chgData name="Dara Soylu" userId="98281ad0e6386e31" providerId="Windows Live" clId="Web-{202D4DE5-F12E-4316-9D8C-53E2A8AC305C}" dt="2022-01-06T12:15:50.148" v="292"/>
          <ac:spMkLst>
            <pc:docMk/>
            <pc:sldMk cId="2457137550" sldId="261"/>
            <ac:spMk id="3" creationId="{7CB02DDA-A5CD-4B57-B415-7BCEDBF9000B}"/>
          </ac:spMkLst>
        </pc:spChg>
        <pc:picChg chg="add mod">
          <ac:chgData name="Dara Soylu" userId="98281ad0e6386e31" providerId="Windows Live" clId="Web-{202D4DE5-F12E-4316-9D8C-53E2A8AC305C}" dt="2022-01-06T12:16:34.821" v="301" actId="1076"/>
          <ac:picMkLst>
            <pc:docMk/>
            <pc:sldMk cId="2457137550" sldId="261"/>
            <ac:picMk id="4" creationId="{19B7193E-1E05-42D3-A98B-FB8528F24A9F}"/>
          </ac:picMkLst>
        </pc:picChg>
      </pc:sldChg>
      <pc:sldChg chg="addSp delSp modSp new">
        <pc:chgData name="Dara Soylu" userId="98281ad0e6386e31" providerId="Windows Live" clId="Web-{202D4DE5-F12E-4316-9D8C-53E2A8AC305C}" dt="2022-01-06T12:22:45.035" v="349" actId="1076"/>
        <pc:sldMkLst>
          <pc:docMk/>
          <pc:sldMk cId="3095015784" sldId="262"/>
        </pc:sldMkLst>
        <pc:spChg chg="del">
          <ac:chgData name="Dara Soylu" userId="98281ad0e6386e31" providerId="Windows Live" clId="Web-{202D4DE5-F12E-4316-9D8C-53E2A8AC305C}" dt="2022-01-06T12:17:02.900" v="303"/>
          <ac:spMkLst>
            <pc:docMk/>
            <pc:sldMk cId="3095015784" sldId="262"/>
            <ac:spMk id="2" creationId="{8D096227-BBB0-4518-8C3B-0A1AC9341D22}"/>
          </ac:spMkLst>
        </pc:spChg>
        <pc:spChg chg="del">
          <ac:chgData name="Dara Soylu" userId="98281ad0e6386e31" providerId="Windows Live" clId="Web-{202D4DE5-F12E-4316-9D8C-53E2A8AC305C}" dt="2022-01-06T12:17:14.041" v="304"/>
          <ac:spMkLst>
            <pc:docMk/>
            <pc:sldMk cId="3095015784" sldId="262"/>
            <ac:spMk id="3" creationId="{4D6F7A06-4DF5-4C69-88F7-BED75843DB24}"/>
          </ac:spMkLst>
        </pc:spChg>
        <pc:spChg chg="add mod">
          <ac:chgData name="Dara Soylu" userId="98281ad0e6386e31" providerId="Windows Live" clId="Web-{202D4DE5-F12E-4316-9D8C-53E2A8AC305C}" dt="2022-01-06T12:22:40.956" v="348" actId="14100"/>
          <ac:spMkLst>
            <pc:docMk/>
            <pc:sldMk cId="3095015784" sldId="262"/>
            <ac:spMk id="4" creationId="{4101F30D-2C48-4772-BA6E-EDFD7C9743F1}"/>
          </ac:spMkLst>
        </pc:spChg>
        <pc:picChg chg="add mod">
          <ac:chgData name="Dara Soylu" userId="98281ad0e6386e31" providerId="Windows Live" clId="Web-{202D4DE5-F12E-4316-9D8C-53E2A8AC305C}" dt="2022-01-06T12:22:45.035" v="349" actId="1076"/>
          <ac:picMkLst>
            <pc:docMk/>
            <pc:sldMk cId="3095015784" sldId="262"/>
            <ac:picMk id="5" creationId="{FF7A6D8B-59BC-481E-867A-AE4621A028D9}"/>
          </ac:picMkLst>
        </pc:picChg>
      </pc:sldChg>
      <pc:sldChg chg="addSp delSp modSp new">
        <pc:chgData name="Dara Soylu" userId="98281ad0e6386e31" providerId="Windows Live" clId="Web-{202D4DE5-F12E-4316-9D8C-53E2A8AC305C}" dt="2022-01-06T12:20:58.532" v="328" actId="1076"/>
        <pc:sldMkLst>
          <pc:docMk/>
          <pc:sldMk cId="2659022833" sldId="263"/>
        </pc:sldMkLst>
        <pc:spChg chg="del">
          <ac:chgData name="Dara Soylu" userId="98281ad0e6386e31" providerId="Windows Live" clId="Web-{202D4DE5-F12E-4316-9D8C-53E2A8AC305C}" dt="2022-01-06T12:20:39.437" v="324"/>
          <ac:spMkLst>
            <pc:docMk/>
            <pc:sldMk cId="2659022833" sldId="263"/>
            <ac:spMk id="2" creationId="{04F6CBF1-2EF5-46EA-9AB0-8C72036D2151}"/>
          </ac:spMkLst>
        </pc:spChg>
        <pc:spChg chg="del">
          <ac:chgData name="Dara Soylu" userId="98281ad0e6386e31" providerId="Windows Live" clId="Web-{202D4DE5-F12E-4316-9D8C-53E2A8AC305C}" dt="2022-01-06T12:20:39.437" v="323"/>
          <ac:spMkLst>
            <pc:docMk/>
            <pc:sldMk cId="2659022833" sldId="263"/>
            <ac:spMk id="3" creationId="{B4DA75C2-BAD4-427B-8D37-3CF17AE9183E}"/>
          </ac:spMkLst>
        </pc:spChg>
        <pc:picChg chg="add mod">
          <ac:chgData name="Dara Soylu" userId="98281ad0e6386e31" providerId="Windows Live" clId="Web-{202D4DE5-F12E-4316-9D8C-53E2A8AC305C}" dt="2022-01-06T12:20:58.532" v="328" actId="1076"/>
          <ac:picMkLst>
            <pc:docMk/>
            <pc:sldMk cId="2659022833" sldId="263"/>
            <ac:picMk id="4" creationId="{D21B2AEA-B347-4A9A-8E41-441ECA5F2C19}"/>
          </ac:picMkLst>
        </pc:picChg>
      </pc:sldChg>
      <pc:sldChg chg="addSp delSp modSp new">
        <pc:chgData name="Dara Soylu" userId="98281ad0e6386e31" providerId="Windows Live" clId="Web-{202D4DE5-F12E-4316-9D8C-53E2A8AC305C}" dt="2022-01-06T12:24:33.616" v="367" actId="1076"/>
        <pc:sldMkLst>
          <pc:docMk/>
          <pc:sldMk cId="3320859798" sldId="264"/>
        </pc:sldMkLst>
        <pc:spChg chg="del">
          <ac:chgData name="Dara Soylu" userId="98281ad0e6386e31" providerId="Windows Live" clId="Web-{202D4DE5-F12E-4316-9D8C-53E2A8AC305C}" dt="2022-01-06T12:21:08.547" v="331"/>
          <ac:spMkLst>
            <pc:docMk/>
            <pc:sldMk cId="3320859798" sldId="264"/>
            <ac:spMk id="2" creationId="{7069BFAE-17DA-49ED-A4DB-998774E8162C}"/>
          </ac:spMkLst>
        </pc:spChg>
        <pc:spChg chg="del">
          <ac:chgData name="Dara Soylu" userId="98281ad0e6386e31" providerId="Windows Live" clId="Web-{202D4DE5-F12E-4316-9D8C-53E2A8AC305C}" dt="2022-01-06T12:21:08.547" v="330"/>
          <ac:spMkLst>
            <pc:docMk/>
            <pc:sldMk cId="3320859798" sldId="264"/>
            <ac:spMk id="3" creationId="{8A88D5F5-942B-482F-9C51-2F353E34A751}"/>
          </ac:spMkLst>
        </pc:spChg>
        <pc:spChg chg="add del mod">
          <ac:chgData name="Dara Soylu" userId="98281ad0e6386e31" providerId="Windows Live" clId="Web-{202D4DE5-F12E-4316-9D8C-53E2A8AC305C}" dt="2022-01-06T12:22:07.987" v="339"/>
          <ac:spMkLst>
            <pc:docMk/>
            <pc:sldMk cId="3320859798" sldId="264"/>
            <ac:spMk id="4" creationId="{5709F0A0-CD4E-4A5B-9A8B-EB7BD341FC30}"/>
          </ac:spMkLst>
        </pc:spChg>
        <pc:spChg chg="add mod">
          <ac:chgData name="Dara Soylu" userId="98281ad0e6386e31" providerId="Windows Live" clId="Web-{202D4DE5-F12E-4316-9D8C-53E2A8AC305C}" dt="2022-01-06T12:24:14.990" v="362" actId="20577"/>
          <ac:spMkLst>
            <pc:docMk/>
            <pc:sldMk cId="3320859798" sldId="264"/>
            <ac:spMk id="5" creationId="{9760C1BB-6BED-4681-B7E6-2FFB59CBB983}"/>
          </ac:spMkLst>
        </pc:spChg>
        <pc:picChg chg="add mod">
          <ac:chgData name="Dara Soylu" userId="98281ad0e6386e31" providerId="Windows Live" clId="Web-{202D4DE5-F12E-4316-9D8C-53E2A8AC305C}" dt="2022-01-06T12:24:33.616" v="367" actId="1076"/>
          <ac:picMkLst>
            <pc:docMk/>
            <pc:sldMk cId="3320859798" sldId="264"/>
            <ac:picMk id="6" creationId="{D314468C-3DE5-45B8-88D2-A51DFD3A368F}"/>
          </ac:picMkLst>
        </pc:picChg>
      </pc:sldChg>
      <pc:sldChg chg="addSp delSp modSp new">
        <pc:chgData name="Dara Soylu" userId="98281ad0e6386e31" providerId="Windows Live" clId="Web-{202D4DE5-F12E-4316-9D8C-53E2A8AC305C}" dt="2022-01-06T12:33:17.975" v="486" actId="1076"/>
        <pc:sldMkLst>
          <pc:docMk/>
          <pc:sldMk cId="2766352016" sldId="265"/>
        </pc:sldMkLst>
        <pc:spChg chg="del">
          <ac:chgData name="Dara Soylu" userId="98281ad0e6386e31" providerId="Windows Live" clId="Web-{202D4DE5-F12E-4316-9D8C-53E2A8AC305C}" dt="2022-01-06T12:24:47.194" v="372"/>
          <ac:spMkLst>
            <pc:docMk/>
            <pc:sldMk cId="2766352016" sldId="265"/>
            <ac:spMk id="2" creationId="{1B8D36E2-E2FE-4F0B-9FC0-11567A0407D5}"/>
          </ac:spMkLst>
        </pc:spChg>
        <pc:spChg chg="del">
          <ac:chgData name="Dara Soylu" userId="98281ad0e6386e31" providerId="Windows Live" clId="Web-{202D4DE5-F12E-4316-9D8C-53E2A8AC305C}" dt="2022-01-06T12:24:47.194" v="371"/>
          <ac:spMkLst>
            <pc:docMk/>
            <pc:sldMk cId="2766352016" sldId="265"/>
            <ac:spMk id="3" creationId="{0158E8B0-7DC2-4162-82E1-42CB9B329F90}"/>
          </ac:spMkLst>
        </pc:spChg>
        <pc:spChg chg="add mod">
          <ac:chgData name="Dara Soylu" userId="98281ad0e6386e31" providerId="Windows Live" clId="Web-{202D4DE5-F12E-4316-9D8C-53E2A8AC305C}" dt="2022-01-06T12:27:23.183" v="417" actId="20577"/>
          <ac:spMkLst>
            <pc:docMk/>
            <pc:sldMk cId="2766352016" sldId="265"/>
            <ac:spMk id="4" creationId="{0E40FF83-9FC9-4F57-B554-F68F511914FB}"/>
          </ac:spMkLst>
        </pc:spChg>
        <pc:spChg chg="add del">
          <ac:chgData name="Dara Soylu" userId="98281ad0e6386e31" providerId="Windows Live" clId="Web-{202D4DE5-F12E-4316-9D8C-53E2A8AC305C}" dt="2022-01-06T12:32:27.395" v="469"/>
          <ac:spMkLst>
            <pc:docMk/>
            <pc:sldMk cId="2766352016" sldId="265"/>
            <ac:spMk id="8" creationId="{E265FCD9-EF31-4707-9503-D96E408F1D1B}"/>
          </ac:spMkLst>
        </pc:spChg>
        <pc:spChg chg="add del mod">
          <ac:chgData name="Dara Soylu" userId="98281ad0e6386e31" providerId="Windows Live" clId="Web-{202D4DE5-F12E-4316-9D8C-53E2A8AC305C}" dt="2022-01-06T12:32:45.396" v="475"/>
          <ac:spMkLst>
            <pc:docMk/>
            <pc:sldMk cId="2766352016" sldId="265"/>
            <ac:spMk id="9" creationId="{E265FCD9-EF31-4707-9503-D96E408F1D1B}"/>
          </ac:spMkLst>
        </pc:spChg>
        <pc:spChg chg="add mod">
          <ac:chgData name="Dara Soylu" userId="98281ad0e6386e31" providerId="Windows Live" clId="Web-{202D4DE5-F12E-4316-9D8C-53E2A8AC305C}" dt="2022-01-06T12:33:17.975" v="486" actId="1076"/>
          <ac:spMkLst>
            <pc:docMk/>
            <pc:sldMk cId="2766352016" sldId="265"/>
            <ac:spMk id="10" creationId="{C024746F-07C7-477C-A115-22EAFF73BEBC}"/>
          </ac:spMkLst>
        </pc:spChg>
        <pc:picChg chg="add del mod">
          <ac:chgData name="Dara Soylu" userId="98281ad0e6386e31" providerId="Windows Live" clId="Web-{202D4DE5-F12E-4316-9D8C-53E2A8AC305C}" dt="2022-01-06T12:31:35.050" v="457"/>
          <ac:picMkLst>
            <pc:docMk/>
            <pc:sldMk cId="2766352016" sldId="265"/>
            <ac:picMk id="5" creationId="{B4DADE2B-5521-4149-92C2-770EAD189884}"/>
          </ac:picMkLst>
        </pc:picChg>
        <pc:picChg chg="add mod">
          <ac:chgData name="Dara Soylu" userId="98281ad0e6386e31" providerId="Windows Live" clId="Web-{202D4DE5-F12E-4316-9D8C-53E2A8AC305C}" dt="2022-01-06T12:31:45.425" v="460" actId="1076"/>
          <ac:picMkLst>
            <pc:docMk/>
            <pc:sldMk cId="2766352016" sldId="265"/>
            <ac:picMk id="6" creationId="{2047E29C-48DE-4D96-BEF5-04638BA94659}"/>
          </ac:picMkLst>
        </pc:picChg>
        <pc:picChg chg="add mod">
          <ac:chgData name="Dara Soylu" userId="98281ad0e6386e31" providerId="Windows Live" clId="Web-{202D4DE5-F12E-4316-9D8C-53E2A8AC305C}" dt="2022-01-06T12:32:07.910" v="465" actId="1076"/>
          <ac:picMkLst>
            <pc:docMk/>
            <pc:sldMk cId="2766352016" sldId="265"/>
            <ac:picMk id="7" creationId="{7D193CAB-D9FD-4D0C-98F8-86E8F9A47B0A}"/>
          </ac:picMkLst>
        </pc:picChg>
      </pc:sldChg>
      <pc:sldChg chg="addSp delSp modSp new">
        <pc:chgData name="Dara Soylu" userId="98281ad0e6386e31" providerId="Windows Live" clId="Web-{202D4DE5-F12E-4316-9D8C-53E2A8AC305C}" dt="2022-01-06T12:42:53.991" v="622" actId="20577"/>
        <pc:sldMkLst>
          <pc:docMk/>
          <pc:sldMk cId="838737355" sldId="266"/>
        </pc:sldMkLst>
        <pc:spChg chg="del">
          <ac:chgData name="Dara Soylu" userId="98281ad0e6386e31" providerId="Windows Live" clId="Web-{202D4DE5-F12E-4316-9D8C-53E2A8AC305C}" dt="2022-01-06T12:24:52.960" v="374"/>
          <ac:spMkLst>
            <pc:docMk/>
            <pc:sldMk cId="838737355" sldId="266"/>
            <ac:spMk id="2" creationId="{734F4A7A-20DF-4477-AF56-FF5B47E96F78}"/>
          </ac:spMkLst>
        </pc:spChg>
        <pc:spChg chg="del">
          <ac:chgData name="Dara Soylu" userId="98281ad0e6386e31" providerId="Windows Live" clId="Web-{202D4DE5-F12E-4316-9D8C-53E2A8AC305C}" dt="2022-01-06T12:24:52.960" v="373"/>
          <ac:spMkLst>
            <pc:docMk/>
            <pc:sldMk cId="838737355" sldId="266"/>
            <ac:spMk id="3" creationId="{9EC5039D-6A08-4FE4-A68A-B3DC238266D5}"/>
          </ac:spMkLst>
        </pc:spChg>
        <pc:spChg chg="add del mod">
          <ac:chgData name="Dara Soylu" userId="98281ad0e6386e31" providerId="Windows Live" clId="Web-{202D4DE5-F12E-4316-9D8C-53E2A8AC305C}" dt="2022-01-06T12:33:00.646" v="479"/>
          <ac:spMkLst>
            <pc:docMk/>
            <pc:sldMk cId="838737355" sldId="266"/>
            <ac:spMk id="4" creationId="{44573A0E-17C4-49D6-8C4B-7199C1C930F6}"/>
          </ac:spMkLst>
        </pc:spChg>
        <pc:spChg chg="add del">
          <ac:chgData name="Dara Soylu" userId="98281ad0e6386e31" providerId="Windows Live" clId="Web-{202D4DE5-F12E-4316-9D8C-53E2A8AC305C}" dt="2022-01-06T12:32:42.099" v="473"/>
          <ac:spMkLst>
            <pc:docMk/>
            <pc:sldMk cId="838737355" sldId="266"/>
            <ac:spMk id="6" creationId="{E265FCD9-EF31-4707-9503-D96E408F1D1B}"/>
          </ac:spMkLst>
        </pc:spChg>
        <pc:spChg chg="add mod">
          <ac:chgData name="Dara Soylu" userId="98281ad0e6386e31" providerId="Windows Live" clId="Web-{202D4DE5-F12E-4316-9D8C-53E2A8AC305C}" dt="2022-01-06T12:36:04.636" v="522" actId="20577"/>
          <ac:spMkLst>
            <pc:docMk/>
            <pc:sldMk cId="838737355" sldId="266"/>
            <ac:spMk id="7" creationId="{1680A061-149A-48F6-8FF1-052472F49C99}"/>
          </ac:spMkLst>
        </pc:spChg>
        <pc:spChg chg="add mod">
          <ac:chgData name="Dara Soylu" userId="98281ad0e6386e31" providerId="Windows Live" clId="Web-{202D4DE5-F12E-4316-9D8C-53E2A8AC305C}" dt="2022-01-06T12:42:53.991" v="622" actId="20577"/>
          <ac:spMkLst>
            <pc:docMk/>
            <pc:sldMk cId="838737355" sldId="266"/>
            <ac:spMk id="9" creationId="{656DABD3-EBBE-4237-88A4-AB77A64DDC58}"/>
          </ac:spMkLst>
        </pc:spChg>
        <pc:picChg chg="add del mod">
          <ac:chgData name="Dara Soylu" userId="98281ad0e6386e31" providerId="Windows Live" clId="Web-{202D4DE5-F12E-4316-9D8C-53E2A8AC305C}" dt="2022-01-06T12:31:54.551" v="461"/>
          <ac:picMkLst>
            <pc:docMk/>
            <pc:sldMk cId="838737355" sldId="266"/>
            <ac:picMk id="5" creationId="{169EC701-B058-405D-ABA7-BAB9F56A7E33}"/>
          </ac:picMkLst>
        </pc:picChg>
        <pc:picChg chg="add mod">
          <ac:chgData name="Dara Soylu" userId="98281ad0e6386e31" providerId="Windows Live" clId="Web-{202D4DE5-F12E-4316-9D8C-53E2A8AC305C}" dt="2022-01-06T12:36:10.433" v="525" actId="1076"/>
          <ac:picMkLst>
            <pc:docMk/>
            <pc:sldMk cId="838737355" sldId="266"/>
            <ac:picMk id="8" creationId="{8E924BB2-9D86-46F0-B1E6-9D63C58087DE}"/>
          </ac:picMkLst>
        </pc:picChg>
        <pc:picChg chg="add mod">
          <ac:chgData name="Dara Soylu" userId="98281ad0e6386e31" providerId="Windows Live" clId="Web-{202D4DE5-F12E-4316-9D8C-53E2A8AC305C}" dt="2022-01-06T12:41:32.067" v="552" actId="1076"/>
          <ac:picMkLst>
            <pc:docMk/>
            <pc:sldMk cId="838737355" sldId="266"/>
            <ac:picMk id="10" creationId="{EC26FC0C-A8AA-4CD0-8AFC-E867CA5143D2}"/>
          </ac:picMkLst>
        </pc:picChg>
      </pc:sldChg>
      <pc:sldChg chg="addSp delSp modSp new">
        <pc:chgData name="Dara Soylu" userId="98281ad0e6386e31" providerId="Windows Live" clId="Web-{202D4DE5-F12E-4316-9D8C-53E2A8AC305C}" dt="2022-01-06T12:45:41.887" v="647" actId="1076"/>
        <pc:sldMkLst>
          <pc:docMk/>
          <pc:sldMk cId="2147546802" sldId="267"/>
        </pc:sldMkLst>
        <pc:spChg chg="del">
          <ac:chgData name="Dara Soylu" userId="98281ad0e6386e31" providerId="Windows Live" clId="Web-{202D4DE5-F12E-4316-9D8C-53E2A8AC305C}" dt="2022-01-06T12:24:56.367" v="376"/>
          <ac:spMkLst>
            <pc:docMk/>
            <pc:sldMk cId="2147546802" sldId="267"/>
            <ac:spMk id="2" creationId="{BC960DFF-0824-4883-9460-BA1C6F9D784D}"/>
          </ac:spMkLst>
        </pc:spChg>
        <pc:spChg chg="del">
          <ac:chgData name="Dara Soylu" userId="98281ad0e6386e31" providerId="Windows Live" clId="Web-{202D4DE5-F12E-4316-9D8C-53E2A8AC305C}" dt="2022-01-06T12:24:56.367" v="375"/>
          <ac:spMkLst>
            <pc:docMk/>
            <pc:sldMk cId="2147546802" sldId="267"/>
            <ac:spMk id="3" creationId="{6949B8ED-D353-4D8D-9FD4-EE49689BDAD4}"/>
          </ac:spMkLst>
        </pc:spChg>
        <pc:spChg chg="add mod">
          <ac:chgData name="Dara Soylu" userId="98281ad0e6386e31" providerId="Windows Live" clId="Web-{202D4DE5-F12E-4316-9D8C-53E2A8AC305C}" dt="2022-01-06T12:43:39.274" v="644" actId="14100"/>
          <ac:spMkLst>
            <pc:docMk/>
            <pc:sldMk cId="2147546802" sldId="267"/>
            <ac:spMk id="4" creationId="{B3DAB61A-2AC2-444A-970D-70BAACC2987C}"/>
          </ac:spMkLst>
        </pc:spChg>
        <pc:picChg chg="add mod">
          <ac:chgData name="Dara Soylu" userId="98281ad0e6386e31" providerId="Windows Live" clId="Web-{202D4DE5-F12E-4316-9D8C-53E2A8AC305C}" dt="2022-01-06T12:45:41.887" v="647" actId="1076"/>
          <ac:picMkLst>
            <pc:docMk/>
            <pc:sldMk cId="2147546802" sldId="267"/>
            <ac:picMk id="5" creationId="{65955675-C925-4391-B26E-6EB63B4D4DD4}"/>
          </ac:picMkLst>
        </pc:picChg>
      </pc:sldChg>
      <pc:sldChg chg="addSp delSp modSp new">
        <pc:chgData name="Dara Soylu" userId="98281ad0e6386e31" providerId="Windows Live" clId="Web-{202D4DE5-F12E-4316-9D8C-53E2A8AC305C}" dt="2022-01-06T12:47:42.265" v="678" actId="1076"/>
        <pc:sldMkLst>
          <pc:docMk/>
          <pc:sldMk cId="3052067273" sldId="268"/>
        </pc:sldMkLst>
        <pc:spChg chg="del">
          <ac:chgData name="Dara Soylu" userId="98281ad0e6386e31" providerId="Windows Live" clId="Web-{202D4DE5-F12E-4316-9D8C-53E2A8AC305C}" dt="2022-01-06T12:45:52.340" v="650"/>
          <ac:spMkLst>
            <pc:docMk/>
            <pc:sldMk cId="3052067273" sldId="268"/>
            <ac:spMk id="2" creationId="{B75F3F20-95A1-4C78-9BFE-E82A0498026C}"/>
          </ac:spMkLst>
        </pc:spChg>
        <pc:spChg chg="del">
          <ac:chgData name="Dara Soylu" userId="98281ad0e6386e31" providerId="Windows Live" clId="Web-{202D4DE5-F12E-4316-9D8C-53E2A8AC305C}" dt="2022-01-06T12:45:52.340" v="649"/>
          <ac:spMkLst>
            <pc:docMk/>
            <pc:sldMk cId="3052067273" sldId="268"/>
            <ac:spMk id="3" creationId="{521B6A78-3EF4-48FD-95B9-F51E81BF1F23}"/>
          </ac:spMkLst>
        </pc:spChg>
        <pc:spChg chg="add mod">
          <ac:chgData name="Dara Soylu" userId="98281ad0e6386e31" providerId="Windows Live" clId="Web-{202D4DE5-F12E-4316-9D8C-53E2A8AC305C}" dt="2022-01-06T12:46:33.842" v="673" actId="14100"/>
          <ac:spMkLst>
            <pc:docMk/>
            <pc:sldMk cId="3052067273" sldId="268"/>
            <ac:spMk id="4" creationId="{69D9A4E7-3EED-40D0-8B85-090AC33D5156}"/>
          </ac:spMkLst>
        </pc:spChg>
        <pc:picChg chg="add mod">
          <ac:chgData name="Dara Soylu" userId="98281ad0e6386e31" providerId="Windows Live" clId="Web-{202D4DE5-F12E-4316-9D8C-53E2A8AC305C}" dt="2022-01-06T12:47:42.265" v="678" actId="1076"/>
          <ac:picMkLst>
            <pc:docMk/>
            <pc:sldMk cId="3052067273" sldId="268"/>
            <ac:picMk id="5" creationId="{1B1CB966-051C-4AD4-9B4F-0A729E09F8DA}"/>
          </ac:picMkLst>
        </pc:picChg>
      </pc:sldChg>
      <pc:sldChg chg="new">
        <pc:chgData name="Dara Soylu" userId="98281ad0e6386e31" providerId="Windows Live" clId="Web-{202D4DE5-F12E-4316-9D8C-53E2A8AC305C}" dt="2022-01-06T12:47:17.468" v="674"/>
        <pc:sldMkLst>
          <pc:docMk/>
          <pc:sldMk cId="557789602" sldId="269"/>
        </pc:sldMkLst>
      </pc:sldChg>
    </pc:docChg>
  </pc:docChgLst>
  <pc:docChgLst>
    <pc:chgData name="Dara Soylu" userId="98281ad0e6386e31" providerId="Windows Live" clId="Web-{B28426F8-C7F0-4D84-8689-913A29E34821}"/>
    <pc:docChg chg="modSld">
      <pc:chgData name="Dara Soylu" userId="98281ad0e6386e31" providerId="Windows Live" clId="Web-{B28426F8-C7F0-4D84-8689-913A29E34821}" dt="2022-01-06T14:22:47.081" v="1" actId="20577"/>
      <pc:docMkLst>
        <pc:docMk/>
      </pc:docMkLst>
      <pc:sldChg chg="modSp">
        <pc:chgData name="Dara Soylu" userId="98281ad0e6386e31" providerId="Windows Live" clId="Web-{B28426F8-C7F0-4D84-8689-913A29E34821}" dt="2022-01-06T14:22:47.081" v="1" actId="20577"/>
        <pc:sldMkLst>
          <pc:docMk/>
          <pc:sldMk cId="1674425800" sldId="256"/>
        </pc:sldMkLst>
        <pc:spChg chg="mod">
          <ac:chgData name="Dara Soylu" userId="98281ad0e6386e31" providerId="Windows Live" clId="Web-{B28426F8-C7F0-4D84-8689-913A29E34821}" dt="2022-01-06T14:22:47.081" v="1" actId="20577"/>
          <ac:spMkLst>
            <pc:docMk/>
            <pc:sldMk cId="1674425800" sldId="256"/>
            <ac:spMk id="6" creationId="{6CBD26C1-FDD0-49DD-9F34-261F00B400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494AB2B-C011-4E21-9E6D-B2B47DAF5746}"/>
              </a:ext>
            </a:extLst>
          </p:cNvPr>
          <p:cNvSpPr txBox="1"/>
          <p:nvPr/>
        </p:nvSpPr>
        <p:spPr>
          <a:xfrm>
            <a:off x="3959" y="716478"/>
            <a:ext cx="89282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Sistem Programlama </a:t>
            </a:r>
            <a:r>
              <a:rPr lang="en-US" sz="2400" b="1" dirty="0" err="1">
                <a:cs typeface="Calibri"/>
              </a:rPr>
              <a:t>Dönem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Ödevi</a:t>
            </a:r>
            <a:br>
              <a:rPr lang="en-US" dirty="0"/>
            </a:br>
            <a:br>
              <a:rPr lang="en-US" dirty="0"/>
            </a:br>
            <a:r>
              <a:rPr lang="en-US" dirty="0">
                <a:cs typeface="Calibri"/>
              </a:rPr>
              <a:t>-&gt;</a:t>
            </a:r>
            <a:r>
              <a:rPr lang="en-US" dirty="0" err="1">
                <a:cs typeface="Calibri"/>
              </a:rPr>
              <a:t>mxn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boyutlu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matris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ile</a:t>
            </a:r>
            <a:r>
              <a:rPr lang="en-US" dirty="0">
                <a:cs typeface="Calibri"/>
              </a:rPr>
              <a:t> </a:t>
            </a:r>
            <a:r>
              <a:rPr lang="tr-TR" dirty="0">
                <a:cs typeface="Calibri"/>
              </a:rPr>
              <a:t>nx1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boyutlu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matrisin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girilmesi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matrislerin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çarpılarak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sonucun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yazılmasını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sağlayan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character device </a:t>
            </a:r>
            <a:r>
              <a:rPr lang="en-US" dirty="0" err="1">
                <a:cs typeface="Calibri"/>
              </a:rPr>
              <a:t>uygulaması</a:t>
            </a:r>
            <a:r>
              <a:rPr lang="en-US" dirty="0">
                <a:cs typeface="Calibri"/>
              </a:rPr>
              <a:t>.</a:t>
            </a:r>
            <a:endParaRPr lang="tr-TR" dirty="0"/>
          </a:p>
          <a:p>
            <a:endParaRPr lang="en-US" dirty="0">
              <a:cs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CBD26C1-FDD0-49DD-9F34-261F00B40037}"/>
              </a:ext>
            </a:extLst>
          </p:cNvPr>
          <p:cNvSpPr txBox="1"/>
          <p:nvPr/>
        </p:nvSpPr>
        <p:spPr>
          <a:xfrm>
            <a:off x="2515" y="3851687"/>
            <a:ext cx="959707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cs typeface="Calibri"/>
              </a:rPr>
              <a:t>1-Oluşturduğum </a:t>
            </a:r>
            <a:r>
              <a:rPr lang="tr-TR" dirty="0" err="1">
                <a:cs typeface="Calibri"/>
              </a:rPr>
              <a:t>SistemProgramlamaOdev</a:t>
            </a:r>
            <a:r>
              <a:rPr lang="tr-TR" dirty="0">
                <a:cs typeface="Calibri"/>
              </a:rPr>
              <a:t> klasörünün içinde uçbirimi açtım.</a:t>
            </a:r>
          </a:p>
          <a:p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  <a:p>
            <a:r>
              <a:rPr lang="tr-TR" dirty="0">
                <a:cs typeface="Calibri"/>
              </a:rPr>
              <a:t>2-</a:t>
            </a:r>
            <a:r>
              <a:rPr lang="tr-TR" dirty="0">
                <a:ea typeface="+mn-lt"/>
                <a:cs typeface="+mn-lt"/>
              </a:rPr>
              <a:t>gedit </a:t>
            </a:r>
            <a:r>
              <a:rPr lang="tr-TR" dirty="0" err="1">
                <a:ea typeface="+mn-lt"/>
                <a:cs typeface="+mn-lt"/>
              </a:rPr>
              <a:t>matrixMul.c</a:t>
            </a:r>
            <a:r>
              <a:rPr lang="tr-TR" dirty="0">
                <a:ea typeface="+mn-lt"/>
                <a:cs typeface="+mn-lt"/>
              </a:rPr>
              <a:t> komutunu girdim açılan Metin Düzenleyicisinde şu kodu yazdım.(</a:t>
            </a:r>
            <a:r>
              <a:rPr lang="tr-TR" dirty="0" err="1">
                <a:ea typeface="+mn-lt"/>
                <a:cs typeface="+mn-lt"/>
              </a:rPr>
              <a:t>Char</a:t>
            </a:r>
            <a:r>
              <a:rPr lang="tr-TR" dirty="0">
                <a:ea typeface="+mn-lt"/>
                <a:cs typeface="+mn-lt"/>
              </a:rPr>
              <a:t> Device)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0144628-55D9-44B0-9549-9C5F80C8F4DF}"/>
              </a:ext>
            </a:extLst>
          </p:cNvPr>
          <p:cNvSpPr txBox="1"/>
          <p:nvPr/>
        </p:nvSpPr>
        <p:spPr>
          <a:xfrm>
            <a:off x="3958" y="83126"/>
            <a:ext cx="6345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cs typeface="Calibri"/>
              </a:rPr>
              <a:t>Dara Soylu 1306170053 İÜ-</a:t>
            </a:r>
            <a:r>
              <a:rPr lang="tr-TR" dirty="0" err="1">
                <a:cs typeface="Calibri"/>
              </a:rPr>
              <a:t>C.Bilgisayar</a:t>
            </a:r>
            <a:r>
              <a:rPr lang="tr-TR" dirty="0">
                <a:cs typeface="Calibri"/>
              </a:rPr>
              <a:t> Mühendisliği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E40FF83-9FC9-4F57-B554-F68F511914FB}"/>
              </a:ext>
            </a:extLst>
          </p:cNvPr>
          <p:cNvSpPr txBox="1"/>
          <p:nvPr/>
        </p:nvSpPr>
        <p:spPr>
          <a:xfrm>
            <a:off x="3958" y="3957"/>
            <a:ext cx="10056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5-make komutu ile </a:t>
            </a:r>
            <a:r>
              <a:rPr lang="tr-TR" dirty="0" err="1"/>
              <a:t>char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 ve c programı derlenir.</a:t>
            </a:r>
            <a:endParaRPr lang="tr-TR" dirty="0">
              <a:cs typeface="Calibri"/>
            </a:endParaRP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047E29C-48DE-4D96-BEF5-04638BA9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413035"/>
            <a:ext cx="9779329" cy="3419359"/>
          </a:xfrm>
          <a:prstGeom prst="rect">
            <a:avLst/>
          </a:prstGeom>
        </p:spPr>
      </p:pic>
      <p:pic>
        <p:nvPicPr>
          <p:cNvPr id="7" name="Resim 7" descr="metin, küçük resi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D193CAB-D9FD-4D0C-98F8-86E8F9A4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" y="5155357"/>
            <a:ext cx="9492342" cy="105991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024746F-07C7-477C-A115-22EAFF73BEBC}"/>
              </a:ext>
            </a:extLst>
          </p:cNvPr>
          <p:cNvSpPr txBox="1"/>
          <p:nvPr/>
        </p:nvSpPr>
        <p:spPr>
          <a:xfrm>
            <a:off x="3958" y="4358244"/>
            <a:ext cx="96605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6-sudo </a:t>
            </a:r>
            <a:r>
              <a:rPr lang="tr-TR" dirty="0" err="1">
                <a:ea typeface="+mn-lt"/>
                <a:cs typeface="+mn-lt"/>
              </a:rPr>
              <a:t>insmod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matrixMul.ko</a:t>
            </a:r>
            <a:r>
              <a:rPr lang="tr-TR" dirty="0">
                <a:ea typeface="+mn-lt"/>
                <a:cs typeface="+mn-lt"/>
              </a:rPr>
              <a:t> komutu ile modül eklenir.</a:t>
            </a:r>
          </a:p>
          <a:p>
            <a:pPr algn="l"/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35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, elektronik eşyalar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D57126B-0800-4E66-87AE-9AE649EF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" y="519339"/>
            <a:ext cx="7750628" cy="627454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12D6B91-5241-437E-8B31-1B4515FB9EBA}"/>
              </a:ext>
            </a:extLst>
          </p:cNvPr>
          <p:cNvSpPr txBox="1"/>
          <p:nvPr/>
        </p:nvSpPr>
        <p:spPr>
          <a:xfrm>
            <a:off x="3958" y="102919"/>
            <a:ext cx="4286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7-SistemProgramlamaOdev </a:t>
            </a:r>
            <a:r>
              <a:rPr lang="tr-TR" dirty="0" err="1"/>
              <a:t>klasoru</a:t>
            </a:r>
          </a:p>
        </p:txBody>
      </p:sp>
    </p:spTree>
    <p:extLst>
      <p:ext uri="{BB962C8B-B14F-4D97-AF65-F5344CB8AC3E}">
        <p14:creationId xmlns:p14="http://schemas.microsoft.com/office/powerpoint/2010/main" val="334707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1680A061-149A-48F6-8FF1-052472F49C99}"/>
              </a:ext>
            </a:extLst>
          </p:cNvPr>
          <p:cNvSpPr txBox="1"/>
          <p:nvPr/>
        </p:nvSpPr>
        <p:spPr>
          <a:xfrm>
            <a:off x="3958" y="3957"/>
            <a:ext cx="8037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8-sudo </a:t>
            </a:r>
            <a:r>
              <a:rPr lang="tr-TR" dirty="0" err="1"/>
              <a:t>dmesg</a:t>
            </a:r>
            <a:r>
              <a:rPr lang="tr-TR" dirty="0"/>
              <a:t> komutu ile </a:t>
            </a:r>
            <a:r>
              <a:rPr lang="tr-TR" dirty="0" err="1"/>
              <a:t>driverın</a:t>
            </a:r>
            <a:r>
              <a:rPr lang="tr-TR" dirty="0"/>
              <a:t> yüklenip yüklenmediğine bakarız.</a:t>
            </a:r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8E924BB2-9D86-46F0-B1E6-9D63C580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497954"/>
            <a:ext cx="9898083" cy="124061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56DABD3-EBBE-4237-88A4-AB77A64DDC58}"/>
              </a:ext>
            </a:extLst>
          </p:cNvPr>
          <p:cNvSpPr txBox="1"/>
          <p:nvPr/>
        </p:nvSpPr>
        <p:spPr>
          <a:xfrm>
            <a:off x="8288" y="2106262"/>
            <a:ext cx="71766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9-ls –l </a:t>
            </a:r>
            <a:r>
              <a:rPr lang="tr-TR" dirty="0" err="1"/>
              <a:t>matrixMulDevice</a:t>
            </a:r>
            <a:r>
              <a:rPr lang="tr-TR" dirty="0"/>
              <a:t> ve</a:t>
            </a:r>
            <a:br>
              <a:rPr lang="en-US" dirty="0"/>
            </a:br>
            <a:r>
              <a:rPr lang="tr-TR" dirty="0" err="1"/>
              <a:t>cat</a:t>
            </a:r>
            <a:r>
              <a:rPr lang="tr-TR" dirty="0"/>
              <a:t> /</a:t>
            </a:r>
            <a:r>
              <a:rPr lang="tr-TR" dirty="0" err="1"/>
              <a:t>proc</a:t>
            </a:r>
            <a:r>
              <a:rPr lang="tr-TR" dirty="0"/>
              <a:t>/</a:t>
            </a:r>
            <a:r>
              <a:rPr lang="tr-TR" dirty="0" err="1"/>
              <a:t>modules</a:t>
            </a:r>
            <a:r>
              <a:rPr lang="tr-TR" dirty="0"/>
              <a:t> | </a:t>
            </a:r>
            <a:r>
              <a:rPr lang="tr-TR" dirty="0" err="1"/>
              <a:t>grep</a:t>
            </a:r>
            <a:r>
              <a:rPr lang="tr-TR" dirty="0"/>
              <a:t> </a:t>
            </a:r>
            <a:r>
              <a:rPr lang="tr-TR" dirty="0" err="1"/>
              <a:t>matrixMul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komutları ile kontrol edilir.</a:t>
            </a:r>
            <a:br>
              <a:rPr lang="tr-TR" dirty="0"/>
            </a:br>
            <a:endParaRPr lang="tr-TR" dirty="0" err="1">
              <a:cs typeface="Calibri"/>
            </a:endParaRPr>
          </a:p>
        </p:txBody>
      </p:sp>
      <p:pic>
        <p:nvPicPr>
          <p:cNvPr id="10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EC26FC0C-A8AA-4CD0-8AFC-E867CA51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" y="3192393"/>
            <a:ext cx="9898083" cy="28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3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3DAB61A-2AC2-444A-970D-70BAACC2987C}"/>
              </a:ext>
            </a:extLst>
          </p:cNvPr>
          <p:cNvSpPr txBox="1"/>
          <p:nvPr/>
        </p:nvSpPr>
        <p:spPr>
          <a:xfrm>
            <a:off x="3958" y="3957"/>
            <a:ext cx="5682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10-sudo ./test komutu ile kod test edilir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5955675-C925-4391-B26E-6EB63B4D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482503"/>
            <a:ext cx="7463641" cy="34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9D9A4E7-3EED-40D0-8B85-090AC33D5156}"/>
              </a:ext>
            </a:extLst>
          </p:cNvPr>
          <p:cNvSpPr txBox="1"/>
          <p:nvPr/>
        </p:nvSpPr>
        <p:spPr>
          <a:xfrm>
            <a:off x="3958" y="3957"/>
            <a:ext cx="525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11-sudo </a:t>
            </a:r>
            <a:r>
              <a:rPr lang="tr-TR" dirty="0" err="1"/>
              <a:t>dmesg</a:t>
            </a:r>
            <a:r>
              <a:rPr lang="tr-TR" dirty="0"/>
              <a:t> komutu ile </a:t>
            </a:r>
            <a:r>
              <a:rPr lang="tr-TR" dirty="0" err="1"/>
              <a:t>loga</a:t>
            </a:r>
            <a:r>
              <a:rPr lang="tr-TR" dirty="0"/>
              <a:t> bakılır.</a:t>
            </a:r>
          </a:p>
        </p:txBody>
      </p:sp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5F650DB3-6475-41DF-A664-D7378097F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537629"/>
            <a:ext cx="8651173" cy="83469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509E67E-4F62-42BB-90B9-8259E50FE9EE}"/>
              </a:ext>
            </a:extLst>
          </p:cNvPr>
          <p:cNvSpPr txBox="1"/>
          <p:nvPr/>
        </p:nvSpPr>
        <p:spPr>
          <a:xfrm>
            <a:off x="3958" y="1666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12-Başka test</a:t>
            </a: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9BD55EA-6ECA-4FF9-A6BB-1837D7AA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2092309"/>
            <a:ext cx="8651174" cy="42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6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5418507-1D91-4044-B448-D752E2BC4DDC}"/>
              </a:ext>
            </a:extLst>
          </p:cNvPr>
          <p:cNvSpPr txBox="1"/>
          <p:nvPr/>
        </p:nvSpPr>
        <p:spPr>
          <a:xfrm>
            <a:off x="3958" y="39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dirty="0"/>
              <a:t>13-log</a:t>
            </a:r>
            <a:endParaRPr lang="tr-TR" dirty="0">
              <a:cs typeface="Calibri"/>
            </a:endParaRP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12EEE1A-DFE5-46CC-9174-31D39F54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635512"/>
            <a:ext cx="7978238" cy="8863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1F4117D-F515-4D28-B696-BAF7CCE2CE1F}"/>
              </a:ext>
            </a:extLst>
          </p:cNvPr>
          <p:cNvSpPr txBox="1"/>
          <p:nvPr/>
        </p:nvSpPr>
        <p:spPr>
          <a:xfrm>
            <a:off x="3958" y="2171204"/>
            <a:ext cx="82454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14-sudo </a:t>
            </a:r>
            <a:r>
              <a:rPr lang="tr-TR" dirty="0" err="1"/>
              <a:t>rmmod</a:t>
            </a:r>
            <a:r>
              <a:rPr lang="tr-TR" dirty="0"/>
              <a:t> </a:t>
            </a:r>
            <a:r>
              <a:rPr lang="tr-TR" dirty="0" err="1"/>
              <a:t>matrixMul.ko</a:t>
            </a:r>
            <a:r>
              <a:rPr lang="tr-TR" dirty="0"/>
              <a:t> komutu ile modül ve </a:t>
            </a:r>
            <a:r>
              <a:rPr lang="tr-TR" dirty="0" err="1"/>
              <a:t>char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 kaldırılır.</a:t>
            </a:r>
          </a:p>
          <a:p>
            <a:r>
              <a:rPr lang="tr-TR" dirty="0" err="1">
                <a:cs typeface="Calibri"/>
              </a:rPr>
              <a:t>sudo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dmesg</a:t>
            </a:r>
            <a:r>
              <a:rPr lang="tr-TR" dirty="0">
                <a:cs typeface="Calibri"/>
              </a:rPr>
              <a:t> ile kontrol edelim.</a:t>
            </a:r>
          </a:p>
        </p:txBody>
      </p:sp>
      <p:pic>
        <p:nvPicPr>
          <p:cNvPr id="8" name="Resim 8">
            <a:extLst>
              <a:ext uri="{FF2B5EF4-FFF2-40B4-BE49-F238E27FC236}">
                <a16:creationId xmlns:a16="http://schemas.microsoft.com/office/drawing/2014/main" id="{947DA098-3E8A-4D0E-99A3-50CF5A08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" y="3080391"/>
            <a:ext cx="8621486" cy="4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F404A15-6613-4FF8-8A04-64F6929A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-4674"/>
            <a:ext cx="6572992" cy="6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4998FBB-2369-413F-9094-169DB4FF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" y="-1588"/>
            <a:ext cx="6968835" cy="68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875BEE6-44C8-4FC5-B35A-56E6EA12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" y="4048"/>
            <a:ext cx="6642264" cy="68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1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309E347-4019-4B8C-8D08-F72D0566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-3887"/>
            <a:ext cx="6592784" cy="68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8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5A0A4843-5690-4555-94DC-A84FA4BA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-1167"/>
            <a:ext cx="8334497" cy="29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3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101F30D-2C48-4772-BA6E-EDFD7C9743F1}"/>
              </a:ext>
            </a:extLst>
          </p:cNvPr>
          <p:cNvSpPr txBox="1"/>
          <p:nvPr/>
        </p:nvSpPr>
        <p:spPr>
          <a:xfrm>
            <a:off x="3959" y="33646"/>
            <a:ext cx="99772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3-gedit </a:t>
            </a:r>
            <a:r>
              <a:rPr lang="tr-TR" dirty="0" err="1">
                <a:ea typeface="+mn-lt"/>
                <a:cs typeface="+mn-lt"/>
              </a:rPr>
              <a:t>testmatrixMul.c</a:t>
            </a:r>
            <a:r>
              <a:rPr lang="tr-TR" dirty="0">
                <a:ea typeface="+mn-lt"/>
                <a:cs typeface="+mn-lt"/>
              </a:rPr>
              <a:t> komutunu girdim açılan Metin Düzenleyicisinde şu kodu yazdım.(C test kodu)</a:t>
            </a:r>
            <a:endParaRPr lang="tr-TR" dirty="0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FF7A6D8B-59BC-481E-867A-AE4621A0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686744"/>
            <a:ext cx="12184083" cy="61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21B2AEA-B347-4A9A-8E41-441ECA5F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330484"/>
            <a:ext cx="12184083" cy="62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9760C1BB-6BED-4681-B7E6-2FFB59CBB983}"/>
              </a:ext>
            </a:extLst>
          </p:cNvPr>
          <p:cNvSpPr txBox="1"/>
          <p:nvPr/>
        </p:nvSpPr>
        <p:spPr>
          <a:xfrm>
            <a:off x="3958" y="3957"/>
            <a:ext cx="94230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4-gedit </a:t>
            </a:r>
            <a:r>
              <a:rPr lang="tr-TR" dirty="0" err="1">
                <a:ea typeface="+mn-lt"/>
                <a:cs typeface="+mn-lt"/>
              </a:rPr>
              <a:t>Makefile</a:t>
            </a:r>
            <a:r>
              <a:rPr lang="tr-TR" dirty="0">
                <a:ea typeface="+mn-lt"/>
                <a:cs typeface="+mn-lt"/>
              </a:rPr>
              <a:t> komutunu girdim açılan Metin Düzenleyicisinde şu kodu yazdım.(</a:t>
            </a:r>
            <a:r>
              <a:rPr lang="tr-TR" dirty="0" err="1">
                <a:ea typeface="+mn-lt"/>
                <a:cs typeface="+mn-lt"/>
              </a:rPr>
              <a:t>Makefile</a:t>
            </a:r>
            <a:r>
              <a:rPr lang="tr-TR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algn="l"/>
            <a:endParaRPr lang="tr-TR" dirty="0">
              <a:cs typeface="Calibri"/>
            </a:endParaRP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314468C-3DE5-45B8-88D2-A51DFD3A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597680"/>
            <a:ext cx="12184083" cy="62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Ofis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Dara Soylu</cp:lastModifiedBy>
  <cp:revision>310</cp:revision>
  <dcterms:created xsi:type="dcterms:W3CDTF">2022-01-06T11:52:03Z</dcterms:created>
  <dcterms:modified xsi:type="dcterms:W3CDTF">2022-07-06T12:47:09Z</dcterms:modified>
</cp:coreProperties>
</file>