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media/image10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67" r:id="rId3"/>
    <p:sldId id="280" r:id="rId5"/>
    <p:sldId id="285" r:id="rId6"/>
    <p:sldId id="284" r:id="rId7"/>
    <p:sldId id="283" r:id="rId8"/>
    <p:sldId id="282" r:id="rId9"/>
    <p:sldId id="281" r:id="rId10"/>
    <p:sldId id="286" r:id="rId11"/>
    <p:sldId id="287" r:id="rId12"/>
    <p:sldId id="288" r:id="rId13"/>
    <p:sldId id="289" r:id="rId14"/>
    <p:sldId id="290" r:id="rId15"/>
    <p:sldId id="291" r:id="rId16"/>
    <p:sldId id="29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anose="020B0600070205080204" charset="-128"/>
        <a:cs typeface="MS PGothic" panose="020B0600070205080204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anose="020B0600070205080204" charset="-128"/>
        <a:cs typeface="MS PGothic" panose="020B0600070205080204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anose="020B0600070205080204" charset="-128"/>
        <a:cs typeface="MS PGothic" panose="020B0600070205080204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anose="020B0600070205080204" charset="-128"/>
        <a:cs typeface="MS PGothic" panose="020B0600070205080204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MS PGothic" panose="020B0600070205080204" charset="-128"/>
        <a:cs typeface="MS PGothic" panose="020B0600070205080204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MS PGothic" panose="020B0600070205080204" charset="-128"/>
        <a:cs typeface="MS PGothic" panose="020B0600070205080204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MS PGothic" panose="020B0600070205080204" charset="-128"/>
        <a:cs typeface="MS PGothic" panose="020B0600070205080204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MS PGothic" panose="020B0600070205080204" charset="-128"/>
        <a:cs typeface="MS PGothic" panose="020B06000702050802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B3734"/>
    <a:srgbClr val="F38A00"/>
    <a:srgbClr val="D1B400"/>
    <a:srgbClr val="ACA39A"/>
    <a:srgbClr val="8F001A"/>
    <a:srgbClr val="049ADB"/>
    <a:srgbClr val="1BA2E2"/>
    <a:srgbClr val="2DAAE2"/>
    <a:srgbClr val="5A93E2"/>
    <a:srgbClr val="81A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9" autoAdjust="0"/>
    <p:restoredTop sz="68653" autoAdjust="0"/>
  </p:normalViewPr>
  <p:slideViewPr>
    <p:cSldViewPr>
      <p:cViewPr>
        <p:scale>
          <a:sx n="100" d="100"/>
          <a:sy n="100" d="100"/>
        </p:scale>
        <p:origin x="-2272" y="-1152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323502-2A5A-4587-A6A4-E38C4827AA0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B87D83E-B405-454A-A5CD-0B43FF076F22}">
      <dgm:prSet phldrT="[Text]" phldr="0"/>
      <dgm:spPr/>
      <dgm:t>
        <a:bodyPr/>
        <a:lstStyle/>
        <a:p>
          <a:pPr rtl="0"/>
          <a:r>
            <a:rPr lang="en-GB">
              <a:latin typeface="Consolas" panose="020B0609020204030204"/>
            </a:rPr>
            <a:t>Phishing Defensive Methods</a:t>
          </a:r>
          <a:endParaRPr lang="en-GB"/>
        </a:p>
      </dgm:t>
    </dgm:pt>
    <dgm:pt modelId="{AA644CAE-E412-42DC-9D59-AAD9881E503B}" cxnId="{6A02CBB1-5B1A-4E8F-815B-BCDF82668175}" type="parTrans">
      <dgm:prSet/>
      <dgm:spPr/>
      <dgm:t>
        <a:bodyPr/>
        <a:lstStyle/>
        <a:p>
          <a:endParaRPr lang="en-GB"/>
        </a:p>
      </dgm:t>
    </dgm:pt>
    <dgm:pt modelId="{8F448114-FAB8-4C10-8C01-ECECF2CAC7B8}" cxnId="{6A02CBB1-5B1A-4E8F-815B-BCDF82668175}" type="sibTrans">
      <dgm:prSet/>
      <dgm:spPr/>
      <dgm:t>
        <a:bodyPr/>
        <a:lstStyle/>
        <a:p>
          <a:endParaRPr lang="en-GB"/>
        </a:p>
      </dgm:t>
    </dgm:pt>
    <dgm:pt modelId="{8AF7DF52-5575-488E-B8AE-AFBFCA395C42}">
      <dgm:prSet phldrT="[Text]" phldr="0"/>
      <dgm:spPr/>
      <dgm:t>
        <a:bodyPr/>
        <a:lstStyle/>
        <a:p>
          <a:pPr rtl="0"/>
          <a:r>
            <a:rPr lang="en-GB">
              <a:latin typeface="Consolas" panose="020B0609020204030204"/>
            </a:rPr>
            <a:t>User Awareness</a:t>
          </a:r>
          <a:endParaRPr lang="en-GB"/>
        </a:p>
      </dgm:t>
    </dgm:pt>
    <dgm:pt modelId="{69A41F32-9037-4348-9E18-05FE48FB0A09}" cxnId="{00651EB2-DADA-478F-AC7F-D18153D4DF94}" type="parTrans">
      <dgm:prSet/>
      <dgm:spPr/>
      <dgm:t>
        <a:bodyPr/>
        <a:lstStyle/>
        <a:p>
          <a:endParaRPr lang="en-GB"/>
        </a:p>
      </dgm:t>
    </dgm:pt>
    <dgm:pt modelId="{D354F4F1-52A1-43C1-A44E-5F0D41F27057}" cxnId="{00651EB2-DADA-478F-AC7F-D18153D4DF94}" type="sibTrans">
      <dgm:prSet/>
      <dgm:spPr/>
      <dgm:t>
        <a:bodyPr/>
        <a:lstStyle/>
        <a:p>
          <a:endParaRPr lang="en-GB"/>
        </a:p>
      </dgm:t>
    </dgm:pt>
    <dgm:pt modelId="{36FE18FA-041C-4262-A836-B76570E216F0}">
      <dgm:prSet phldrT="[Text]" phldr="0"/>
      <dgm:spPr/>
      <dgm:t>
        <a:bodyPr/>
        <a:lstStyle/>
        <a:p>
          <a:pPr rtl="0"/>
          <a:r>
            <a:rPr lang="en-GB">
              <a:latin typeface="Consolas" panose="020B0609020204030204"/>
            </a:rPr>
            <a:t>Software Based Detection</a:t>
          </a:r>
          <a:endParaRPr lang="en-GB"/>
        </a:p>
      </dgm:t>
    </dgm:pt>
    <dgm:pt modelId="{1F17C50A-855B-4552-BAEE-5BD8C405AD9F}" cxnId="{EDD64ABC-3F3A-483F-909D-63AF2C986F55}" type="parTrans">
      <dgm:prSet/>
      <dgm:spPr/>
      <dgm:t>
        <a:bodyPr/>
        <a:lstStyle/>
        <a:p>
          <a:endParaRPr lang="en-GB"/>
        </a:p>
      </dgm:t>
    </dgm:pt>
    <dgm:pt modelId="{879A97C5-6BDE-4334-960D-5812BC784A88}" cxnId="{EDD64ABC-3F3A-483F-909D-63AF2C986F55}" type="sibTrans">
      <dgm:prSet/>
      <dgm:spPr/>
      <dgm:t>
        <a:bodyPr/>
        <a:lstStyle/>
        <a:p>
          <a:endParaRPr lang="en-GB"/>
        </a:p>
      </dgm:t>
    </dgm:pt>
    <dgm:pt modelId="{447588CE-EC98-4BF4-92EC-19994735C052}">
      <dgm:prSet phldrT="[Text]" phldr="0"/>
      <dgm:spPr/>
      <dgm:t>
        <a:bodyPr/>
        <a:lstStyle/>
        <a:p>
          <a:pPr rtl="0"/>
          <a:r>
            <a:rPr lang="en-GB">
              <a:latin typeface="Consolas" panose="020B0609020204030204"/>
            </a:rPr>
            <a:t>List Based Detection</a:t>
          </a:r>
        </a:p>
      </dgm:t>
    </dgm:pt>
    <dgm:pt modelId="{B5148A26-B950-4647-846F-9174EF7C34B3}" cxnId="{55A20813-37AF-4FC8-9284-87D124D751B3}" type="parTrans">
      <dgm:prSet/>
      <dgm:spPr/>
      <dgm:t>
        <a:bodyPr/>
        <a:lstStyle/>
        <a:p>
          <a:endParaRPr lang="en-GB"/>
        </a:p>
      </dgm:t>
    </dgm:pt>
    <dgm:pt modelId="{C37478FD-F14B-43FC-8384-FF72B2B09804}" cxnId="{55A20813-37AF-4FC8-9284-87D124D751B3}" type="sibTrans">
      <dgm:prSet/>
      <dgm:spPr/>
      <dgm:t>
        <a:bodyPr/>
        <a:lstStyle/>
        <a:p>
          <a:endParaRPr lang="en-GB"/>
        </a:p>
      </dgm:t>
    </dgm:pt>
    <dgm:pt modelId="{3D2ABE6E-DEC1-4A1C-85BE-37E905908DA2}">
      <dgm:prSet phldr="0"/>
      <dgm:spPr/>
      <dgm:t>
        <a:bodyPr/>
        <a:lstStyle/>
        <a:p>
          <a:pPr rtl="0"/>
          <a:r>
            <a:rPr lang="en-GB">
              <a:latin typeface="Consolas" panose="020B0609020204030204"/>
            </a:rPr>
            <a:t>Deep Learning Based Detection</a:t>
          </a:r>
        </a:p>
      </dgm:t>
    </dgm:pt>
    <dgm:pt modelId="{A0ABA9D5-1CA9-4CB7-8FBB-AEFB99828866}" cxnId="{4C959C24-A06C-4F0C-AE4F-B694968C60A1}" type="parTrans">
      <dgm:prSet/>
      <dgm:spPr/>
    </dgm:pt>
    <dgm:pt modelId="{21AB1FFB-3DF8-4020-9BA7-32B5B4361420}" cxnId="{4C959C24-A06C-4F0C-AE4F-B694968C60A1}" type="sibTrans">
      <dgm:prSet/>
      <dgm:spPr/>
    </dgm:pt>
    <dgm:pt modelId="{8CBD5EC8-83A5-4C13-B91B-3CD9AE4FE722}">
      <dgm:prSet phldr="0"/>
      <dgm:spPr/>
      <dgm:t>
        <a:bodyPr/>
        <a:lstStyle/>
        <a:p>
          <a:pPr rtl="0"/>
          <a:r>
            <a:rPr lang="en-GB">
              <a:latin typeface="Consolas" panose="020B0609020204030204"/>
            </a:rPr>
            <a:t>Machine Learning Based Detection</a:t>
          </a:r>
        </a:p>
      </dgm:t>
    </dgm:pt>
    <dgm:pt modelId="{FC69E984-E4A7-4334-B721-6C1855D88B06}" cxnId="{67A3D947-3BB8-4E8E-BCCE-AC74F831F9CB}" type="parTrans">
      <dgm:prSet/>
      <dgm:spPr/>
    </dgm:pt>
    <dgm:pt modelId="{3A8F2F53-E013-4ECA-8967-5A51A45D0497}" cxnId="{67A3D947-3BB8-4E8E-BCCE-AC74F831F9CB}" type="sibTrans">
      <dgm:prSet/>
      <dgm:spPr/>
    </dgm:pt>
    <dgm:pt modelId="{C69E4194-DDCB-4736-B8B3-2F21E93CB058}">
      <dgm:prSet phldr="0"/>
      <dgm:spPr/>
      <dgm:t>
        <a:bodyPr/>
        <a:lstStyle/>
        <a:p>
          <a:pPr rtl="0"/>
          <a:r>
            <a:rPr lang="en-GB">
              <a:latin typeface="Consolas" panose="020B0609020204030204"/>
            </a:rPr>
            <a:t>Heuristic Based Detection</a:t>
          </a:r>
        </a:p>
      </dgm:t>
    </dgm:pt>
    <dgm:pt modelId="{F2AC2BE4-7392-4DC7-A602-215F372B6495}" cxnId="{74893F7D-B39F-43A7-A780-A8FDAEE4A4F7}" type="parTrans">
      <dgm:prSet/>
      <dgm:spPr/>
    </dgm:pt>
    <dgm:pt modelId="{6EACA0B9-C271-42E2-A858-778496817973}" cxnId="{74893F7D-B39F-43A7-A780-A8FDAEE4A4F7}" type="sibTrans">
      <dgm:prSet/>
      <dgm:spPr/>
    </dgm:pt>
    <dgm:pt modelId="{496D03FA-FBFE-4F24-B674-B582B3FC90A0}">
      <dgm:prSet phldr="0"/>
      <dgm:spPr/>
      <dgm:t>
        <a:bodyPr/>
        <a:lstStyle/>
        <a:p>
          <a:pPr rtl="0"/>
          <a:r>
            <a:rPr lang="en-GB">
              <a:latin typeface="Consolas" panose="020B0609020204030204"/>
            </a:rPr>
            <a:t>Hybrid Methods</a:t>
          </a:r>
        </a:p>
      </dgm:t>
    </dgm:pt>
    <dgm:pt modelId="{3F9DAA22-BA13-4978-96D9-5E9441B8CA07}" cxnId="{EDBBCCBB-7840-4339-9EEA-7223951B8E3A}" type="parTrans">
      <dgm:prSet/>
      <dgm:spPr/>
    </dgm:pt>
    <dgm:pt modelId="{D459CCC3-DE5F-405C-A08F-3A0F94F9A012}" cxnId="{EDBBCCBB-7840-4339-9EEA-7223951B8E3A}" type="sibTrans">
      <dgm:prSet/>
      <dgm:spPr/>
    </dgm:pt>
    <dgm:pt modelId="{96521892-B5D2-4BF0-8F66-A1A48880B2DD}">
      <dgm:prSet phldr="0"/>
      <dgm:spPr/>
      <dgm:t>
        <a:bodyPr/>
        <a:lstStyle/>
        <a:p>
          <a:pPr rtl="0"/>
          <a:r>
            <a:rPr lang="en-GB">
              <a:latin typeface="Consolas" panose="020B0609020204030204"/>
            </a:rPr>
            <a:t>Whitelist/Blacklist based techniques</a:t>
          </a:r>
        </a:p>
      </dgm:t>
    </dgm:pt>
    <dgm:pt modelId="{317421EA-E34B-4D86-8595-BB328A68644E}" cxnId="{1A535C04-3F4C-47B5-B05A-C49D2867DF8E}" type="parTrans">
      <dgm:prSet/>
      <dgm:spPr/>
    </dgm:pt>
    <dgm:pt modelId="{89EDBEE3-6E64-4D59-8E89-3D85E39B0BEF}" cxnId="{1A535C04-3F4C-47B5-B05A-C49D2867DF8E}" type="sibTrans">
      <dgm:prSet/>
      <dgm:spPr/>
    </dgm:pt>
    <dgm:pt modelId="{39A2849A-6EFC-4F57-88AC-03019B4EBB70}">
      <dgm:prSet phldr="0"/>
      <dgm:spPr/>
      <dgm:t>
        <a:bodyPr/>
        <a:lstStyle/>
        <a:p>
          <a:pPr rtl="0"/>
          <a:r>
            <a:rPr lang="en-GB">
              <a:latin typeface="Consolas" panose="020B0609020204030204"/>
            </a:rPr>
            <a:t>CNN/RNN/DNN/RCNN models</a:t>
          </a:r>
        </a:p>
      </dgm:t>
    </dgm:pt>
    <dgm:pt modelId="{CBBF8612-174A-4FFE-A743-A2208E65DB72}" cxnId="{D94FFD16-AAD5-4CF2-A2B0-95B5BA3287B7}" type="parTrans">
      <dgm:prSet/>
      <dgm:spPr/>
    </dgm:pt>
    <dgm:pt modelId="{5325062F-EEFD-4E72-B704-BE2D7CC2D97F}" cxnId="{D94FFD16-AAD5-4CF2-A2B0-95B5BA3287B7}" type="sibTrans">
      <dgm:prSet/>
      <dgm:spPr/>
    </dgm:pt>
    <dgm:pt modelId="{75378D21-E5F5-493A-83E1-5CE24547C44D}">
      <dgm:prSet phldr="0"/>
      <dgm:spPr/>
      <dgm:t>
        <a:bodyPr/>
        <a:lstStyle/>
        <a:p>
          <a:pPr rtl="0"/>
          <a:r>
            <a:rPr lang="en-GB">
              <a:latin typeface="Consolas" panose="020B0609020204030204"/>
            </a:rPr>
            <a:t>KNN/ Naïve Bayes/ </a:t>
          </a:r>
          <a:r>
            <a:rPr lang="en-GB" err="1">
              <a:latin typeface="Consolas" panose="020B0609020204030204"/>
            </a:rPr>
            <a:t>XGBoost</a:t>
          </a:r>
          <a:r>
            <a:rPr lang="en-GB">
              <a:latin typeface="Consolas" panose="020B0609020204030204"/>
            </a:rPr>
            <a:t>/ LR/ SVM/ RF etc.</a:t>
          </a:r>
        </a:p>
      </dgm:t>
    </dgm:pt>
    <dgm:pt modelId="{2E46778C-7AC1-4FCE-88D9-8F7A0A914B95}" cxnId="{AA48049A-FB1F-4711-B976-7C6C791E2EC2}" type="parTrans">
      <dgm:prSet/>
      <dgm:spPr/>
    </dgm:pt>
    <dgm:pt modelId="{9FFC2CAD-B454-4335-B131-58D1A0ED0430}" cxnId="{AA48049A-FB1F-4711-B976-7C6C791E2EC2}" type="sibTrans">
      <dgm:prSet/>
      <dgm:spPr/>
    </dgm:pt>
    <dgm:pt modelId="{6ECB3BA6-29F0-43C7-8B25-DEAAF1E3E36A}">
      <dgm:prSet phldr="0"/>
      <dgm:spPr/>
      <dgm:t>
        <a:bodyPr/>
        <a:lstStyle/>
        <a:p>
          <a:pPr rtl="0"/>
          <a:r>
            <a:rPr lang="en-GB">
              <a:latin typeface="Consolas" panose="020B0609020204030204"/>
            </a:rPr>
            <a:t>URL Based Features/ WebPage Content etc.</a:t>
          </a:r>
        </a:p>
      </dgm:t>
    </dgm:pt>
    <dgm:pt modelId="{368AE6EF-2BA1-4A71-8537-2DB0EDC84FD1}" cxnId="{D462C9C9-4649-4F35-8D51-803F55975C5D}" type="parTrans">
      <dgm:prSet/>
      <dgm:spPr/>
    </dgm:pt>
    <dgm:pt modelId="{CE7F93A8-7D57-4AC9-9B96-967AA15237BE}" cxnId="{D462C9C9-4649-4F35-8D51-803F55975C5D}" type="sibTrans">
      <dgm:prSet/>
      <dgm:spPr/>
    </dgm:pt>
    <dgm:pt modelId="{CE4E8DC5-3978-4E34-857F-B4FDA93B6EFE}" type="pres">
      <dgm:prSet presAssocID="{ED323502-2A5A-4587-A6A4-E38C4827AA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E37C105-AF9C-4DD8-99EC-4A9829480354}" type="pres">
      <dgm:prSet presAssocID="{2B87D83E-B405-454A-A5CD-0B43FF076F22}" presName="hierRoot1" presStyleCnt="0"/>
      <dgm:spPr/>
    </dgm:pt>
    <dgm:pt modelId="{9AFE6821-0D03-4EA7-A392-D16B05001997}" type="pres">
      <dgm:prSet presAssocID="{2B87D83E-B405-454A-A5CD-0B43FF076F22}" presName="composite" presStyleCnt="0"/>
      <dgm:spPr/>
    </dgm:pt>
    <dgm:pt modelId="{19A0B275-EE81-4069-9565-D0E9EB46BA62}" type="pres">
      <dgm:prSet presAssocID="{2B87D83E-B405-454A-A5CD-0B43FF076F22}" presName="background" presStyleLbl="node0" presStyleIdx="0" presStyleCnt="1"/>
      <dgm:spPr/>
    </dgm:pt>
    <dgm:pt modelId="{184E4D23-4841-4A03-969C-4C7B5FDE8F0A}" type="pres">
      <dgm:prSet presAssocID="{2B87D83E-B405-454A-A5CD-0B43FF076F22}" presName="text" presStyleLbl="fgAcc0" presStyleIdx="0" presStyleCnt="1">
        <dgm:presLayoutVars>
          <dgm:chPref val="3"/>
        </dgm:presLayoutVars>
      </dgm:prSet>
      <dgm:spPr/>
    </dgm:pt>
    <dgm:pt modelId="{AEFA4B64-B430-4334-86DF-A4346C97B9A9}" type="pres">
      <dgm:prSet presAssocID="{2B87D83E-B405-454A-A5CD-0B43FF076F22}" presName="hierChild2" presStyleCnt="0"/>
      <dgm:spPr/>
    </dgm:pt>
    <dgm:pt modelId="{68B5B934-52C0-48B4-8524-8159FA1DD8CE}" type="pres">
      <dgm:prSet presAssocID="{69A41F32-9037-4348-9E18-05FE48FB0A09}" presName="Name10" presStyleLbl="parChTrans1D2" presStyleIdx="0" presStyleCnt="2"/>
      <dgm:spPr/>
    </dgm:pt>
    <dgm:pt modelId="{54F2E2BB-DB25-4EA8-9944-C0343B7E90F2}" type="pres">
      <dgm:prSet presAssocID="{8AF7DF52-5575-488E-B8AE-AFBFCA395C42}" presName="hierRoot2" presStyleCnt="0"/>
      <dgm:spPr/>
    </dgm:pt>
    <dgm:pt modelId="{EE24C762-782C-4842-9D7B-A0CE7D9C0E80}" type="pres">
      <dgm:prSet presAssocID="{8AF7DF52-5575-488E-B8AE-AFBFCA395C42}" presName="composite2" presStyleCnt="0"/>
      <dgm:spPr/>
    </dgm:pt>
    <dgm:pt modelId="{AE1B6A09-1AB0-49FD-8FFD-CF77DD379681}" type="pres">
      <dgm:prSet presAssocID="{8AF7DF52-5575-488E-B8AE-AFBFCA395C42}" presName="background2" presStyleLbl="node2" presStyleIdx="0" presStyleCnt="2"/>
      <dgm:spPr/>
    </dgm:pt>
    <dgm:pt modelId="{A9EB676F-5346-44AE-B407-4543E4E08E06}" type="pres">
      <dgm:prSet presAssocID="{8AF7DF52-5575-488E-B8AE-AFBFCA395C42}" presName="text2" presStyleLbl="fgAcc2" presStyleIdx="0" presStyleCnt="2" custLinFactNeighborX="610">
        <dgm:presLayoutVars>
          <dgm:chPref val="3"/>
        </dgm:presLayoutVars>
      </dgm:prSet>
      <dgm:spPr/>
    </dgm:pt>
    <dgm:pt modelId="{2A69A2EA-40F0-42D1-912B-F856C3FE6971}" type="pres">
      <dgm:prSet presAssocID="{8AF7DF52-5575-488E-B8AE-AFBFCA395C42}" presName="hierChild3" presStyleCnt="0"/>
      <dgm:spPr/>
    </dgm:pt>
    <dgm:pt modelId="{09E8FF8D-7E14-441C-A838-50990B16DB88}" type="pres">
      <dgm:prSet presAssocID="{1F17C50A-855B-4552-BAEE-5BD8C405AD9F}" presName="Name10" presStyleLbl="parChTrans1D2" presStyleIdx="1" presStyleCnt="2"/>
      <dgm:spPr/>
    </dgm:pt>
    <dgm:pt modelId="{DBB54B86-4DFE-4A84-A98B-C09607831F9C}" type="pres">
      <dgm:prSet presAssocID="{36FE18FA-041C-4262-A836-B76570E216F0}" presName="hierRoot2" presStyleCnt="0"/>
      <dgm:spPr/>
    </dgm:pt>
    <dgm:pt modelId="{0169CD6C-B126-4C2D-977B-AC3B587799E9}" type="pres">
      <dgm:prSet presAssocID="{36FE18FA-041C-4262-A836-B76570E216F0}" presName="composite2" presStyleCnt="0"/>
      <dgm:spPr/>
    </dgm:pt>
    <dgm:pt modelId="{508AC54E-FC09-4A08-AFE1-2CA206A9D1B0}" type="pres">
      <dgm:prSet presAssocID="{36FE18FA-041C-4262-A836-B76570E216F0}" presName="background2" presStyleLbl="node2" presStyleIdx="1" presStyleCnt="2"/>
      <dgm:spPr/>
    </dgm:pt>
    <dgm:pt modelId="{AFC7657C-1038-47BC-B9EE-79B7B654BB12}" type="pres">
      <dgm:prSet presAssocID="{36FE18FA-041C-4262-A836-B76570E216F0}" presName="text2" presStyleLbl="fgAcc2" presStyleIdx="1" presStyleCnt="2">
        <dgm:presLayoutVars>
          <dgm:chPref val="3"/>
        </dgm:presLayoutVars>
      </dgm:prSet>
      <dgm:spPr/>
    </dgm:pt>
    <dgm:pt modelId="{7E253670-6DD0-444C-B3ED-535E31394CDB}" type="pres">
      <dgm:prSet presAssocID="{36FE18FA-041C-4262-A836-B76570E216F0}" presName="hierChild3" presStyleCnt="0"/>
      <dgm:spPr/>
    </dgm:pt>
    <dgm:pt modelId="{C086C61A-B88D-49BB-9F1E-1C151133C453}" type="pres">
      <dgm:prSet presAssocID="{B5148A26-B950-4647-846F-9174EF7C34B3}" presName="Name17" presStyleLbl="parChTrans1D3" presStyleIdx="0" presStyleCnt="5"/>
      <dgm:spPr/>
    </dgm:pt>
    <dgm:pt modelId="{EB1AD79F-79B7-4F18-94E8-37A16885C624}" type="pres">
      <dgm:prSet presAssocID="{447588CE-EC98-4BF4-92EC-19994735C052}" presName="hierRoot3" presStyleCnt="0"/>
      <dgm:spPr/>
    </dgm:pt>
    <dgm:pt modelId="{9C815A91-8910-40ED-A627-747E1121D20B}" type="pres">
      <dgm:prSet presAssocID="{447588CE-EC98-4BF4-92EC-19994735C052}" presName="composite3" presStyleCnt="0"/>
      <dgm:spPr/>
    </dgm:pt>
    <dgm:pt modelId="{CEC99FAD-2FDB-4A2E-BB20-9F4180A3C3C0}" type="pres">
      <dgm:prSet presAssocID="{447588CE-EC98-4BF4-92EC-19994735C052}" presName="background3" presStyleLbl="node3" presStyleIdx="0" presStyleCnt="5"/>
      <dgm:spPr/>
    </dgm:pt>
    <dgm:pt modelId="{10D7CF52-E4A7-4369-8C70-0FD956902477}" type="pres">
      <dgm:prSet presAssocID="{447588CE-EC98-4BF4-92EC-19994735C052}" presName="text3" presStyleLbl="fgAcc3" presStyleIdx="0" presStyleCnt="5">
        <dgm:presLayoutVars>
          <dgm:chPref val="3"/>
        </dgm:presLayoutVars>
      </dgm:prSet>
      <dgm:spPr/>
    </dgm:pt>
    <dgm:pt modelId="{65AA5DDD-3A9B-4EC8-90D9-C97B31E9709E}" type="pres">
      <dgm:prSet presAssocID="{447588CE-EC98-4BF4-92EC-19994735C052}" presName="hierChild4" presStyleCnt="0"/>
      <dgm:spPr/>
    </dgm:pt>
    <dgm:pt modelId="{DB75A5ED-889E-41CE-93C5-907448B266F7}" type="pres">
      <dgm:prSet presAssocID="{317421EA-E34B-4D86-8595-BB328A68644E}" presName="Name23" presStyleLbl="parChTrans1D4" presStyleIdx="0" presStyleCnt="4"/>
      <dgm:spPr/>
    </dgm:pt>
    <dgm:pt modelId="{7502FE79-F343-42B3-AB68-74264D40280E}" type="pres">
      <dgm:prSet presAssocID="{96521892-B5D2-4BF0-8F66-A1A48880B2DD}" presName="hierRoot4" presStyleCnt="0"/>
      <dgm:spPr/>
    </dgm:pt>
    <dgm:pt modelId="{B59A7876-1527-4781-BBB6-C8CD49D5F3BE}" type="pres">
      <dgm:prSet presAssocID="{96521892-B5D2-4BF0-8F66-A1A48880B2DD}" presName="composite4" presStyleCnt="0"/>
      <dgm:spPr/>
    </dgm:pt>
    <dgm:pt modelId="{80E0F91F-21A9-4A82-9C24-1A546FA8D4D8}" type="pres">
      <dgm:prSet presAssocID="{96521892-B5D2-4BF0-8F66-A1A48880B2DD}" presName="background4" presStyleLbl="node4" presStyleIdx="0" presStyleCnt="4"/>
      <dgm:spPr/>
    </dgm:pt>
    <dgm:pt modelId="{B13FC5F7-7889-4534-8925-F6D95CB86AC8}" type="pres">
      <dgm:prSet presAssocID="{96521892-B5D2-4BF0-8F66-A1A48880B2DD}" presName="text4" presStyleLbl="fgAcc4" presStyleIdx="0" presStyleCnt="4">
        <dgm:presLayoutVars>
          <dgm:chPref val="3"/>
        </dgm:presLayoutVars>
      </dgm:prSet>
      <dgm:spPr/>
    </dgm:pt>
    <dgm:pt modelId="{5700C25E-8EF4-43D7-9445-8B4AED7BEB9B}" type="pres">
      <dgm:prSet presAssocID="{96521892-B5D2-4BF0-8F66-A1A48880B2DD}" presName="hierChild5" presStyleCnt="0"/>
      <dgm:spPr/>
    </dgm:pt>
    <dgm:pt modelId="{4E9DC22C-2B73-4BDB-B11C-25B34D58399D}" type="pres">
      <dgm:prSet presAssocID="{A0ABA9D5-1CA9-4CB7-8FBB-AEFB99828866}" presName="Name17" presStyleLbl="parChTrans1D3" presStyleIdx="1" presStyleCnt="5"/>
      <dgm:spPr/>
    </dgm:pt>
    <dgm:pt modelId="{A6E92692-163E-4B89-96DE-80812127D3E5}" type="pres">
      <dgm:prSet presAssocID="{3D2ABE6E-DEC1-4A1C-85BE-37E905908DA2}" presName="hierRoot3" presStyleCnt="0"/>
      <dgm:spPr/>
    </dgm:pt>
    <dgm:pt modelId="{998B452B-5665-4526-A1FA-E6DFF524E4AE}" type="pres">
      <dgm:prSet presAssocID="{3D2ABE6E-DEC1-4A1C-85BE-37E905908DA2}" presName="composite3" presStyleCnt="0"/>
      <dgm:spPr/>
    </dgm:pt>
    <dgm:pt modelId="{1D4828D9-3823-4048-91C9-980CA20246D3}" type="pres">
      <dgm:prSet presAssocID="{3D2ABE6E-DEC1-4A1C-85BE-37E905908DA2}" presName="background3" presStyleLbl="node3" presStyleIdx="1" presStyleCnt="5"/>
      <dgm:spPr/>
    </dgm:pt>
    <dgm:pt modelId="{049B05DD-E5BC-4417-8898-9C49D6A90EFE}" type="pres">
      <dgm:prSet presAssocID="{3D2ABE6E-DEC1-4A1C-85BE-37E905908DA2}" presName="text3" presStyleLbl="fgAcc3" presStyleIdx="1" presStyleCnt="5">
        <dgm:presLayoutVars>
          <dgm:chPref val="3"/>
        </dgm:presLayoutVars>
      </dgm:prSet>
      <dgm:spPr/>
    </dgm:pt>
    <dgm:pt modelId="{77A2D1BE-A0EE-43A0-A252-DB71359450B8}" type="pres">
      <dgm:prSet presAssocID="{3D2ABE6E-DEC1-4A1C-85BE-37E905908DA2}" presName="hierChild4" presStyleCnt="0"/>
      <dgm:spPr/>
    </dgm:pt>
    <dgm:pt modelId="{BC8FBE43-4027-4A26-92FC-4A31D836F883}" type="pres">
      <dgm:prSet presAssocID="{CBBF8612-174A-4FFE-A743-A2208E65DB72}" presName="Name23" presStyleLbl="parChTrans1D4" presStyleIdx="1" presStyleCnt="4"/>
      <dgm:spPr/>
    </dgm:pt>
    <dgm:pt modelId="{F30B333E-DCA2-4EBB-8181-AA532CFF7C1F}" type="pres">
      <dgm:prSet presAssocID="{39A2849A-6EFC-4F57-88AC-03019B4EBB70}" presName="hierRoot4" presStyleCnt="0"/>
      <dgm:spPr/>
    </dgm:pt>
    <dgm:pt modelId="{47F511A7-368B-48F4-B323-01F0ECD71C98}" type="pres">
      <dgm:prSet presAssocID="{39A2849A-6EFC-4F57-88AC-03019B4EBB70}" presName="composite4" presStyleCnt="0"/>
      <dgm:spPr/>
    </dgm:pt>
    <dgm:pt modelId="{AACF58B1-B8AC-4375-B41B-4012EE589F7C}" type="pres">
      <dgm:prSet presAssocID="{39A2849A-6EFC-4F57-88AC-03019B4EBB70}" presName="background4" presStyleLbl="node4" presStyleIdx="1" presStyleCnt="4"/>
      <dgm:spPr/>
    </dgm:pt>
    <dgm:pt modelId="{4A844BC0-D0D8-4886-A600-3649FD2C2EF4}" type="pres">
      <dgm:prSet presAssocID="{39A2849A-6EFC-4F57-88AC-03019B4EBB70}" presName="text4" presStyleLbl="fgAcc4" presStyleIdx="1" presStyleCnt="4">
        <dgm:presLayoutVars>
          <dgm:chPref val="3"/>
        </dgm:presLayoutVars>
      </dgm:prSet>
      <dgm:spPr/>
    </dgm:pt>
    <dgm:pt modelId="{9995B5E3-A04D-4531-AFA4-43494DD12919}" type="pres">
      <dgm:prSet presAssocID="{39A2849A-6EFC-4F57-88AC-03019B4EBB70}" presName="hierChild5" presStyleCnt="0"/>
      <dgm:spPr/>
    </dgm:pt>
    <dgm:pt modelId="{1B0279D3-5BEF-44A8-AA5E-E8A72CAA77DF}" type="pres">
      <dgm:prSet presAssocID="{FC69E984-E4A7-4334-B721-6C1855D88B06}" presName="Name17" presStyleLbl="parChTrans1D3" presStyleIdx="2" presStyleCnt="5"/>
      <dgm:spPr/>
    </dgm:pt>
    <dgm:pt modelId="{13F0AA14-7AC7-4AFC-B440-0071788FBC6D}" type="pres">
      <dgm:prSet presAssocID="{8CBD5EC8-83A5-4C13-B91B-3CD9AE4FE722}" presName="hierRoot3" presStyleCnt="0"/>
      <dgm:spPr/>
    </dgm:pt>
    <dgm:pt modelId="{CD12B8D7-644F-4D77-AAA3-AC76969C375F}" type="pres">
      <dgm:prSet presAssocID="{8CBD5EC8-83A5-4C13-B91B-3CD9AE4FE722}" presName="composite3" presStyleCnt="0"/>
      <dgm:spPr/>
    </dgm:pt>
    <dgm:pt modelId="{7873B1D6-5DCD-4006-86F7-3788DC0FFDC6}" type="pres">
      <dgm:prSet presAssocID="{8CBD5EC8-83A5-4C13-B91B-3CD9AE4FE722}" presName="background3" presStyleLbl="node3" presStyleIdx="2" presStyleCnt="5"/>
      <dgm:spPr/>
    </dgm:pt>
    <dgm:pt modelId="{53CD9491-C459-406D-A507-A6749F8D7281}" type="pres">
      <dgm:prSet presAssocID="{8CBD5EC8-83A5-4C13-B91B-3CD9AE4FE722}" presName="text3" presStyleLbl="fgAcc3" presStyleIdx="2" presStyleCnt="5">
        <dgm:presLayoutVars>
          <dgm:chPref val="3"/>
        </dgm:presLayoutVars>
      </dgm:prSet>
      <dgm:spPr/>
    </dgm:pt>
    <dgm:pt modelId="{5FBF9002-BC58-4054-B602-8E44FD058E8A}" type="pres">
      <dgm:prSet presAssocID="{8CBD5EC8-83A5-4C13-B91B-3CD9AE4FE722}" presName="hierChild4" presStyleCnt="0"/>
      <dgm:spPr/>
    </dgm:pt>
    <dgm:pt modelId="{1BB58F35-AA50-4DB2-B955-A09ACA63D66A}" type="pres">
      <dgm:prSet presAssocID="{2E46778C-7AC1-4FCE-88D9-8F7A0A914B95}" presName="Name23" presStyleLbl="parChTrans1D4" presStyleIdx="2" presStyleCnt="4"/>
      <dgm:spPr/>
    </dgm:pt>
    <dgm:pt modelId="{89F046D6-5EA7-4570-B1D7-5B41A57935C6}" type="pres">
      <dgm:prSet presAssocID="{75378D21-E5F5-493A-83E1-5CE24547C44D}" presName="hierRoot4" presStyleCnt="0"/>
      <dgm:spPr/>
    </dgm:pt>
    <dgm:pt modelId="{F3096987-477B-46E5-B7D4-23919A4497BD}" type="pres">
      <dgm:prSet presAssocID="{75378D21-E5F5-493A-83E1-5CE24547C44D}" presName="composite4" presStyleCnt="0"/>
      <dgm:spPr/>
    </dgm:pt>
    <dgm:pt modelId="{7A59094B-45AC-4402-AF64-B3859151D8DF}" type="pres">
      <dgm:prSet presAssocID="{75378D21-E5F5-493A-83E1-5CE24547C44D}" presName="background4" presStyleLbl="node4" presStyleIdx="2" presStyleCnt="4"/>
      <dgm:spPr/>
    </dgm:pt>
    <dgm:pt modelId="{C3CADB9E-BFDC-4816-BCB5-5C35DBFFD6EC}" type="pres">
      <dgm:prSet presAssocID="{75378D21-E5F5-493A-83E1-5CE24547C44D}" presName="text4" presStyleLbl="fgAcc4" presStyleIdx="2" presStyleCnt="4">
        <dgm:presLayoutVars>
          <dgm:chPref val="3"/>
        </dgm:presLayoutVars>
      </dgm:prSet>
      <dgm:spPr/>
    </dgm:pt>
    <dgm:pt modelId="{1249EFF7-F4C5-40CA-A0BC-A451982C0EEC}" type="pres">
      <dgm:prSet presAssocID="{75378D21-E5F5-493A-83E1-5CE24547C44D}" presName="hierChild5" presStyleCnt="0"/>
      <dgm:spPr/>
    </dgm:pt>
    <dgm:pt modelId="{A8D37780-BB51-47B5-A89E-D0D628CD01FE}" type="pres">
      <dgm:prSet presAssocID="{F2AC2BE4-7392-4DC7-A602-215F372B6495}" presName="Name17" presStyleLbl="parChTrans1D3" presStyleIdx="3" presStyleCnt="5"/>
      <dgm:spPr/>
    </dgm:pt>
    <dgm:pt modelId="{4C6B8E43-F089-4D3D-AE12-CEABA792DF90}" type="pres">
      <dgm:prSet presAssocID="{C69E4194-DDCB-4736-B8B3-2F21E93CB058}" presName="hierRoot3" presStyleCnt="0"/>
      <dgm:spPr/>
    </dgm:pt>
    <dgm:pt modelId="{5306AC6D-BBF7-4734-8ACB-31F90E6618BA}" type="pres">
      <dgm:prSet presAssocID="{C69E4194-DDCB-4736-B8B3-2F21E93CB058}" presName="composite3" presStyleCnt="0"/>
      <dgm:spPr/>
    </dgm:pt>
    <dgm:pt modelId="{FEFB26C3-CF5A-4F7E-9F45-292A4C8D0568}" type="pres">
      <dgm:prSet presAssocID="{C69E4194-DDCB-4736-B8B3-2F21E93CB058}" presName="background3" presStyleLbl="node3" presStyleIdx="3" presStyleCnt="5"/>
      <dgm:spPr/>
    </dgm:pt>
    <dgm:pt modelId="{557E2A66-8F5E-46E7-8C53-123912087327}" type="pres">
      <dgm:prSet presAssocID="{C69E4194-DDCB-4736-B8B3-2F21E93CB058}" presName="text3" presStyleLbl="fgAcc3" presStyleIdx="3" presStyleCnt="5">
        <dgm:presLayoutVars>
          <dgm:chPref val="3"/>
        </dgm:presLayoutVars>
      </dgm:prSet>
      <dgm:spPr/>
    </dgm:pt>
    <dgm:pt modelId="{5C0A77C0-1850-4B77-9112-18645064D0E4}" type="pres">
      <dgm:prSet presAssocID="{C69E4194-DDCB-4736-B8B3-2F21E93CB058}" presName="hierChild4" presStyleCnt="0"/>
      <dgm:spPr/>
    </dgm:pt>
    <dgm:pt modelId="{281B5B55-CE81-4D63-A664-B1778B7CEEBE}" type="pres">
      <dgm:prSet presAssocID="{368AE6EF-2BA1-4A71-8537-2DB0EDC84FD1}" presName="Name23" presStyleLbl="parChTrans1D4" presStyleIdx="3" presStyleCnt="4"/>
      <dgm:spPr/>
    </dgm:pt>
    <dgm:pt modelId="{C2F114A1-3D03-4F4B-A300-0491EFFD6D86}" type="pres">
      <dgm:prSet presAssocID="{6ECB3BA6-29F0-43C7-8B25-DEAAF1E3E36A}" presName="hierRoot4" presStyleCnt="0"/>
      <dgm:spPr/>
    </dgm:pt>
    <dgm:pt modelId="{ABF086B8-8D6D-4553-9B1E-9674A2B76AB6}" type="pres">
      <dgm:prSet presAssocID="{6ECB3BA6-29F0-43C7-8B25-DEAAF1E3E36A}" presName="composite4" presStyleCnt="0"/>
      <dgm:spPr/>
    </dgm:pt>
    <dgm:pt modelId="{4E9FE263-4AEE-4908-8819-CE3A286FFD8B}" type="pres">
      <dgm:prSet presAssocID="{6ECB3BA6-29F0-43C7-8B25-DEAAF1E3E36A}" presName="background4" presStyleLbl="node4" presStyleIdx="3" presStyleCnt="4"/>
      <dgm:spPr/>
    </dgm:pt>
    <dgm:pt modelId="{A9223184-0D5A-42B2-A1F2-AFDE3B7A3C42}" type="pres">
      <dgm:prSet presAssocID="{6ECB3BA6-29F0-43C7-8B25-DEAAF1E3E36A}" presName="text4" presStyleLbl="fgAcc4" presStyleIdx="3" presStyleCnt="4">
        <dgm:presLayoutVars>
          <dgm:chPref val="3"/>
        </dgm:presLayoutVars>
      </dgm:prSet>
      <dgm:spPr/>
    </dgm:pt>
    <dgm:pt modelId="{CE6DD6EA-38DB-4616-8341-52C0EEB745ED}" type="pres">
      <dgm:prSet presAssocID="{6ECB3BA6-29F0-43C7-8B25-DEAAF1E3E36A}" presName="hierChild5" presStyleCnt="0"/>
      <dgm:spPr/>
    </dgm:pt>
    <dgm:pt modelId="{D22309DD-EB6D-4DF4-9E02-5EC0C4EBC969}" type="pres">
      <dgm:prSet presAssocID="{3F9DAA22-BA13-4978-96D9-5E9441B8CA07}" presName="Name17" presStyleLbl="parChTrans1D3" presStyleIdx="4" presStyleCnt="5"/>
      <dgm:spPr/>
    </dgm:pt>
    <dgm:pt modelId="{FEE7167E-E8F0-4D9F-8F13-787CC323106F}" type="pres">
      <dgm:prSet presAssocID="{496D03FA-FBFE-4F24-B674-B582B3FC90A0}" presName="hierRoot3" presStyleCnt="0"/>
      <dgm:spPr/>
    </dgm:pt>
    <dgm:pt modelId="{435FF4AC-58FD-497F-8EB4-FBE93E4976B2}" type="pres">
      <dgm:prSet presAssocID="{496D03FA-FBFE-4F24-B674-B582B3FC90A0}" presName="composite3" presStyleCnt="0"/>
      <dgm:spPr/>
    </dgm:pt>
    <dgm:pt modelId="{0E94F32D-884C-43D1-A481-804E7FEA9E93}" type="pres">
      <dgm:prSet presAssocID="{496D03FA-FBFE-4F24-B674-B582B3FC90A0}" presName="background3" presStyleLbl="node3" presStyleIdx="4" presStyleCnt="5"/>
      <dgm:spPr/>
    </dgm:pt>
    <dgm:pt modelId="{9D75D150-C0FD-4ACE-8229-AF6DECBBA925}" type="pres">
      <dgm:prSet presAssocID="{496D03FA-FBFE-4F24-B674-B582B3FC90A0}" presName="text3" presStyleLbl="fgAcc3" presStyleIdx="4" presStyleCnt="5">
        <dgm:presLayoutVars>
          <dgm:chPref val="3"/>
        </dgm:presLayoutVars>
      </dgm:prSet>
      <dgm:spPr/>
    </dgm:pt>
    <dgm:pt modelId="{F609BC64-6225-4E50-A0FF-167CD7466BF5}" type="pres">
      <dgm:prSet presAssocID="{496D03FA-FBFE-4F24-B674-B582B3FC90A0}" presName="hierChild4" presStyleCnt="0"/>
      <dgm:spPr/>
    </dgm:pt>
  </dgm:ptLst>
  <dgm:cxnLst>
    <dgm:cxn modelId="{1A535C04-3F4C-47B5-B05A-C49D2867DF8E}" srcId="{447588CE-EC98-4BF4-92EC-19994735C052}" destId="{96521892-B5D2-4BF0-8F66-A1A48880B2DD}" srcOrd="0" destOrd="0" parTransId="{317421EA-E34B-4D86-8595-BB328A68644E}" sibTransId="{89EDBEE3-6E64-4D59-8E89-3D85E39B0BEF}"/>
    <dgm:cxn modelId="{C10DF406-AFB1-417C-BE74-976BAC54344D}" type="presOf" srcId="{75378D21-E5F5-493A-83E1-5CE24547C44D}" destId="{C3CADB9E-BFDC-4816-BCB5-5C35DBFFD6EC}" srcOrd="0" destOrd="0" presId="urn:microsoft.com/office/officeart/2005/8/layout/hierarchy1"/>
    <dgm:cxn modelId="{A1EEF50E-16A5-49D1-B54D-3D1A869603FE}" type="presOf" srcId="{96521892-B5D2-4BF0-8F66-A1A48880B2DD}" destId="{B13FC5F7-7889-4534-8925-F6D95CB86AC8}" srcOrd="0" destOrd="0" presId="urn:microsoft.com/office/officeart/2005/8/layout/hierarchy1"/>
    <dgm:cxn modelId="{55A20813-37AF-4FC8-9284-87D124D751B3}" srcId="{36FE18FA-041C-4262-A836-B76570E216F0}" destId="{447588CE-EC98-4BF4-92EC-19994735C052}" srcOrd="0" destOrd="0" parTransId="{B5148A26-B950-4647-846F-9174EF7C34B3}" sibTransId="{C37478FD-F14B-43FC-8384-FF72B2B09804}"/>
    <dgm:cxn modelId="{D94FFD16-AAD5-4CF2-A2B0-95B5BA3287B7}" srcId="{3D2ABE6E-DEC1-4A1C-85BE-37E905908DA2}" destId="{39A2849A-6EFC-4F57-88AC-03019B4EBB70}" srcOrd="0" destOrd="0" parTransId="{CBBF8612-174A-4FFE-A743-A2208E65DB72}" sibTransId="{5325062F-EEFD-4E72-B704-BE2D7CC2D97F}"/>
    <dgm:cxn modelId="{6A057817-A8CE-48A0-BEF5-72709908176A}" type="presOf" srcId="{69A41F32-9037-4348-9E18-05FE48FB0A09}" destId="{68B5B934-52C0-48B4-8524-8159FA1DD8CE}" srcOrd="0" destOrd="0" presId="urn:microsoft.com/office/officeart/2005/8/layout/hierarchy1"/>
    <dgm:cxn modelId="{E2D65C20-44F0-45C8-8DC6-8FA8D2000587}" type="presOf" srcId="{39A2849A-6EFC-4F57-88AC-03019B4EBB70}" destId="{4A844BC0-D0D8-4886-A600-3649FD2C2EF4}" srcOrd="0" destOrd="0" presId="urn:microsoft.com/office/officeart/2005/8/layout/hierarchy1"/>
    <dgm:cxn modelId="{D0FF6021-2BDB-4C37-9CD7-65C1554636E8}" type="presOf" srcId="{2E46778C-7AC1-4FCE-88D9-8F7A0A914B95}" destId="{1BB58F35-AA50-4DB2-B955-A09ACA63D66A}" srcOrd="0" destOrd="0" presId="urn:microsoft.com/office/officeart/2005/8/layout/hierarchy1"/>
    <dgm:cxn modelId="{4C959C24-A06C-4F0C-AE4F-B694968C60A1}" srcId="{36FE18FA-041C-4262-A836-B76570E216F0}" destId="{3D2ABE6E-DEC1-4A1C-85BE-37E905908DA2}" srcOrd="1" destOrd="0" parTransId="{A0ABA9D5-1CA9-4CB7-8FBB-AEFB99828866}" sibTransId="{21AB1FFB-3DF8-4020-9BA7-32B5B4361420}"/>
    <dgm:cxn modelId="{7B42492B-009D-4E7B-AE07-358AF1ED7091}" type="presOf" srcId="{2B87D83E-B405-454A-A5CD-0B43FF076F22}" destId="{184E4D23-4841-4A03-969C-4C7B5FDE8F0A}" srcOrd="0" destOrd="0" presId="urn:microsoft.com/office/officeart/2005/8/layout/hierarchy1"/>
    <dgm:cxn modelId="{E7890832-1AC3-4614-8ABB-346F32DE9AAC}" type="presOf" srcId="{FC69E984-E4A7-4334-B721-6C1855D88B06}" destId="{1B0279D3-5BEF-44A8-AA5E-E8A72CAA77DF}" srcOrd="0" destOrd="0" presId="urn:microsoft.com/office/officeart/2005/8/layout/hierarchy1"/>
    <dgm:cxn modelId="{8A604532-6DED-44FD-8B1C-01363F698687}" type="presOf" srcId="{3D2ABE6E-DEC1-4A1C-85BE-37E905908DA2}" destId="{049B05DD-E5BC-4417-8898-9C49D6A90EFE}" srcOrd="0" destOrd="0" presId="urn:microsoft.com/office/officeart/2005/8/layout/hierarchy1"/>
    <dgm:cxn modelId="{08BA6460-C8E2-4E35-8CA9-03FD5C2FD3BD}" type="presOf" srcId="{6ECB3BA6-29F0-43C7-8B25-DEAAF1E3E36A}" destId="{A9223184-0D5A-42B2-A1F2-AFDE3B7A3C42}" srcOrd="0" destOrd="0" presId="urn:microsoft.com/office/officeart/2005/8/layout/hierarchy1"/>
    <dgm:cxn modelId="{E826E862-A069-4B20-A53E-C253DBE0D78F}" type="presOf" srcId="{F2AC2BE4-7392-4DC7-A602-215F372B6495}" destId="{A8D37780-BB51-47B5-A89E-D0D628CD01FE}" srcOrd="0" destOrd="0" presId="urn:microsoft.com/office/officeart/2005/8/layout/hierarchy1"/>
    <dgm:cxn modelId="{67A3D947-3BB8-4E8E-BCCE-AC74F831F9CB}" srcId="{36FE18FA-041C-4262-A836-B76570E216F0}" destId="{8CBD5EC8-83A5-4C13-B91B-3CD9AE4FE722}" srcOrd="2" destOrd="0" parTransId="{FC69E984-E4A7-4334-B721-6C1855D88B06}" sibTransId="{3A8F2F53-E013-4ECA-8967-5A51A45D0497}"/>
    <dgm:cxn modelId="{B0E91F6A-A088-4A53-96C9-5A501484B1A0}" type="presOf" srcId="{496D03FA-FBFE-4F24-B674-B582B3FC90A0}" destId="{9D75D150-C0FD-4ACE-8229-AF6DECBBA925}" srcOrd="0" destOrd="0" presId="urn:microsoft.com/office/officeart/2005/8/layout/hierarchy1"/>
    <dgm:cxn modelId="{EA465250-43CE-48EE-AB62-06188FCBE458}" type="presOf" srcId="{368AE6EF-2BA1-4A71-8537-2DB0EDC84FD1}" destId="{281B5B55-CE81-4D63-A664-B1778B7CEEBE}" srcOrd="0" destOrd="0" presId="urn:microsoft.com/office/officeart/2005/8/layout/hierarchy1"/>
    <dgm:cxn modelId="{11E79A70-5DF0-4FDF-887F-835198DBA9CF}" type="presOf" srcId="{3F9DAA22-BA13-4978-96D9-5E9441B8CA07}" destId="{D22309DD-EB6D-4DF4-9E02-5EC0C4EBC969}" srcOrd="0" destOrd="0" presId="urn:microsoft.com/office/officeart/2005/8/layout/hierarchy1"/>
    <dgm:cxn modelId="{660FDC56-BF86-41A5-AED1-89A4442C08A7}" type="presOf" srcId="{317421EA-E34B-4D86-8595-BB328A68644E}" destId="{DB75A5ED-889E-41CE-93C5-907448B266F7}" srcOrd="0" destOrd="0" presId="urn:microsoft.com/office/officeart/2005/8/layout/hierarchy1"/>
    <dgm:cxn modelId="{24BA915A-F6A8-411B-AF97-C0F59FEDA3A5}" type="presOf" srcId="{8CBD5EC8-83A5-4C13-B91B-3CD9AE4FE722}" destId="{53CD9491-C459-406D-A507-A6749F8D7281}" srcOrd="0" destOrd="0" presId="urn:microsoft.com/office/officeart/2005/8/layout/hierarchy1"/>
    <dgm:cxn modelId="{CA97117D-092E-4F21-A74F-9B4029525AB3}" type="presOf" srcId="{447588CE-EC98-4BF4-92EC-19994735C052}" destId="{10D7CF52-E4A7-4369-8C70-0FD956902477}" srcOrd="0" destOrd="0" presId="urn:microsoft.com/office/officeart/2005/8/layout/hierarchy1"/>
    <dgm:cxn modelId="{74893F7D-B39F-43A7-A780-A8FDAEE4A4F7}" srcId="{36FE18FA-041C-4262-A836-B76570E216F0}" destId="{C69E4194-DDCB-4736-B8B3-2F21E93CB058}" srcOrd="3" destOrd="0" parTransId="{F2AC2BE4-7392-4DC7-A602-215F372B6495}" sibTransId="{6EACA0B9-C271-42E2-A858-778496817973}"/>
    <dgm:cxn modelId="{E2083482-7844-40EA-85BE-7F2B01677CEA}" type="presOf" srcId="{36FE18FA-041C-4262-A836-B76570E216F0}" destId="{AFC7657C-1038-47BC-B9EE-79B7B654BB12}" srcOrd="0" destOrd="0" presId="urn:microsoft.com/office/officeart/2005/8/layout/hierarchy1"/>
    <dgm:cxn modelId="{BE1B5588-13E3-4C6D-B67F-22A0FFDA2B4F}" type="presOf" srcId="{CBBF8612-174A-4FFE-A743-A2208E65DB72}" destId="{BC8FBE43-4027-4A26-92FC-4A31D836F883}" srcOrd="0" destOrd="0" presId="urn:microsoft.com/office/officeart/2005/8/layout/hierarchy1"/>
    <dgm:cxn modelId="{AA48049A-FB1F-4711-B976-7C6C791E2EC2}" srcId="{8CBD5EC8-83A5-4C13-B91B-3CD9AE4FE722}" destId="{75378D21-E5F5-493A-83E1-5CE24547C44D}" srcOrd="0" destOrd="0" parTransId="{2E46778C-7AC1-4FCE-88D9-8F7A0A914B95}" sibTransId="{9FFC2CAD-B454-4335-B131-58D1A0ED0430}"/>
    <dgm:cxn modelId="{CE688B9A-1106-4B48-927F-24340301411B}" type="presOf" srcId="{C69E4194-DDCB-4736-B8B3-2F21E93CB058}" destId="{557E2A66-8F5E-46E7-8C53-123912087327}" srcOrd="0" destOrd="0" presId="urn:microsoft.com/office/officeart/2005/8/layout/hierarchy1"/>
    <dgm:cxn modelId="{6A02CBB1-5B1A-4E8F-815B-BCDF82668175}" srcId="{ED323502-2A5A-4587-A6A4-E38C4827AA0A}" destId="{2B87D83E-B405-454A-A5CD-0B43FF076F22}" srcOrd="0" destOrd="0" parTransId="{AA644CAE-E412-42DC-9D59-AAD9881E503B}" sibTransId="{8F448114-FAB8-4C10-8C01-ECECF2CAC7B8}"/>
    <dgm:cxn modelId="{00651EB2-DADA-478F-AC7F-D18153D4DF94}" srcId="{2B87D83E-B405-454A-A5CD-0B43FF076F22}" destId="{8AF7DF52-5575-488E-B8AE-AFBFCA395C42}" srcOrd="0" destOrd="0" parTransId="{69A41F32-9037-4348-9E18-05FE48FB0A09}" sibTransId="{D354F4F1-52A1-43C1-A44E-5F0D41F27057}"/>
    <dgm:cxn modelId="{EDBBCCBB-7840-4339-9EEA-7223951B8E3A}" srcId="{36FE18FA-041C-4262-A836-B76570E216F0}" destId="{496D03FA-FBFE-4F24-B674-B582B3FC90A0}" srcOrd="4" destOrd="0" parTransId="{3F9DAA22-BA13-4978-96D9-5E9441B8CA07}" sibTransId="{D459CCC3-DE5F-405C-A08F-3A0F94F9A012}"/>
    <dgm:cxn modelId="{EDD64ABC-3F3A-483F-909D-63AF2C986F55}" srcId="{2B87D83E-B405-454A-A5CD-0B43FF076F22}" destId="{36FE18FA-041C-4262-A836-B76570E216F0}" srcOrd="1" destOrd="0" parTransId="{1F17C50A-855B-4552-BAEE-5BD8C405AD9F}" sibTransId="{879A97C5-6BDE-4334-960D-5812BC784A88}"/>
    <dgm:cxn modelId="{A55E37C5-AF8D-4B19-A363-76B54B4F36F9}" type="presOf" srcId="{ED323502-2A5A-4587-A6A4-E38C4827AA0A}" destId="{CE4E8DC5-3978-4E34-857F-B4FDA93B6EFE}" srcOrd="0" destOrd="0" presId="urn:microsoft.com/office/officeart/2005/8/layout/hierarchy1"/>
    <dgm:cxn modelId="{D462C9C9-4649-4F35-8D51-803F55975C5D}" srcId="{C69E4194-DDCB-4736-B8B3-2F21E93CB058}" destId="{6ECB3BA6-29F0-43C7-8B25-DEAAF1E3E36A}" srcOrd="0" destOrd="0" parTransId="{368AE6EF-2BA1-4A71-8537-2DB0EDC84FD1}" sibTransId="{CE7F93A8-7D57-4AC9-9B96-967AA15237BE}"/>
    <dgm:cxn modelId="{67258ED2-BB74-4FFF-A669-11D977233307}" type="presOf" srcId="{1F17C50A-855B-4552-BAEE-5BD8C405AD9F}" destId="{09E8FF8D-7E14-441C-A838-50990B16DB88}" srcOrd="0" destOrd="0" presId="urn:microsoft.com/office/officeart/2005/8/layout/hierarchy1"/>
    <dgm:cxn modelId="{C41D5FDB-32C7-42D9-90A3-E938392F5AF3}" type="presOf" srcId="{8AF7DF52-5575-488E-B8AE-AFBFCA395C42}" destId="{A9EB676F-5346-44AE-B407-4543E4E08E06}" srcOrd="0" destOrd="0" presId="urn:microsoft.com/office/officeart/2005/8/layout/hierarchy1"/>
    <dgm:cxn modelId="{96BED3F4-2733-4D84-BC69-1E67F934E0D1}" type="presOf" srcId="{B5148A26-B950-4647-846F-9174EF7C34B3}" destId="{C086C61A-B88D-49BB-9F1E-1C151133C453}" srcOrd="0" destOrd="0" presId="urn:microsoft.com/office/officeart/2005/8/layout/hierarchy1"/>
    <dgm:cxn modelId="{916F0DFC-71E9-407F-B95E-93D6E600287C}" type="presOf" srcId="{A0ABA9D5-1CA9-4CB7-8FBB-AEFB99828866}" destId="{4E9DC22C-2B73-4BDB-B11C-25B34D58399D}" srcOrd="0" destOrd="0" presId="urn:microsoft.com/office/officeart/2005/8/layout/hierarchy1"/>
    <dgm:cxn modelId="{A8CC0FE7-FABE-4DF2-841A-B4C316C34233}" type="presParOf" srcId="{CE4E8DC5-3978-4E34-857F-B4FDA93B6EFE}" destId="{3E37C105-AF9C-4DD8-99EC-4A9829480354}" srcOrd="0" destOrd="0" presId="urn:microsoft.com/office/officeart/2005/8/layout/hierarchy1"/>
    <dgm:cxn modelId="{4287F558-CB27-4014-81B9-B0712F701249}" type="presParOf" srcId="{3E37C105-AF9C-4DD8-99EC-4A9829480354}" destId="{9AFE6821-0D03-4EA7-A392-D16B05001997}" srcOrd="0" destOrd="0" presId="urn:microsoft.com/office/officeart/2005/8/layout/hierarchy1"/>
    <dgm:cxn modelId="{91800B85-447D-4605-B734-79DF1BE59FE4}" type="presParOf" srcId="{9AFE6821-0D03-4EA7-A392-D16B05001997}" destId="{19A0B275-EE81-4069-9565-D0E9EB46BA62}" srcOrd="0" destOrd="0" presId="urn:microsoft.com/office/officeart/2005/8/layout/hierarchy1"/>
    <dgm:cxn modelId="{2A26DFDA-4513-4876-BE85-088BE5D59AF2}" type="presParOf" srcId="{9AFE6821-0D03-4EA7-A392-D16B05001997}" destId="{184E4D23-4841-4A03-969C-4C7B5FDE8F0A}" srcOrd="1" destOrd="0" presId="urn:microsoft.com/office/officeart/2005/8/layout/hierarchy1"/>
    <dgm:cxn modelId="{A13E30C7-A9DE-42DF-91A7-727B16993D7E}" type="presParOf" srcId="{3E37C105-AF9C-4DD8-99EC-4A9829480354}" destId="{AEFA4B64-B430-4334-86DF-A4346C97B9A9}" srcOrd="1" destOrd="0" presId="urn:microsoft.com/office/officeart/2005/8/layout/hierarchy1"/>
    <dgm:cxn modelId="{60FAF7E6-4999-4C93-B250-59FA25318F1E}" type="presParOf" srcId="{AEFA4B64-B430-4334-86DF-A4346C97B9A9}" destId="{68B5B934-52C0-48B4-8524-8159FA1DD8CE}" srcOrd="0" destOrd="0" presId="urn:microsoft.com/office/officeart/2005/8/layout/hierarchy1"/>
    <dgm:cxn modelId="{C826AF74-1737-490C-B185-B90D8F2CC822}" type="presParOf" srcId="{AEFA4B64-B430-4334-86DF-A4346C97B9A9}" destId="{54F2E2BB-DB25-4EA8-9944-C0343B7E90F2}" srcOrd="1" destOrd="0" presId="urn:microsoft.com/office/officeart/2005/8/layout/hierarchy1"/>
    <dgm:cxn modelId="{66050CD8-8659-4A6E-82A1-337CFBEF362B}" type="presParOf" srcId="{54F2E2BB-DB25-4EA8-9944-C0343B7E90F2}" destId="{EE24C762-782C-4842-9D7B-A0CE7D9C0E80}" srcOrd="0" destOrd="0" presId="urn:microsoft.com/office/officeart/2005/8/layout/hierarchy1"/>
    <dgm:cxn modelId="{7F306B71-2C51-437C-A276-41C023B404D8}" type="presParOf" srcId="{EE24C762-782C-4842-9D7B-A0CE7D9C0E80}" destId="{AE1B6A09-1AB0-49FD-8FFD-CF77DD379681}" srcOrd="0" destOrd="0" presId="urn:microsoft.com/office/officeart/2005/8/layout/hierarchy1"/>
    <dgm:cxn modelId="{90E1BD67-F8DC-4828-945B-76F999E281FD}" type="presParOf" srcId="{EE24C762-782C-4842-9D7B-A0CE7D9C0E80}" destId="{A9EB676F-5346-44AE-B407-4543E4E08E06}" srcOrd="1" destOrd="0" presId="urn:microsoft.com/office/officeart/2005/8/layout/hierarchy1"/>
    <dgm:cxn modelId="{B4D452DE-051A-476D-BE55-0A1051A25EA0}" type="presParOf" srcId="{54F2E2BB-DB25-4EA8-9944-C0343B7E90F2}" destId="{2A69A2EA-40F0-42D1-912B-F856C3FE6971}" srcOrd="1" destOrd="0" presId="urn:microsoft.com/office/officeart/2005/8/layout/hierarchy1"/>
    <dgm:cxn modelId="{FBAE53B0-8727-46B7-BF08-579F149BE72E}" type="presParOf" srcId="{AEFA4B64-B430-4334-86DF-A4346C97B9A9}" destId="{09E8FF8D-7E14-441C-A838-50990B16DB88}" srcOrd="2" destOrd="0" presId="urn:microsoft.com/office/officeart/2005/8/layout/hierarchy1"/>
    <dgm:cxn modelId="{868AF897-942A-4C85-8BC3-8EDEEB5B4902}" type="presParOf" srcId="{AEFA4B64-B430-4334-86DF-A4346C97B9A9}" destId="{DBB54B86-4DFE-4A84-A98B-C09607831F9C}" srcOrd="3" destOrd="0" presId="urn:microsoft.com/office/officeart/2005/8/layout/hierarchy1"/>
    <dgm:cxn modelId="{33349A81-2C66-4F82-A995-40F0D43D38D1}" type="presParOf" srcId="{DBB54B86-4DFE-4A84-A98B-C09607831F9C}" destId="{0169CD6C-B126-4C2D-977B-AC3B587799E9}" srcOrd="0" destOrd="0" presId="urn:microsoft.com/office/officeart/2005/8/layout/hierarchy1"/>
    <dgm:cxn modelId="{23A73C4E-A37F-4E0D-8616-733D0483A725}" type="presParOf" srcId="{0169CD6C-B126-4C2D-977B-AC3B587799E9}" destId="{508AC54E-FC09-4A08-AFE1-2CA206A9D1B0}" srcOrd="0" destOrd="0" presId="urn:microsoft.com/office/officeart/2005/8/layout/hierarchy1"/>
    <dgm:cxn modelId="{6C5BF57E-97FF-4845-94C1-26036A52FB24}" type="presParOf" srcId="{0169CD6C-B126-4C2D-977B-AC3B587799E9}" destId="{AFC7657C-1038-47BC-B9EE-79B7B654BB12}" srcOrd="1" destOrd="0" presId="urn:microsoft.com/office/officeart/2005/8/layout/hierarchy1"/>
    <dgm:cxn modelId="{207C8C46-3BC7-407C-B234-6197A7C36D91}" type="presParOf" srcId="{DBB54B86-4DFE-4A84-A98B-C09607831F9C}" destId="{7E253670-6DD0-444C-B3ED-535E31394CDB}" srcOrd="1" destOrd="0" presId="urn:microsoft.com/office/officeart/2005/8/layout/hierarchy1"/>
    <dgm:cxn modelId="{9964A6C5-ABFC-49A5-AB45-518760C5F6EF}" type="presParOf" srcId="{7E253670-6DD0-444C-B3ED-535E31394CDB}" destId="{C086C61A-B88D-49BB-9F1E-1C151133C453}" srcOrd="0" destOrd="0" presId="urn:microsoft.com/office/officeart/2005/8/layout/hierarchy1"/>
    <dgm:cxn modelId="{0F519F0C-6B9D-4508-803F-08B1FCC7C3B7}" type="presParOf" srcId="{7E253670-6DD0-444C-B3ED-535E31394CDB}" destId="{EB1AD79F-79B7-4F18-94E8-37A16885C624}" srcOrd="1" destOrd="0" presId="urn:microsoft.com/office/officeart/2005/8/layout/hierarchy1"/>
    <dgm:cxn modelId="{59FD4795-4E39-404E-9ADC-29957CFE6F8D}" type="presParOf" srcId="{EB1AD79F-79B7-4F18-94E8-37A16885C624}" destId="{9C815A91-8910-40ED-A627-747E1121D20B}" srcOrd="0" destOrd="0" presId="urn:microsoft.com/office/officeart/2005/8/layout/hierarchy1"/>
    <dgm:cxn modelId="{5C3AEEC4-BA7B-4691-9D70-9CE6FEFDEBA0}" type="presParOf" srcId="{9C815A91-8910-40ED-A627-747E1121D20B}" destId="{CEC99FAD-2FDB-4A2E-BB20-9F4180A3C3C0}" srcOrd="0" destOrd="0" presId="urn:microsoft.com/office/officeart/2005/8/layout/hierarchy1"/>
    <dgm:cxn modelId="{DF699648-9D9E-4C19-942F-081A3E6DD436}" type="presParOf" srcId="{9C815A91-8910-40ED-A627-747E1121D20B}" destId="{10D7CF52-E4A7-4369-8C70-0FD956902477}" srcOrd="1" destOrd="0" presId="urn:microsoft.com/office/officeart/2005/8/layout/hierarchy1"/>
    <dgm:cxn modelId="{DF37112E-33B4-4C49-8950-D7326598339B}" type="presParOf" srcId="{EB1AD79F-79B7-4F18-94E8-37A16885C624}" destId="{65AA5DDD-3A9B-4EC8-90D9-C97B31E9709E}" srcOrd="1" destOrd="0" presId="urn:microsoft.com/office/officeart/2005/8/layout/hierarchy1"/>
    <dgm:cxn modelId="{72305BAC-DC69-49C7-923F-E0FA857BDBDE}" type="presParOf" srcId="{65AA5DDD-3A9B-4EC8-90D9-C97B31E9709E}" destId="{DB75A5ED-889E-41CE-93C5-907448B266F7}" srcOrd="0" destOrd="0" presId="urn:microsoft.com/office/officeart/2005/8/layout/hierarchy1"/>
    <dgm:cxn modelId="{88F5EB05-4185-48CD-8B1D-18BDA6A59A5E}" type="presParOf" srcId="{65AA5DDD-3A9B-4EC8-90D9-C97B31E9709E}" destId="{7502FE79-F343-42B3-AB68-74264D40280E}" srcOrd="1" destOrd="0" presId="urn:microsoft.com/office/officeart/2005/8/layout/hierarchy1"/>
    <dgm:cxn modelId="{42099E85-E7ED-41E0-951C-27A34DBBCED4}" type="presParOf" srcId="{7502FE79-F343-42B3-AB68-74264D40280E}" destId="{B59A7876-1527-4781-BBB6-C8CD49D5F3BE}" srcOrd="0" destOrd="0" presId="urn:microsoft.com/office/officeart/2005/8/layout/hierarchy1"/>
    <dgm:cxn modelId="{68A01F96-C4E6-43F6-90A9-843FFDAEDADE}" type="presParOf" srcId="{B59A7876-1527-4781-BBB6-C8CD49D5F3BE}" destId="{80E0F91F-21A9-4A82-9C24-1A546FA8D4D8}" srcOrd="0" destOrd="0" presId="urn:microsoft.com/office/officeart/2005/8/layout/hierarchy1"/>
    <dgm:cxn modelId="{062A6320-62A5-4731-9AF4-BA387C7CDCEF}" type="presParOf" srcId="{B59A7876-1527-4781-BBB6-C8CD49D5F3BE}" destId="{B13FC5F7-7889-4534-8925-F6D95CB86AC8}" srcOrd="1" destOrd="0" presId="urn:microsoft.com/office/officeart/2005/8/layout/hierarchy1"/>
    <dgm:cxn modelId="{70373E98-E2FF-4B10-8D01-80DCC4D2A3A7}" type="presParOf" srcId="{7502FE79-F343-42B3-AB68-74264D40280E}" destId="{5700C25E-8EF4-43D7-9445-8B4AED7BEB9B}" srcOrd="1" destOrd="0" presId="urn:microsoft.com/office/officeart/2005/8/layout/hierarchy1"/>
    <dgm:cxn modelId="{3B2006EA-3520-4EB3-BB6A-F3B944ACBE09}" type="presParOf" srcId="{7E253670-6DD0-444C-B3ED-535E31394CDB}" destId="{4E9DC22C-2B73-4BDB-B11C-25B34D58399D}" srcOrd="2" destOrd="0" presId="urn:microsoft.com/office/officeart/2005/8/layout/hierarchy1"/>
    <dgm:cxn modelId="{5A71E094-097C-4D93-A9D5-CEF886056A92}" type="presParOf" srcId="{7E253670-6DD0-444C-B3ED-535E31394CDB}" destId="{A6E92692-163E-4B89-96DE-80812127D3E5}" srcOrd="3" destOrd="0" presId="urn:microsoft.com/office/officeart/2005/8/layout/hierarchy1"/>
    <dgm:cxn modelId="{EF892AB2-E83D-43D7-99E1-0FCB3F9D634D}" type="presParOf" srcId="{A6E92692-163E-4B89-96DE-80812127D3E5}" destId="{998B452B-5665-4526-A1FA-E6DFF524E4AE}" srcOrd="0" destOrd="0" presId="urn:microsoft.com/office/officeart/2005/8/layout/hierarchy1"/>
    <dgm:cxn modelId="{A30EFD4E-35E9-40C4-817C-4B1222625BF0}" type="presParOf" srcId="{998B452B-5665-4526-A1FA-E6DFF524E4AE}" destId="{1D4828D9-3823-4048-91C9-980CA20246D3}" srcOrd="0" destOrd="0" presId="urn:microsoft.com/office/officeart/2005/8/layout/hierarchy1"/>
    <dgm:cxn modelId="{D9815484-46D4-4F7F-BDCD-DF6703334484}" type="presParOf" srcId="{998B452B-5665-4526-A1FA-E6DFF524E4AE}" destId="{049B05DD-E5BC-4417-8898-9C49D6A90EFE}" srcOrd="1" destOrd="0" presId="urn:microsoft.com/office/officeart/2005/8/layout/hierarchy1"/>
    <dgm:cxn modelId="{7C5171BD-642E-4E21-ACDF-573652004A36}" type="presParOf" srcId="{A6E92692-163E-4B89-96DE-80812127D3E5}" destId="{77A2D1BE-A0EE-43A0-A252-DB71359450B8}" srcOrd="1" destOrd="0" presId="urn:microsoft.com/office/officeart/2005/8/layout/hierarchy1"/>
    <dgm:cxn modelId="{682A5694-1CDB-4D74-A81E-3A1B350FFD75}" type="presParOf" srcId="{77A2D1BE-A0EE-43A0-A252-DB71359450B8}" destId="{BC8FBE43-4027-4A26-92FC-4A31D836F883}" srcOrd="0" destOrd="0" presId="urn:microsoft.com/office/officeart/2005/8/layout/hierarchy1"/>
    <dgm:cxn modelId="{6E4E2EB1-5C8A-4A3C-82AA-EF60D05666CD}" type="presParOf" srcId="{77A2D1BE-A0EE-43A0-A252-DB71359450B8}" destId="{F30B333E-DCA2-4EBB-8181-AA532CFF7C1F}" srcOrd="1" destOrd="0" presId="urn:microsoft.com/office/officeart/2005/8/layout/hierarchy1"/>
    <dgm:cxn modelId="{AF9B05AB-EA78-41CF-97BE-E9FBF1F86FEF}" type="presParOf" srcId="{F30B333E-DCA2-4EBB-8181-AA532CFF7C1F}" destId="{47F511A7-368B-48F4-B323-01F0ECD71C98}" srcOrd="0" destOrd="0" presId="urn:microsoft.com/office/officeart/2005/8/layout/hierarchy1"/>
    <dgm:cxn modelId="{35E36151-2D08-4672-8472-27102EE5E118}" type="presParOf" srcId="{47F511A7-368B-48F4-B323-01F0ECD71C98}" destId="{AACF58B1-B8AC-4375-B41B-4012EE589F7C}" srcOrd="0" destOrd="0" presId="urn:microsoft.com/office/officeart/2005/8/layout/hierarchy1"/>
    <dgm:cxn modelId="{3DB10C28-04E4-4D5E-967F-E7139B52CA87}" type="presParOf" srcId="{47F511A7-368B-48F4-B323-01F0ECD71C98}" destId="{4A844BC0-D0D8-4886-A600-3649FD2C2EF4}" srcOrd="1" destOrd="0" presId="urn:microsoft.com/office/officeart/2005/8/layout/hierarchy1"/>
    <dgm:cxn modelId="{A8753E42-0365-4CF0-A5CB-69709D54049C}" type="presParOf" srcId="{F30B333E-DCA2-4EBB-8181-AA532CFF7C1F}" destId="{9995B5E3-A04D-4531-AFA4-43494DD12919}" srcOrd="1" destOrd="0" presId="urn:microsoft.com/office/officeart/2005/8/layout/hierarchy1"/>
    <dgm:cxn modelId="{BEEE3E3F-3C98-42F9-A776-8B814F645DDF}" type="presParOf" srcId="{7E253670-6DD0-444C-B3ED-535E31394CDB}" destId="{1B0279D3-5BEF-44A8-AA5E-E8A72CAA77DF}" srcOrd="4" destOrd="0" presId="urn:microsoft.com/office/officeart/2005/8/layout/hierarchy1"/>
    <dgm:cxn modelId="{5DD90750-3013-44D1-BDA6-D8D7DD999FA4}" type="presParOf" srcId="{7E253670-6DD0-444C-B3ED-535E31394CDB}" destId="{13F0AA14-7AC7-4AFC-B440-0071788FBC6D}" srcOrd="5" destOrd="0" presId="urn:microsoft.com/office/officeart/2005/8/layout/hierarchy1"/>
    <dgm:cxn modelId="{A6F28A3E-EFA3-497E-A993-82A8ADDF52AD}" type="presParOf" srcId="{13F0AA14-7AC7-4AFC-B440-0071788FBC6D}" destId="{CD12B8D7-644F-4D77-AAA3-AC76969C375F}" srcOrd="0" destOrd="0" presId="urn:microsoft.com/office/officeart/2005/8/layout/hierarchy1"/>
    <dgm:cxn modelId="{1E1A9E50-D0E9-4FBB-A92E-D00E33BCB836}" type="presParOf" srcId="{CD12B8D7-644F-4D77-AAA3-AC76969C375F}" destId="{7873B1D6-5DCD-4006-86F7-3788DC0FFDC6}" srcOrd="0" destOrd="0" presId="urn:microsoft.com/office/officeart/2005/8/layout/hierarchy1"/>
    <dgm:cxn modelId="{684C1DB1-9A54-4559-91EF-CD25F90561A3}" type="presParOf" srcId="{CD12B8D7-644F-4D77-AAA3-AC76969C375F}" destId="{53CD9491-C459-406D-A507-A6749F8D7281}" srcOrd="1" destOrd="0" presId="urn:microsoft.com/office/officeart/2005/8/layout/hierarchy1"/>
    <dgm:cxn modelId="{3B19C181-074F-49BB-AAEA-0588E05C3BC0}" type="presParOf" srcId="{13F0AA14-7AC7-4AFC-B440-0071788FBC6D}" destId="{5FBF9002-BC58-4054-B602-8E44FD058E8A}" srcOrd="1" destOrd="0" presId="urn:microsoft.com/office/officeart/2005/8/layout/hierarchy1"/>
    <dgm:cxn modelId="{CDBF2CB5-98CB-449E-93C9-960A1A1E3AA0}" type="presParOf" srcId="{5FBF9002-BC58-4054-B602-8E44FD058E8A}" destId="{1BB58F35-AA50-4DB2-B955-A09ACA63D66A}" srcOrd="0" destOrd="0" presId="urn:microsoft.com/office/officeart/2005/8/layout/hierarchy1"/>
    <dgm:cxn modelId="{B6395E9B-8B4B-4A99-A865-CB23E8E8492E}" type="presParOf" srcId="{5FBF9002-BC58-4054-B602-8E44FD058E8A}" destId="{89F046D6-5EA7-4570-B1D7-5B41A57935C6}" srcOrd="1" destOrd="0" presId="urn:microsoft.com/office/officeart/2005/8/layout/hierarchy1"/>
    <dgm:cxn modelId="{75D4FFEA-ACE9-4A8C-AE32-E1D5506506D0}" type="presParOf" srcId="{89F046D6-5EA7-4570-B1D7-5B41A57935C6}" destId="{F3096987-477B-46E5-B7D4-23919A4497BD}" srcOrd="0" destOrd="0" presId="urn:microsoft.com/office/officeart/2005/8/layout/hierarchy1"/>
    <dgm:cxn modelId="{F1BFF97C-3AE8-479B-8BFA-B90464C108A0}" type="presParOf" srcId="{F3096987-477B-46E5-B7D4-23919A4497BD}" destId="{7A59094B-45AC-4402-AF64-B3859151D8DF}" srcOrd="0" destOrd="0" presId="urn:microsoft.com/office/officeart/2005/8/layout/hierarchy1"/>
    <dgm:cxn modelId="{9080E142-9A21-4C4C-8763-610FDE0DA86C}" type="presParOf" srcId="{F3096987-477B-46E5-B7D4-23919A4497BD}" destId="{C3CADB9E-BFDC-4816-BCB5-5C35DBFFD6EC}" srcOrd="1" destOrd="0" presId="urn:microsoft.com/office/officeart/2005/8/layout/hierarchy1"/>
    <dgm:cxn modelId="{796A17E9-30F7-45EA-8C1C-15E07E337374}" type="presParOf" srcId="{89F046D6-5EA7-4570-B1D7-5B41A57935C6}" destId="{1249EFF7-F4C5-40CA-A0BC-A451982C0EEC}" srcOrd="1" destOrd="0" presId="urn:microsoft.com/office/officeart/2005/8/layout/hierarchy1"/>
    <dgm:cxn modelId="{A894BBDE-8D77-4C95-A947-0284CC0C02C4}" type="presParOf" srcId="{7E253670-6DD0-444C-B3ED-535E31394CDB}" destId="{A8D37780-BB51-47B5-A89E-D0D628CD01FE}" srcOrd="6" destOrd="0" presId="urn:microsoft.com/office/officeart/2005/8/layout/hierarchy1"/>
    <dgm:cxn modelId="{58DE77C8-8819-47A4-A4C2-694D31D08C3C}" type="presParOf" srcId="{7E253670-6DD0-444C-B3ED-535E31394CDB}" destId="{4C6B8E43-F089-4D3D-AE12-CEABA792DF90}" srcOrd="7" destOrd="0" presId="urn:microsoft.com/office/officeart/2005/8/layout/hierarchy1"/>
    <dgm:cxn modelId="{FAB4CFC3-4DCF-411F-B2C6-E75488BBA153}" type="presParOf" srcId="{4C6B8E43-F089-4D3D-AE12-CEABA792DF90}" destId="{5306AC6D-BBF7-4734-8ACB-31F90E6618BA}" srcOrd="0" destOrd="0" presId="urn:microsoft.com/office/officeart/2005/8/layout/hierarchy1"/>
    <dgm:cxn modelId="{F236CF15-75D1-4507-9770-F3B6E8228711}" type="presParOf" srcId="{5306AC6D-BBF7-4734-8ACB-31F90E6618BA}" destId="{FEFB26C3-CF5A-4F7E-9F45-292A4C8D0568}" srcOrd="0" destOrd="0" presId="urn:microsoft.com/office/officeart/2005/8/layout/hierarchy1"/>
    <dgm:cxn modelId="{C4A31030-4063-4E52-9BBA-E645477C309A}" type="presParOf" srcId="{5306AC6D-BBF7-4734-8ACB-31F90E6618BA}" destId="{557E2A66-8F5E-46E7-8C53-123912087327}" srcOrd="1" destOrd="0" presId="urn:microsoft.com/office/officeart/2005/8/layout/hierarchy1"/>
    <dgm:cxn modelId="{D7208B83-4638-4FAA-A70D-9A269ACA404E}" type="presParOf" srcId="{4C6B8E43-F089-4D3D-AE12-CEABA792DF90}" destId="{5C0A77C0-1850-4B77-9112-18645064D0E4}" srcOrd="1" destOrd="0" presId="urn:microsoft.com/office/officeart/2005/8/layout/hierarchy1"/>
    <dgm:cxn modelId="{C1914DF8-F8F3-4D73-BFA1-73FF1E2C781C}" type="presParOf" srcId="{5C0A77C0-1850-4B77-9112-18645064D0E4}" destId="{281B5B55-CE81-4D63-A664-B1778B7CEEBE}" srcOrd="0" destOrd="0" presId="urn:microsoft.com/office/officeart/2005/8/layout/hierarchy1"/>
    <dgm:cxn modelId="{C58A5401-EE70-45DC-B7C5-062FEE2F2D73}" type="presParOf" srcId="{5C0A77C0-1850-4B77-9112-18645064D0E4}" destId="{C2F114A1-3D03-4F4B-A300-0491EFFD6D86}" srcOrd="1" destOrd="0" presId="urn:microsoft.com/office/officeart/2005/8/layout/hierarchy1"/>
    <dgm:cxn modelId="{1D63409F-0613-4F2E-A304-A67772E91409}" type="presParOf" srcId="{C2F114A1-3D03-4F4B-A300-0491EFFD6D86}" destId="{ABF086B8-8D6D-4553-9B1E-9674A2B76AB6}" srcOrd="0" destOrd="0" presId="urn:microsoft.com/office/officeart/2005/8/layout/hierarchy1"/>
    <dgm:cxn modelId="{0B5BE5BE-1BC1-4F1A-B894-4D530AFAD8A7}" type="presParOf" srcId="{ABF086B8-8D6D-4553-9B1E-9674A2B76AB6}" destId="{4E9FE263-4AEE-4908-8819-CE3A286FFD8B}" srcOrd="0" destOrd="0" presId="urn:microsoft.com/office/officeart/2005/8/layout/hierarchy1"/>
    <dgm:cxn modelId="{806D810C-DF83-4F0C-A579-03B2796E6DE9}" type="presParOf" srcId="{ABF086B8-8D6D-4553-9B1E-9674A2B76AB6}" destId="{A9223184-0D5A-42B2-A1F2-AFDE3B7A3C42}" srcOrd="1" destOrd="0" presId="urn:microsoft.com/office/officeart/2005/8/layout/hierarchy1"/>
    <dgm:cxn modelId="{30EE2E7D-895F-4856-8183-1B29916FF40A}" type="presParOf" srcId="{C2F114A1-3D03-4F4B-A300-0491EFFD6D86}" destId="{CE6DD6EA-38DB-4616-8341-52C0EEB745ED}" srcOrd="1" destOrd="0" presId="urn:microsoft.com/office/officeart/2005/8/layout/hierarchy1"/>
    <dgm:cxn modelId="{2C255FAC-C22E-426F-A1B8-35A8A9CD3C6E}" type="presParOf" srcId="{7E253670-6DD0-444C-B3ED-535E31394CDB}" destId="{D22309DD-EB6D-4DF4-9E02-5EC0C4EBC969}" srcOrd="8" destOrd="0" presId="urn:microsoft.com/office/officeart/2005/8/layout/hierarchy1"/>
    <dgm:cxn modelId="{09C7015E-91E5-4F1F-BCFE-0B88AE7C1365}" type="presParOf" srcId="{7E253670-6DD0-444C-B3ED-535E31394CDB}" destId="{FEE7167E-E8F0-4D9F-8F13-787CC323106F}" srcOrd="9" destOrd="0" presId="urn:microsoft.com/office/officeart/2005/8/layout/hierarchy1"/>
    <dgm:cxn modelId="{EF522641-6050-4215-9FFC-3E20E6F86191}" type="presParOf" srcId="{FEE7167E-E8F0-4D9F-8F13-787CC323106F}" destId="{435FF4AC-58FD-497F-8EB4-FBE93E4976B2}" srcOrd="0" destOrd="0" presId="urn:microsoft.com/office/officeart/2005/8/layout/hierarchy1"/>
    <dgm:cxn modelId="{E0C36726-3465-4D8D-9251-C5CE5F1375F5}" type="presParOf" srcId="{435FF4AC-58FD-497F-8EB4-FBE93E4976B2}" destId="{0E94F32D-884C-43D1-A481-804E7FEA9E93}" srcOrd="0" destOrd="0" presId="urn:microsoft.com/office/officeart/2005/8/layout/hierarchy1"/>
    <dgm:cxn modelId="{B90766AA-9179-46E5-AE3C-9EED3DC6EDBD}" type="presParOf" srcId="{435FF4AC-58FD-497F-8EB4-FBE93E4976B2}" destId="{9D75D150-C0FD-4ACE-8229-AF6DECBBA925}" srcOrd="1" destOrd="0" presId="urn:microsoft.com/office/officeart/2005/8/layout/hierarchy1"/>
    <dgm:cxn modelId="{3F6411EE-BD2C-474A-97E8-98DA13504B8E}" type="presParOf" srcId="{FEE7167E-E8F0-4D9F-8F13-787CC323106F}" destId="{F609BC64-6225-4E50-A0FF-167CD7466BF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420100" cy="4121150"/>
        <a:chOff x="0" y="0"/>
        <a:chExt cx="8420100" cy="4121150"/>
      </a:xfrm>
    </dsp:grpSpPr>
    <dsp:sp modelId="{68B5B934-52C0-48B4-8524-8159FA1DD8CE}">
      <dsp:nvSpPr>
        <dsp:cNvPr id="5" name="Freeform 4"/>
        <dsp:cNvSpPr/>
      </dsp:nvSpPr>
      <dsp:spPr bwMode="white">
        <a:xfrm>
          <a:off x="2721311" y="743713"/>
          <a:ext cx="708280" cy="341126"/>
        </a:xfrm>
        <a:custGeom>
          <a:avLst/>
          <a:gdLst/>
          <a:ahLst/>
          <a:cxnLst/>
          <a:pathLst>
            <a:path w="1115" h="537">
              <a:moveTo>
                <a:pt x="1115" y="0"/>
              </a:moveTo>
              <a:lnTo>
                <a:pt x="1115" y="435"/>
              </a:lnTo>
              <a:lnTo>
                <a:pt x="0" y="435"/>
              </a:lnTo>
              <a:lnTo>
                <a:pt x="0" y="537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721311" y="743713"/>
        <a:ext cx="708280" cy="341126"/>
      </dsp:txXfrm>
    </dsp:sp>
    <dsp:sp modelId="{09E8FF8D-7E14-441C-A838-50990B16DB88}">
      <dsp:nvSpPr>
        <dsp:cNvPr id="8" name="Freeform 7"/>
        <dsp:cNvSpPr/>
      </dsp:nvSpPr>
      <dsp:spPr bwMode="white">
        <a:xfrm>
          <a:off x="3429591" y="743713"/>
          <a:ext cx="715421" cy="341126"/>
        </a:xfrm>
        <a:custGeom>
          <a:avLst/>
          <a:gdLst/>
          <a:ahLst/>
          <a:cxnLst/>
          <a:pathLst>
            <a:path w="1127" h="537">
              <a:moveTo>
                <a:pt x="0" y="0"/>
              </a:moveTo>
              <a:lnTo>
                <a:pt x="0" y="435"/>
              </a:lnTo>
              <a:lnTo>
                <a:pt x="1127" y="435"/>
              </a:lnTo>
              <a:lnTo>
                <a:pt x="1127" y="537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429591" y="743713"/>
        <a:ext cx="715421" cy="341126"/>
      </dsp:txXfrm>
    </dsp:sp>
    <dsp:sp modelId="{C086C61A-B88D-49BB-9F1E-1C151133C453}">
      <dsp:nvSpPr>
        <dsp:cNvPr id="11" name="Freeform 10"/>
        <dsp:cNvSpPr/>
      </dsp:nvSpPr>
      <dsp:spPr bwMode="white">
        <a:xfrm>
          <a:off x="1283328" y="1828226"/>
          <a:ext cx="2861684" cy="341126"/>
        </a:xfrm>
        <a:custGeom>
          <a:avLst/>
          <a:gdLst/>
          <a:ahLst/>
          <a:cxnLst/>
          <a:pathLst>
            <a:path w="4507" h="537">
              <a:moveTo>
                <a:pt x="4507" y="0"/>
              </a:moveTo>
              <a:lnTo>
                <a:pt x="4507" y="435"/>
              </a:lnTo>
              <a:lnTo>
                <a:pt x="0" y="435"/>
              </a:lnTo>
              <a:lnTo>
                <a:pt x="0" y="53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283328" y="1828226"/>
        <a:ext cx="2861684" cy="341126"/>
      </dsp:txXfrm>
    </dsp:sp>
    <dsp:sp modelId="{DB75A5ED-889E-41CE-93C5-907448B266F7}">
      <dsp:nvSpPr>
        <dsp:cNvPr id="14" name="Freeform 13"/>
        <dsp:cNvSpPr/>
      </dsp:nvSpPr>
      <dsp:spPr bwMode="white">
        <a:xfrm>
          <a:off x="1283328" y="2912739"/>
          <a:ext cx="0" cy="341126"/>
        </a:xfrm>
        <a:custGeom>
          <a:avLst/>
          <a:gdLst/>
          <a:ahLst/>
          <a:cxnLst/>
          <a:pathLst>
            <a:path h="537">
              <a:moveTo>
                <a:pt x="0" y="0"/>
              </a:moveTo>
              <a:lnTo>
                <a:pt x="0" y="53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283328" y="2912739"/>
        <a:ext cx="0" cy="341126"/>
      </dsp:txXfrm>
    </dsp:sp>
    <dsp:sp modelId="{4E9DC22C-2B73-4BDB-B11C-25B34D58399D}">
      <dsp:nvSpPr>
        <dsp:cNvPr id="17" name="Freeform 16"/>
        <dsp:cNvSpPr/>
      </dsp:nvSpPr>
      <dsp:spPr bwMode="white">
        <a:xfrm>
          <a:off x="2714170" y="1828226"/>
          <a:ext cx="1430842" cy="341126"/>
        </a:xfrm>
        <a:custGeom>
          <a:avLst/>
          <a:gdLst/>
          <a:ahLst/>
          <a:cxnLst/>
          <a:pathLst>
            <a:path w="2253" h="537">
              <a:moveTo>
                <a:pt x="2253" y="0"/>
              </a:moveTo>
              <a:lnTo>
                <a:pt x="2253" y="435"/>
              </a:lnTo>
              <a:lnTo>
                <a:pt x="0" y="435"/>
              </a:lnTo>
              <a:lnTo>
                <a:pt x="0" y="53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714170" y="1828226"/>
        <a:ext cx="1430842" cy="341126"/>
      </dsp:txXfrm>
    </dsp:sp>
    <dsp:sp modelId="{BC8FBE43-4027-4A26-92FC-4A31D836F883}">
      <dsp:nvSpPr>
        <dsp:cNvPr id="20" name="Freeform 19"/>
        <dsp:cNvSpPr/>
      </dsp:nvSpPr>
      <dsp:spPr bwMode="white">
        <a:xfrm>
          <a:off x="2714170" y="2912739"/>
          <a:ext cx="0" cy="341126"/>
        </a:xfrm>
        <a:custGeom>
          <a:avLst/>
          <a:gdLst/>
          <a:ahLst/>
          <a:cxnLst/>
          <a:pathLst>
            <a:path h="537">
              <a:moveTo>
                <a:pt x="0" y="0"/>
              </a:moveTo>
              <a:lnTo>
                <a:pt x="0" y="53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714170" y="2912739"/>
        <a:ext cx="0" cy="341126"/>
      </dsp:txXfrm>
    </dsp:sp>
    <dsp:sp modelId="{1B0279D3-5BEF-44A8-AA5E-E8A72CAA77DF}">
      <dsp:nvSpPr>
        <dsp:cNvPr id="23" name="Freeform 22"/>
        <dsp:cNvSpPr/>
      </dsp:nvSpPr>
      <dsp:spPr bwMode="white">
        <a:xfrm>
          <a:off x="4145012" y="1828226"/>
          <a:ext cx="0" cy="341126"/>
        </a:xfrm>
        <a:custGeom>
          <a:avLst/>
          <a:gdLst/>
          <a:ahLst/>
          <a:cxnLst/>
          <a:pathLst>
            <a:path h="537">
              <a:moveTo>
                <a:pt x="0" y="0"/>
              </a:moveTo>
              <a:lnTo>
                <a:pt x="0" y="53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145012" y="1828226"/>
        <a:ext cx="0" cy="341126"/>
      </dsp:txXfrm>
    </dsp:sp>
    <dsp:sp modelId="{1BB58F35-AA50-4DB2-B955-A09ACA63D66A}">
      <dsp:nvSpPr>
        <dsp:cNvPr id="26" name="Freeform 25"/>
        <dsp:cNvSpPr/>
      </dsp:nvSpPr>
      <dsp:spPr bwMode="white">
        <a:xfrm>
          <a:off x="4145012" y="2912739"/>
          <a:ext cx="0" cy="341126"/>
        </a:xfrm>
        <a:custGeom>
          <a:avLst/>
          <a:gdLst/>
          <a:ahLst/>
          <a:cxnLst/>
          <a:pathLst>
            <a:path h="537">
              <a:moveTo>
                <a:pt x="0" y="0"/>
              </a:moveTo>
              <a:lnTo>
                <a:pt x="0" y="53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145012" y="2912739"/>
        <a:ext cx="0" cy="341126"/>
      </dsp:txXfrm>
    </dsp:sp>
    <dsp:sp modelId="{A8D37780-BB51-47B5-A89E-D0D628CD01FE}">
      <dsp:nvSpPr>
        <dsp:cNvPr id="29" name="Freeform 28"/>
        <dsp:cNvSpPr/>
      </dsp:nvSpPr>
      <dsp:spPr bwMode="white">
        <a:xfrm>
          <a:off x="4145012" y="1828226"/>
          <a:ext cx="1430842" cy="341126"/>
        </a:xfrm>
        <a:custGeom>
          <a:avLst/>
          <a:gdLst/>
          <a:ahLst/>
          <a:cxnLst/>
          <a:pathLst>
            <a:path w="2253" h="537">
              <a:moveTo>
                <a:pt x="0" y="0"/>
              </a:moveTo>
              <a:lnTo>
                <a:pt x="0" y="435"/>
              </a:lnTo>
              <a:lnTo>
                <a:pt x="2253" y="435"/>
              </a:lnTo>
              <a:lnTo>
                <a:pt x="2253" y="53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145012" y="1828226"/>
        <a:ext cx="1430842" cy="341126"/>
      </dsp:txXfrm>
    </dsp:sp>
    <dsp:sp modelId="{281B5B55-CE81-4D63-A664-B1778B7CEEBE}">
      <dsp:nvSpPr>
        <dsp:cNvPr id="32" name="Freeform 31"/>
        <dsp:cNvSpPr/>
      </dsp:nvSpPr>
      <dsp:spPr bwMode="white">
        <a:xfrm>
          <a:off x="5575854" y="2912739"/>
          <a:ext cx="0" cy="341126"/>
        </a:xfrm>
        <a:custGeom>
          <a:avLst/>
          <a:gdLst/>
          <a:ahLst/>
          <a:cxnLst/>
          <a:pathLst>
            <a:path h="537">
              <a:moveTo>
                <a:pt x="0" y="0"/>
              </a:moveTo>
              <a:lnTo>
                <a:pt x="0" y="53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575854" y="2912739"/>
        <a:ext cx="0" cy="341126"/>
      </dsp:txXfrm>
    </dsp:sp>
    <dsp:sp modelId="{D22309DD-EB6D-4DF4-9E02-5EC0C4EBC969}">
      <dsp:nvSpPr>
        <dsp:cNvPr id="35" name="Freeform 34"/>
        <dsp:cNvSpPr/>
      </dsp:nvSpPr>
      <dsp:spPr bwMode="white">
        <a:xfrm>
          <a:off x="4145012" y="1828226"/>
          <a:ext cx="2861684" cy="341126"/>
        </a:xfrm>
        <a:custGeom>
          <a:avLst/>
          <a:gdLst/>
          <a:ahLst/>
          <a:cxnLst/>
          <a:pathLst>
            <a:path w="4507" h="537">
              <a:moveTo>
                <a:pt x="0" y="0"/>
              </a:moveTo>
              <a:lnTo>
                <a:pt x="0" y="435"/>
              </a:lnTo>
              <a:lnTo>
                <a:pt x="4507" y="435"/>
              </a:lnTo>
              <a:lnTo>
                <a:pt x="4507" y="53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145012" y="1828226"/>
        <a:ext cx="2861684" cy="341126"/>
      </dsp:txXfrm>
    </dsp:sp>
    <dsp:sp modelId="{19A0B275-EE81-4069-9565-D0E9EB46BA62}">
      <dsp:nvSpPr>
        <dsp:cNvPr id="3" name="Rounded Rectangle 2"/>
        <dsp:cNvSpPr/>
      </dsp:nvSpPr>
      <dsp:spPr bwMode="white">
        <a:xfrm>
          <a:off x="2844246" y="325"/>
          <a:ext cx="1170689" cy="74338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844246" y="325"/>
        <a:ext cx="1170689" cy="743387"/>
      </dsp:txXfrm>
    </dsp:sp>
    <dsp:sp modelId="{184E4D23-4841-4A03-969C-4C7B5FDE8F0A}">
      <dsp:nvSpPr>
        <dsp:cNvPr id="4" name="Rounded Rectangle 3"/>
        <dsp:cNvSpPr/>
      </dsp:nvSpPr>
      <dsp:spPr bwMode="white">
        <a:xfrm>
          <a:off x="2974323" y="123898"/>
          <a:ext cx="1170689" cy="743387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dk1"/>
              </a:solidFill>
              <a:latin typeface="Consolas" panose="020B0609020204030204"/>
            </a:rPr>
            <a:t>Phishing Defensive Methods</a:t>
          </a:r>
          <a:endParaRPr lang="en-GB">
            <a:solidFill>
              <a:schemeClr val="dk1"/>
            </a:solidFill>
          </a:endParaRPr>
        </a:p>
      </dsp:txBody>
      <dsp:txXfrm>
        <a:off x="2974323" y="123898"/>
        <a:ext cx="1170689" cy="743387"/>
      </dsp:txXfrm>
    </dsp:sp>
    <dsp:sp modelId="{AE1B6A09-1AB0-49FD-8FFD-CF77DD379681}">
      <dsp:nvSpPr>
        <dsp:cNvPr id="6" name="Rounded Rectangle 5"/>
        <dsp:cNvSpPr/>
      </dsp:nvSpPr>
      <dsp:spPr bwMode="white">
        <a:xfrm>
          <a:off x="2135967" y="1084838"/>
          <a:ext cx="1170689" cy="74338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135967" y="1084838"/>
        <a:ext cx="1170689" cy="743387"/>
      </dsp:txXfrm>
    </dsp:sp>
    <dsp:sp modelId="{A9EB676F-5346-44AE-B407-4543E4E08E06}">
      <dsp:nvSpPr>
        <dsp:cNvPr id="7" name="Rounded Rectangle 6"/>
        <dsp:cNvSpPr/>
      </dsp:nvSpPr>
      <dsp:spPr bwMode="white">
        <a:xfrm>
          <a:off x="2266043" y="1208411"/>
          <a:ext cx="1170689" cy="743387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dk1"/>
              </a:solidFill>
              <a:latin typeface="Consolas" panose="020B0609020204030204"/>
            </a:rPr>
            <a:t>User Awareness</a:t>
          </a:r>
          <a:endParaRPr lang="en-GB">
            <a:solidFill>
              <a:schemeClr val="dk1"/>
            </a:solidFill>
          </a:endParaRPr>
        </a:p>
      </dsp:txBody>
      <dsp:txXfrm>
        <a:off x="2266043" y="1208411"/>
        <a:ext cx="1170689" cy="743387"/>
      </dsp:txXfrm>
    </dsp:sp>
    <dsp:sp modelId="{508AC54E-FC09-4A08-AFE1-2CA206A9D1B0}">
      <dsp:nvSpPr>
        <dsp:cNvPr id="9" name="Rounded Rectangle 8"/>
        <dsp:cNvSpPr/>
      </dsp:nvSpPr>
      <dsp:spPr bwMode="white">
        <a:xfrm>
          <a:off x="3559667" y="1084838"/>
          <a:ext cx="1170689" cy="74338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559667" y="1084838"/>
        <a:ext cx="1170689" cy="743387"/>
      </dsp:txXfrm>
    </dsp:sp>
    <dsp:sp modelId="{AFC7657C-1038-47BC-B9EE-79B7B654BB12}">
      <dsp:nvSpPr>
        <dsp:cNvPr id="10" name="Rounded Rectangle 9"/>
        <dsp:cNvSpPr/>
      </dsp:nvSpPr>
      <dsp:spPr bwMode="white">
        <a:xfrm>
          <a:off x="3689744" y="1208411"/>
          <a:ext cx="1170689" cy="743387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dk1"/>
              </a:solidFill>
              <a:latin typeface="Consolas" panose="020B0609020204030204"/>
            </a:rPr>
            <a:t>Software Based Detection</a:t>
          </a:r>
          <a:endParaRPr lang="en-GB">
            <a:solidFill>
              <a:schemeClr val="dk1"/>
            </a:solidFill>
          </a:endParaRPr>
        </a:p>
      </dsp:txBody>
      <dsp:txXfrm>
        <a:off x="3689744" y="1208411"/>
        <a:ext cx="1170689" cy="743387"/>
      </dsp:txXfrm>
    </dsp:sp>
    <dsp:sp modelId="{CEC99FAD-2FDB-4A2E-BB20-9F4180A3C3C0}">
      <dsp:nvSpPr>
        <dsp:cNvPr id="12" name="Rounded Rectangle 11"/>
        <dsp:cNvSpPr/>
      </dsp:nvSpPr>
      <dsp:spPr bwMode="white">
        <a:xfrm>
          <a:off x="697983" y="2169352"/>
          <a:ext cx="1170689" cy="74338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97983" y="2169352"/>
        <a:ext cx="1170689" cy="743387"/>
      </dsp:txXfrm>
    </dsp:sp>
    <dsp:sp modelId="{10D7CF52-E4A7-4369-8C70-0FD956902477}">
      <dsp:nvSpPr>
        <dsp:cNvPr id="13" name="Rounded Rectangle 12"/>
        <dsp:cNvSpPr/>
      </dsp:nvSpPr>
      <dsp:spPr bwMode="white">
        <a:xfrm>
          <a:off x="828060" y="2292924"/>
          <a:ext cx="1170689" cy="743387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dk1"/>
              </a:solidFill>
              <a:latin typeface="Consolas" panose="020B0609020204030204"/>
            </a:rPr>
            <a:t>List Based Detection</a:t>
          </a:r>
          <a:endParaRPr>
            <a:solidFill>
              <a:schemeClr val="dk1"/>
            </a:solidFill>
          </a:endParaRPr>
        </a:p>
      </dsp:txBody>
      <dsp:txXfrm>
        <a:off x="828060" y="2292924"/>
        <a:ext cx="1170689" cy="743387"/>
      </dsp:txXfrm>
    </dsp:sp>
    <dsp:sp modelId="{80E0F91F-21A9-4A82-9C24-1A546FA8D4D8}">
      <dsp:nvSpPr>
        <dsp:cNvPr id="15" name="Rounded Rectangle 14"/>
        <dsp:cNvSpPr/>
      </dsp:nvSpPr>
      <dsp:spPr bwMode="white">
        <a:xfrm>
          <a:off x="697983" y="3253865"/>
          <a:ext cx="1170689" cy="74338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97983" y="3253865"/>
        <a:ext cx="1170689" cy="743387"/>
      </dsp:txXfrm>
    </dsp:sp>
    <dsp:sp modelId="{B13FC5F7-7889-4534-8925-F6D95CB86AC8}">
      <dsp:nvSpPr>
        <dsp:cNvPr id="16" name="Rounded Rectangle 15"/>
        <dsp:cNvSpPr/>
      </dsp:nvSpPr>
      <dsp:spPr bwMode="white">
        <a:xfrm>
          <a:off x="828060" y="3377437"/>
          <a:ext cx="1170689" cy="743387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dk1"/>
              </a:solidFill>
              <a:latin typeface="Consolas" panose="020B0609020204030204"/>
            </a:rPr>
            <a:t>Whitelist/Blacklist based techniques</a:t>
          </a:r>
          <a:endParaRPr>
            <a:solidFill>
              <a:schemeClr val="dk1"/>
            </a:solidFill>
          </a:endParaRPr>
        </a:p>
      </dsp:txBody>
      <dsp:txXfrm>
        <a:off x="828060" y="3377437"/>
        <a:ext cx="1170689" cy="743387"/>
      </dsp:txXfrm>
    </dsp:sp>
    <dsp:sp modelId="{1D4828D9-3823-4048-91C9-980CA20246D3}">
      <dsp:nvSpPr>
        <dsp:cNvPr id="18" name="Rounded Rectangle 17"/>
        <dsp:cNvSpPr/>
      </dsp:nvSpPr>
      <dsp:spPr bwMode="white">
        <a:xfrm>
          <a:off x="2128825" y="2169352"/>
          <a:ext cx="1170689" cy="74338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128825" y="2169352"/>
        <a:ext cx="1170689" cy="743387"/>
      </dsp:txXfrm>
    </dsp:sp>
    <dsp:sp modelId="{049B05DD-E5BC-4417-8898-9C49D6A90EFE}">
      <dsp:nvSpPr>
        <dsp:cNvPr id="19" name="Rounded Rectangle 18"/>
        <dsp:cNvSpPr/>
      </dsp:nvSpPr>
      <dsp:spPr bwMode="white">
        <a:xfrm>
          <a:off x="2258902" y="2292924"/>
          <a:ext cx="1170689" cy="743387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dk1"/>
              </a:solidFill>
              <a:latin typeface="Consolas" panose="020B0609020204030204"/>
            </a:rPr>
            <a:t>Deep Learning Based Detection</a:t>
          </a:r>
          <a:endParaRPr>
            <a:solidFill>
              <a:schemeClr val="dk1"/>
            </a:solidFill>
          </a:endParaRPr>
        </a:p>
      </dsp:txBody>
      <dsp:txXfrm>
        <a:off x="2258902" y="2292924"/>
        <a:ext cx="1170689" cy="743387"/>
      </dsp:txXfrm>
    </dsp:sp>
    <dsp:sp modelId="{AACF58B1-B8AC-4375-B41B-4012EE589F7C}">
      <dsp:nvSpPr>
        <dsp:cNvPr id="21" name="Rounded Rectangle 20"/>
        <dsp:cNvSpPr/>
      </dsp:nvSpPr>
      <dsp:spPr bwMode="white">
        <a:xfrm>
          <a:off x="2128825" y="3253865"/>
          <a:ext cx="1170689" cy="74338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128825" y="3253865"/>
        <a:ext cx="1170689" cy="743387"/>
      </dsp:txXfrm>
    </dsp:sp>
    <dsp:sp modelId="{4A844BC0-D0D8-4886-A600-3649FD2C2EF4}">
      <dsp:nvSpPr>
        <dsp:cNvPr id="22" name="Rounded Rectangle 21"/>
        <dsp:cNvSpPr/>
      </dsp:nvSpPr>
      <dsp:spPr bwMode="white">
        <a:xfrm>
          <a:off x="2258902" y="3377437"/>
          <a:ext cx="1170689" cy="743387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dk1"/>
              </a:solidFill>
              <a:latin typeface="Consolas" panose="020B0609020204030204"/>
            </a:rPr>
            <a:t>CNN/RNN/DNN/RCNN models</a:t>
          </a:r>
          <a:endParaRPr>
            <a:solidFill>
              <a:schemeClr val="dk1"/>
            </a:solidFill>
          </a:endParaRPr>
        </a:p>
      </dsp:txBody>
      <dsp:txXfrm>
        <a:off x="2258902" y="3377437"/>
        <a:ext cx="1170689" cy="743387"/>
      </dsp:txXfrm>
    </dsp:sp>
    <dsp:sp modelId="{7873B1D6-5DCD-4006-86F7-3788DC0FFDC6}">
      <dsp:nvSpPr>
        <dsp:cNvPr id="24" name="Rounded Rectangle 23"/>
        <dsp:cNvSpPr/>
      </dsp:nvSpPr>
      <dsp:spPr bwMode="white">
        <a:xfrm>
          <a:off x="3559667" y="2169352"/>
          <a:ext cx="1170689" cy="74338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559667" y="2169352"/>
        <a:ext cx="1170689" cy="743387"/>
      </dsp:txXfrm>
    </dsp:sp>
    <dsp:sp modelId="{53CD9491-C459-406D-A507-A6749F8D7281}">
      <dsp:nvSpPr>
        <dsp:cNvPr id="25" name="Rounded Rectangle 24"/>
        <dsp:cNvSpPr/>
      </dsp:nvSpPr>
      <dsp:spPr bwMode="white">
        <a:xfrm>
          <a:off x="3689744" y="2292924"/>
          <a:ext cx="1170689" cy="743387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dk1"/>
              </a:solidFill>
              <a:latin typeface="Consolas" panose="020B0609020204030204"/>
            </a:rPr>
            <a:t>Machine Learning Based Detection</a:t>
          </a:r>
          <a:endParaRPr>
            <a:solidFill>
              <a:schemeClr val="dk1"/>
            </a:solidFill>
          </a:endParaRPr>
        </a:p>
      </dsp:txBody>
      <dsp:txXfrm>
        <a:off x="3689744" y="2292924"/>
        <a:ext cx="1170689" cy="743387"/>
      </dsp:txXfrm>
    </dsp:sp>
    <dsp:sp modelId="{7A59094B-45AC-4402-AF64-B3859151D8DF}">
      <dsp:nvSpPr>
        <dsp:cNvPr id="27" name="Rounded Rectangle 26"/>
        <dsp:cNvSpPr/>
      </dsp:nvSpPr>
      <dsp:spPr bwMode="white">
        <a:xfrm>
          <a:off x="3559667" y="3253865"/>
          <a:ext cx="1170689" cy="74338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559667" y="3253865"/>
        <a:ext cx="1170689" cy="743387"/>
      </dsp:txXfrm>
    </dsp:sp>
    <dsp:sp modelId="{C3CADB9E-BFDC-4816-BCB5-5C35DBFFD6EC}">
      <dsp:nvSpPr>
        <dsp:cNvPr id="28" name="Rounded Rectangle 27"/>
        <dsp:cNvSpPr/>
      </dsp:nvSpPr>
      <dsp:spPr bwMode="white">
        <a:xfrm>
          <a:off x="3689744" y="3377437"/>
          <a:ext cx="1170689" cy="743387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dk1"/>
              </a:solidFill>
              <a:latin typeface="Consolas" panose="020B0609020204030204"/>
            </a:rPr>
            <a:t>KNN/ Naïve Bayes/ </a:t>
          </a:r>
          <a:r>
            <a:rPr lang="en-GB" err="1">
              <a:solidFill>
                <a:schemeClr val="dk1"/>
              </a:solidFill>
              <a:latin typeface="Consolas" panose="020B0609020204030204"/>
            </a:rPr>
            <a:t>XGBoost</a:t>
          </a:r>
          <a:r>
            <a:rPr lang="en-GB">
              <a:solidFill>
                <a:schemeClr val="dk1"/>
              </a:solidFill>
              <a:latin typeface="Consolas" panose="020B0609020204030204"/>
            </a:rPr>
            <a:t>/ LR/ SVM/ RF etc.</a:t>
          </a:r>
          <a:endParaRPr>
            <a:solidFill>
              <a:schemeClr val="dk1"/>
            </a:solidFill>
          </a:endParaRPr>
        </a:p>
      </dsp:txBody>
      <dsp:txXfrm>
        <a:off x="3689744" y="3377437"/>
        <a:ext cx="1170689" cy="743387"/>
      </dsp:txXfrm>
    </dsp:sp>
    <dsp:sp modelId="{FEFB26C3-CF5A-4F7E-9F45-292A4C8D0568}">
      <dsp:nvSpPr>
        <dsp:cNvPr id="30" name="Rounded Rectangle 29"/>
        <dsp:cNvSpPr/>
      </dsp:nvSpPr>
      <dsp:spPr bwMode="white">
        <a:xfrm>
          <a:off x="4990509" y="2169352"/>
          <a:ext cx="1170689" cy="74338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990509" y="2169352"/>
        <a:ext cx="1170689" cy="743387"/>
      </dsp:txXfrm>
    </dsp:sp>
    <dsp:sp modelId="{557E2A66-8F5E-46E7-8C53-123912087327}">
      <dsp:nvSpPr>
        <dsp:cNvPr id="31" name="Rounded Rectangle 30"/>
        <dsp:cNvSpPr/>
      </dsp:nvSpPr>
      <dsp:spPr bwMode="white">
        <a:xfrm>
          <a:off x="5120586" y="2292924"/>
          <a:ext cx="1170689" cy="743387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dk1"/>
              </a:solidFill>
              <a:latin typeface="Consolas" panose="020B0609020204030204"/>
            </a:rPr>
            <a:t>Heuristic Based Detection</a:t>
          </a:r>
          <a:endParaRPr>
            <a:solidFill>
              <a:schemeClr val="dk1"/>
            </a:solidFill>
          </a:endParaRPr>
        </a:p>
      </dsp:txBody>
      <dsp:txXfrm>
        <a:off x="5120586" y="2292924"/>
        <a:ext cx="1170689" cy="743387"/>
      </dsp:txXfrm>
    </dsp:sp>
    <dsp:sp modelId="{4E9FE263-4AEE-4908-8819-CE3A286FFD8B}">
      <dsp:nvSpPr>
        <dsp:cNvPr id="33" name="Rounded Rectangle 32"/>
        <dsp:cNvSpPr/>
      </dsp:nvSpPr>
      <dsp:spPr bwMode="white">
        <a:xfrm>
          <a:off x="4990509" y="3253865"/>
          <a:ext cx="1170689" cy="74338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990509" y="3253865"/>
        <a:ext cx="1170689" cy="743387"/>
      </dsp:txXfrm>
    </dsp:sp>
    <dsp:sp modelId="{A9223184-0D5A-42B2-A1F2-AFDE3B7A3C42}">
      <dsp:nvSpPr>
        <dsp:cNvPr id="34" name="Rounded Rectangle 33"/>
        <dsp:cNvSpPr/>
      </dsp:nvSpPr>
      <dsp:spPr bwMode="white">
        <a:xfrm>
          <a:off x="5120586" y="3377437"/>
          <a:ext cx="1170689" cy="743387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dk1"/>
              </a:solidFill>
              <a:latin typeface="Consolas" panose="020B0609020204030204"/>
            </a:rPr>
            <a:t>URL Based Features/ WebPage Content etc.</a:t>
          </a:r>
          <a:endParaRPr>
            <a:solidFill>
              <a:schemeClr val="dk1"/>
            </a:solidFill>
          </a:endParaRPr>
        </a:p>
      </dsp:txBody>
      <dsp:txXfrm>
        <a:off x="5120586" y="3377437"/>
        <a:ext cx="1170689" cy="743387"/>
      </dsp:txXfrm>
    </dsp:sp>
    <dsp:sp modelId="{0E94F32D-884C-43D1-A481-804E7FEA9E93}">
      <dsp:nvSpPr>
        <dsp:cNvPr id="36" name="Rounded Rectangle 35"/>
        <dsp:cNvSpPr/>
      </dsp:nvSpPr>
      <dsp:spPr bwMode="white">
        <a:xfrm>
          <a:off x="6421351" y="2169352"/>
          <a:ext cx="1170689" cy="74338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421351" y="2169352"/>
        <a:ext cx="1170689" cy="743387"/>
      </dsp:txXfrm>
    </dsp:sp>
    <dsp:sp modelId="{9D75D150-C0FD-4ACE-8229-AF6DECBBA925}">
      <dsp:nvSpPr>
        <dsp:cNvPr id="37" name="Rounded Rectangle 36"/>
        <dsp:cNvSpPr/>
      </dsp:nvSpPr>
      <dsp:spPr bwMode="white">
        <a:xfrm>
          <a:off x="6551428" y="2292924"/>
          <a:ext cx="1170689" cy="743387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dk1"/>
              </a:solidFill>
              <a:latin typeface="Consolas" panose="020B0609020204030204"/>
            </a:rPr>
            <a:t>Hybrid Methods</a:t>
          </a:r>
          <a:endParaRPr>
            <a:solidFill>
              <a:schemeClr val="dk1"/>
            </a:solidFill>
          </a:endParaRPr>
        </a:p>
      </dsp:txBody>
      <dsp:txXfrm>
        <a:off x="6551428" y="2292924"/>
        <a:ext cx="1170689" cy="743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1BB15-DE40-F842-8059-510BF077C1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42AD-E810-5C4F-BBB9-F00611DA0A6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0BA96726-B0E5-5C4D-84CE-D5351019831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charset="-128"/>
        <a:cs typeface="MS PGothic" panose="020B060007020508020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COUVERTURE (option 1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REMARQUE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: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le </a:t>
            </a:r>
            <a:r>
              <a:rPr lang="en-US" sz="1200" b="1" kern="120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pas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• En-tête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institutionnel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institutionnel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le logo</a:t>
            </a:r>
            <a:endParaRPr lang="en-US" sz="1200" kern="1200" baseline="0" dirty="0" smtClean="0">
              <a:solidFill>
                <a:schemeClr val="tx1"/>
              </a:solidFill>
              <a:latin typeface="Times" charset="0"/>
              <a:ea typeface="MS PGothic" panose="020B0600070205080204" charset="-128"/>
              <a:cs typeface="MS PGothic" panose="020B060007020508020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Web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uOttawa.ca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le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personnalisée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afin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répondre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aux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besoins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l’utilisateur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et le nom du document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inséré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droite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l’URL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nécessaire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Vous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pouvez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simplement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taper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Web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désirée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boîte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appropriée</a:t>
            </a:r>
            <a:endParaRPr lang="en-US" sz="1200" kern="1200" baseline="0" dirty="0" smtClean="0">
              <a:solidFill>
                <a:schemeClr val="tx1"/>
              </a:solidFill>
              <a:latin typeface="Times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• La photo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ou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l’image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de fond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remplacée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par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votre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choix</a:t>
            </a:r>
            <a:endParaRPr lang="en-US" sz="1200" kern="1200" baseline="0" dirty="0" smtClean="0">
              <a:solidFill>
                <a:schemeClr val="tx1"/>
              </a:solidFill>
              <a:latin typeface="Times" charset="0"/>
              <a:ea typeface="MS PGothic" panose="020B0600070205080204" charset="-128"/>
              <a:cs typeface="MS PGothic" panose="020B060007020508020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charset="0"/>
              <a:ea typeface="MS PGothic" panose="020B0600070205080204" charset="-128"/>
              <a:cs typeface="MS PGothic" panose="020B060007020508020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charset="0"/>
              <a:ea typeface="MS PGothic" panose="020B0600070205080204" charset="-128"/>
              <a:cs typeface="MS PGothic" panose="020B060007020508020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charset="0"/>
              <a:ea typeface="MS PGothic" panose="020B0600070205080204" charset="-128"/>
              <a:cs typeface="MS PGothic" panose="020B0600070205080204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COVER PAGE (option 1)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endParaRPr lang="en-US" sz="1200" kern="1200" baseline="0" dirty="0" smtClean="0">
              <a:solidFill>
                <a:schemeClr val="tx1"/>
              </a:solidFill>
              <a:latin typeface="Times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NOTE: 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The following elements of the template must remain untouched and cannot be modified:</a:t>
            </a:r>
            <a:endParaRPr lang="en-US" sz="1200" kern="1200" dirty="0" smtClean="0">
              <a:solidFill>
                <a:schemeClr val="tx1"/>
              </a:solidFill>
              <a:latin typeface="Times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| University of Ottawa) garnet header</a:t>
            </a:r>
            <a:endParaRPr lang="en-US" sz="1200" kern="1200" dirty="0" smtClean="0">
              <a:solidFill>
                <a:schemeClr val="tx1"/>
              </a:solidFill>
              <a:latin typeface="Times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• Corporate uOttawa footer including the grey/garnet stripe and logo</a:t>
            </a:r>
            <a:endParaRPr lang="en-US" sz="1200" kern="1200" dirty="0" smtClean="0">
              <a:solidFill>
                <a:schemeClr val="tx1"/>
              </a:solidFill>
              <a:latin typeface="Times" charset="0"/>
              <a:ea typeface="MS PGothic" panose="020B0600070205080204" charset="-128"/>
              <a:cs typeface="MS PGothic" panose="020B0600070205080204" charset="-128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Times" charset="0"/>
              <a:ea typeface="MS PGothic" panose="020B0600070205080204" charset="-128"/>
              <a:cs typeface="MS PGothic" panose="020B060007020508020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The following elements of the template may be customized:</a:t>
            </a:r>
            <a:endParaRPr lang="en-US" sz="1200" kern="1200" dirty="0" smtClean="0">
              <a:solidFill>
                <a:schemeClr val="tx1"/>
              </a:solidFill>
              <a:latin typeface="Times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• You may include the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uOttawa.ca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URL of your choice in the footer, and insert the name of the document to the right of the URL, if needed</a:t>
            </a:r>
            <a:endParaRPr lang="en-US" sz="1200" kern="1200" dirty="0" smtClean="0">
              <a:solidFill>
                <a:schemeClr val="tx1"/>
              </a:solidFill>
              <a:latin typeface="Times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• The URL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can be customized to a specific URL by following these simple steps: On the PowerPoint View tab, in the Master Views group, select Slide Master. Select the third slide on the left side panel, and type in the desired URL on the slide</a:t>
            </a:r>
            <a:br>
              <a:rPr lang="en-US" sz="1200" kern="120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• The photo or background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 image may be replaced by the photo or background image of your choice</a:t>
            </a:r>
            <a:r>
              <a:rPr lang="en-US" sz="1200" kern="1200" dirty="0" smtClean="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rPr>
              <a:t>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6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panose="020B0604030504040204" charset="0"/>
                <a:ea typeface="MS PGothic" panose="020B0600070205080204" charset="-128"/>
                <a:cs typeface="Verdana" panose="020B060403050404020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algn="l"/>
            <a:r>
              <a:rPr lang="en-US" b="1" i="0" dirty="0" err="1" smtClean="0">
                <a:solidFill>
                  <a:srgbClr val="A69C95"/>
                </a:solidFill>
                <a:latin typeface="Arial" panose="020B0604020202020204"/>
                <a:cs typeface="Arial" panose="020B0604020202020204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Picture 6" descr="uOttawa_HOR_WG7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text</a:t>
            </a:r>
            <a:r>
              <a:rPr lang="fr-CA" dirty="0" smtClean="0"/>
              <a:t> styles</a:t>
            </a:r>
            <a:endParaRPr lang="fr-CA" dirty="0" smtClean="0"/>
          </a:p>
          <a:p>
            <a:pPr lvl="1"/>
            <a:r>
              <a:rPr lang="fr-CA" dirty="0" smtClean="0"/>
              <a:t>Second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2"/>
            <a:r>
              <a:rPr lang="fr-CA" dirty="0" err="1" smtClean="0"/>
              <a:t>Third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3"/>
            <a:r>
              <a:rPr lang="fr-CA" dirty="0" err="1" smtClean="0"/>
              <a:t>Fourth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4"/>
            <a:r>
              <a:rPr lang="fr-CA" dirty="0" err="1" smtClean="0"/>
              <a:t>Fifth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7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panose="020B0604030504040204" charset="0"/>
                <a:ea typeface="MS PGothic" panose="020B0600070205080204" charset="-128"/>
                <a:cs typeface="Verdana" panose="020B060403050404020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algn="l"/>
            <a:r>
              <a:rPr lang="en-US" b="1" i="0" dirty="0" err="1" smtClean="0">
                <a:solidFill>
                  <a:srgbClr val="A69C95"/>
                </a:solidFill>
                <a:latin typeface="Arial" panose="020B0604020202020204"/>
                <a:cs typeface="Arial" panose="020B0604020202020204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text</a:t>
            </a:r>
            <a:r>
              <a:rPr lang="fr-CA" dirty="0" smtClean="0"/>
              <a:t> styles</a:t>
            </a:r>
            <a:endParaRPr lang="fr-CA" dirty="0" smtClean="0"/>
          </a:p>
          <a:p>
            <a:pPr lvl="1"/>
            <a:r>
              <a:rPr lang="fr-CA" dirty="0" smtClean="0"/>
              <a:t>Second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2"/>
            <a:r>
              <a:rPr lang="fr-CA" dirty="0" err="1" smtClean="0"/>
              <a:t>Third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3"/>
            <a:r>
              <a:rPr lang="fr-CA" dirty="0" err="1" smtClean="0"/>
              <a:t>Fourth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4"/>
            <a:r>
              <a:rPr lang="fr-CA" dirty="0" err="1" smtClean="0"/>
              <a:t>Fifth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7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panose="020B0604030504040204" charset="0"/>
                <a:ea typeface="MS PGothic" panose="020B0600070205080204" charset="-128"/>
                <a:cs typeface="Verdana" panose="020B060403050404020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algn="l"/>
            <a:r>
              <a:rPr lang="en-US" b="1" i="0" dirty="0" err="1" smtClean="0">
                <a:solidFill>
                  <a:srgbClr val="A69C95"/>
                </a:solidFill>
                <a:latin typeface="Arial" panose="020B0604020202020204"/>
                <a:cs typeface="Arial" panose="020B0604020202020204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-6643" y="5768214"/>
            <a:ext cx="9150643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14" name="Picture 13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5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panose="020B0604030504040204" charset="0"/>
                <a:ea typeface="MS PGothic" panose="020B0600070205080204" charset="-128"/>
                <a:cs typeface="Verdana" panose="020B060403050404020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algn="l"/>
            <a:r>
              <a:rPr lang="en-US" b="1" i="0" dirty="0" err="1" smtClean="0">
                <a:solidFill>
                  <a:srgbClr val="A69C95"/>
                </a:solidFill>
                <a:latin typeface="Arial" panose="020B0604020202020204"/>
                <a:cs typeface="Arial" panose="020B0604020202020204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6" name="Picture 15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A" smtClean="0"/>
              <a:t>Click to edit Master text styles</a:t>
            </a:r>
            <a:endParaRPr lang="fr-CA" smtClean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7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panose="020B0604030504040204" charset="0"/>
                <a:ea typeface="MS PGothic" panose="020B0600070205080204" charset="-128"/>
                <a:cs typeface="Verdana" panose="020B060403050404020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algn="l"/>
            <a:r>
              <a:rPr lang="en-US" b="1" i="0" dirty="0" err="1" smtClean="0">
                <a:solidFill>
                  <a:srgbClr val="A69C95"/>
                </a:solidFill>
                <a:latin typeface="Arial" panose="020B0604020202020204"/>
                <a:cs typeface="Arial" panose="020B0604020202020204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text</a:t>
            </a:r>
            <a:r>
              <a:rPr lang="fr-CA" dirty="0" smtClean="0"/>
              <a:t> styles</a:t>
            </a:r>
            <a:endParaRPr lang="fr-CA" dirty="0" smtClean="0"/>
          </a:p>
          <a:p>
            <a:pPr lvl="1"/>
            <a:r>
              <a:rPr lang="fr-CA" dirty="0" smtClean="0"/>
              <a:t>Second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2"/>
            <a:r>
              <a:rPr lang="fr-CA" dirty="0" err="1" smtClean="0"/>
              <a:t>Third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3"/>
            <a:r>
              <a:rPr lang="fr-CA" dirty="0" err="1" smtClean="0"/>
              <a:t>Fourth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4"/>
            <a:r>
              <a:rPr lang="fr-CA" dirty="0" err="1" smtClean="0"/>
              <a:t>Fifth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text</a:t>
            </a:r>
            <a:r>
              <a:rPr lang="fr-CA" dirty="0" smtClean="0"/>
              <a:t> styles</a:t>
            </a:r>
            <a:endParaRPr lang="fr-CA" dirty="0" smtClean="0"/>
          </a:p>
          <a:p>
            <a:pPr lvl="1"/>
            <a:r>
              <a:rPr lang="fr-CA" dirty="0" smtClean="0"/>
              <a:t>Second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2"/>
            <a:r>
              <a:rPr lang="fr-CA" dirty="0" err="1" smtClean="0"/>
              <a:t>Third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3"/>
            <a:r>
              <a:rPr lang="fr-CA" dirty="0" err="1" smtClean="0"/>
              <a:t>Fourth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4"/>
            <a:r>
              <a:rPr lang="fr-CA" dirty="0" err="1" smtClean="0"/>
              <a:t>Fifth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panose="020B0604030504040204" charset="0"/>
                <a:ea typeface="MS PGothic" panose="020B0600070205080204" charset="-128"/>
                <a:cs typeface="Verdana" panose="020B060403050404020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algn="l"/>
            <a:r>
              <a:rPr lang="en-US" b="1" i="0" dirty="0" err="1" smtClean="0">
                <a:solidFill>
                  <a:srgbClr val="A69C95"/>
                </a:solidFill>
                <a:latin typeface="Arial" panose="020B0604020202020204"/>
                <a:cs typeface="Arial" panose="020B0604020202020204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  <a:endParaRPr lang="fr-CA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text</a:t>
            </a:r>
            <a:r>
              <a:rPr lang="fr-CA" dirty="0" smtClean="0"/>
              <a:t> styles</a:t>
            </a:r>
            <a:endParaRPr lang="fr-CA" dirty="0" smtClean="0"/>
          </a:p>
          <a:p>
            <a:pPr lvl="1"/>
            <a:r>
              <a:rPr lang="fr-CA" dirty="0" smtClean="0"/>
              <a:t>Second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2"/>
            <a:r>
              <a:rPr lang="fr-CA" dirty="0" err="1" smtClean="0"/>
              <a:t>Third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3"/>
            <a:r>
              <a:rPr lang="fr-CA" dirty="0" err="1" smtClean="0"/>
              <a:t>Fourth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4"/>
            <a:r>
              <a:rPr lang="fr-CA" dirty="0" err="1" smtClean="0"/>
              <a:t>Fifth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  <a:endParaRPr lang="fr-CA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text</a:t>
            </a:r>
            <a:r>
              <a:rPr lang="fr-CA" dirty="0" smtClean="0"/>
              <a:t> styles</a:t>
            </a:r>
            <a:endParaRPr lang="fr-CA" dirty="0" smtClean="0"/>
          </a:p>
          <a:p>
            <a:pPr lvl="1"/>
            <a:r>
              <a:rPr lang="fr-CA" dirty="0" smtClean="0"/>
              <a:t>Second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2"/>
            <a:r>
              <a:rPr lang="fr-CA" dirty="0" err="1" smtClean="0"/>
              <a:t>Third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3"/>
            <a:r>
              <a:rPr lang="fr-CA" dirty="0" err="1" smtClean="0"/>
              <a:t>Fourth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4"/>
            <a:r>
              <a:rPr lang="fr-CA" dirty="0" err="1" smtClean="0"/>
              <a:t>Fifth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9" name="Picture 8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panose="020B0604030504040204" charset="0"/>
                <a:ea typeface="MS PGothic" panose="020B0600070205080204" charset="-128"/>
                <a:cs typeface="Verdana" panose="020B060403050404020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algn="l"/>
            <a:r>
              <a:rPr lang="en-US" b="1" i="0" dirty="0" err="1" smtClean="0">
                <a:solidFill>
                  <a:srgbClr val="A69C95"/>
                </a:solidFill>
                <a:latin typeface="Arial" panose="020B0604020202020204"/>
                <a:cs typeface="Arial" panose="020B0604020202020204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6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panose="020B0604030504040204" charset="0"/>
                <a:ea typeface="MS PGothic" panose="020B0600070205080204" charset="-128"/>
                <a:cs typeface="Verdana" panose="020B060403050404020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algn="l"/>
            <a:r>
              <a:rPr lang="en-US" b="1" i="0" dirty="0" err="1" smtClean="0">
                <a:solidFill>
                  <a:srgbClr val="A69C95"/>
                </a:solidFill>
                <a:latin typeface="Arial" panose="020B0604020202020204"/>
                <a:cs typeface="Arial" panose="020B0604020202020204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Picture 6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4" name="Picture 3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5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panose="020B0604030504040204" charset="0"/>
                <a:ea typeface="MS PGothic" panose="020B0600070205080204" charset="-128"/>
                <a:cs typeface="Verdana" panose="020B060403050404020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algn="l"/>
            <a:r>
              <a:rPr lang="en-US" b="1" i="0" dirty="0" err="1" smtClean="0">
                <a:solidFill>
                  <a:srgbClr val="A69C95"/>
                </a:solidFill>
                <a:latin typeface="Arial" panose="020B0604020202020204"/>
                <a:cs typeface="Arial" panose="020B0604020202020204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" name="Picture 5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title</a:t>
            </a:r>
            <a:r>
              <a:rPr lang="fr-CA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4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text</a:t>
            </a:r>
            <a:r>
              <a:rPr lang="fr-CA" dirty="0" smtClean="0"/>
              <a:t> styles</a:t>
            </a:r>
            <a:endParaRPr lang="fr-CA" dirty="0" smtClean="0"/>
          </a:p>
          <a:p>
            <a:pPr lvl="1"/>
            <a:r>
              <a:rPr lang="fr-CA" dirty="0" smtClean="0"/>
              <a:t>Second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2"/>
            <a:r>
              <a:rPr lang="fr-CA" dirty="0" err="1" smtClean="0"/>
              <a:t>Third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3"/>
            <a:r>
              <a:rPr lang="fr-CA" dirty="0" err="1" smtClean="0"/>
              <a:t>Fourth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4"/>
            <a:r>
              <a:rPr lang="fr-CA" dirty="0" err="1" smtClean="0"/>
              <a:t>Fifth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  <a:endParaRPr lang="fr-CA" smtClean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panose="020B0604030504040204" charset="0"/>
                <a:ea typeface="MS PGothic" panose="020B0600070205080204" charset="-128"/>
                <a:cs typeface="Verdana" panose="020B060403050404020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algn="l"/>
            <a:r>
              <a:rPr lang="en-US" b="1" i="0" dirty="0" err="1" smtClean="0">
                <a:solidFill>
                  <a:srgbClr val="A69C95"/>
                </a:solidFill>
                <a:latin typeface="Arial" panose="020B0604020202020204"/>
                <a:cs typeface="Arial" panose="020B0604020202020204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3536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CA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  <a:endParaRPr lang="fr-CA" smtClean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panose="020B0604030504040204" charset="0"/>
                <a:ea typeface="MS PGothic" panose="020B0600070205080204" charset="-128"/>
                <a:cs typeface="Verdana" panose="020B060403050404020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algn="l"/>
            <a:r>
              <a:rPr lang="en-US" b="1" i="0" dirty="0" err="1" smtClean="0">
                <a:solidFill>
                  <a:srgbClr val="A69C95"/>
                </a:solidFill>
                <a:latin typeface="Arial" panose="020B0604020202020204"/>
                <a:cs typeface="Arial" panose="020B0604020202020204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add</a:t>
            </a:r>
            <a:r>
              <a:rPr lang="fr-CA" dirty="0" smtClean="0"/>
              <a:t> </a:t>
            </a:r>
            <a:r>
              <a:rPr lang="fr-CA" dirty="0" err="1" smtClean="0"/>
              <a:t>title</a:t>
            </a:r>
            <a:r>
              <a:rPr lang="fr-CA" dirty="0" smtClean="0"/>
              <a:t> </a:t>
            </a:r>
            <a:r>
              <a:rPr lang="fr-CA" dirty="0" err="1" smtClean="0"/>
              <a:t>here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add</a:t>
            </a:r>
            <a:r>
              <a:rPr lang="fr-CA" dirty="0" smtClean="0"/>
              <a:t> content </a:t>
            </a:r>
            <a:r>
              <a:rPr lang="fr-CA" dirty="0" err="1" smtClean="0"/>
              <a:t>here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663717" y="200778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B1AAE9-9813-2248-B2A8-96C88B254205}" type="slidenum">
              <a:rPr lang="en-US" sz="1000" smtClean="0">
                <a:solidFill>
                  <a:schemeClr val="bg2"/>
                </a:solidFill>
                <a:latin typeface="Arial;"/>
                <a:cs typeface="Arial;"/>
              </a:rPr>
            </a:fld>
            <a:endParaRPr lang="en-US" sz="1000" dirty="0">
              <a:solidFill>
                <a:schemeClr val="bg2"/>
              </a:solidFill>
              <a:latin typeface="Arial;"/>
              <a:cs typeface="Arial;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+mn-lt"/>
          <a:ea typeface="MS PGothic" panose="020B0600070205080204" charset="-128"/>
          <a:cs typeface="Verdana" panose="020B0604030504040204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panose="020B0604030504040204" charset="0"/>
          <a:ea typeface="MS PGothic" panose="020B06000702050802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panose="020B0604030504040204" charset="0"/>
          <a:ea typeface="MS PGothic" panose="020B06000702050802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panose="020B0604030504040204" charset="0"/>
          <a:ea typeface="MS PGothic" panose="020B06000702050802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panose="020B0604030504040204" charset="0"/>
          <a:ea typeface="MS PGothic" panose="020B06000702050802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anose="020B0A04020102020204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anose="020B0A04020102020204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anose="020B0A04020102020204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anose="020B0A04020102020204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anose="020B0600070205080204" charset="-128"/>
          <a:cs typeface="Verdana" panose="020B0604030504040204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anose="020B0604030504040204"/>
          <a:ea typeface="MS PGothic" panose="020B0600070205080204" charset="-128"/>
          <a:cs typeface="Verdana" panose="020B0604030504040204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 panose="020B0604030504040204"/>
          <a:ea typeface="MS PGothic" panose="020B0600070205080204" charset="-128"/>
          <a:cs typeface="Verdana" panose="020B0604030504040204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anose="020B0604030504040204"/>
          <a:ea typeface="MS PGothic" panose="020B0600070205080204" charset="-128"/>
          <a:cs typeface="Verdana" panose="020B0604030504040204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anose="020B0604030504040204"/>
          <a:ea typeface="MS PGothic" panose="020B0600070205080204" charset="-128"/>
          <a:cs typeface="Verdana" panose="020B0604030504040204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" r="4032"/>
          <a:stretch>
            <a:fillRect/>
          </a:stretch>
        </p:blipFill>
        <p:spPr>
          <a:xfrm>
            <a:off x="0" y="116632"/>
            <a:ext cx="9144000" cy="657875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-14941" y="-1866"/>
            <a:ext cx="9173882" cy="6867337"/>
            <a:chOff x="-14941" y="-1866"/>
            <a:chExt cx="9173882" cy="686733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4941" y="6652164"/>
              <a:ext cx="9166412" cy="21330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auto">
            <a:xfrm>
              <a:off x="-6643" y="5768214"/>
              <a:ext cx="9165584" cy="886711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pic>
          <p:nvPicPr>
            <p:cNvPr id="16" name="Picture 15" descr="uOttawa_HOR_WHIT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14" name="Picture 13" descr="to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</p:grpSp>
      <p:sp>
        <p:nvSpPr>
          <p:cNvPr id="17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panose="020B0604030504040204" charset="0"/>
                <a:ea typeface="MS PGothic" panose="020B0600070205080204" charset="-128"/>
                <a:cs typeface="Verdana" panose="020B060403050404020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uOttawa.ca</a:t>
            </a:r>
            <a:endParaRPr lang="en-US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763688" y="4149080"/>
            <a:ext cx="7380312" cy="3213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688353" y="4149080"/>
            <a:ext cx="78510" cy="321320"/>
          </a:xfrm>
          <a:prstGeom prst="rect">
            <a:avLst/>
          </a:prstGeom>
          <a:solidFill>
            <a:srgbClr val="8F001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69C95"/>
                </a:solidFill>
                <a:effectLst/>
                <a:latin typeface="Times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A69C95"/>
              </a:solidFill>
              <a:effectLst/>
              <a:latin typeface="Times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688352" y="2852936"/>
            <a:ext cx="78511" cy="1224136"/>
          </a:xfrm>
          <a:prstGeom prst="rect">
            <a:avLst/>
          </a:prstGeom>
          <a:solidFill>
            <a:srgbClr val="8F001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A69C95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763688" y="2852936"/>
            <a:ext cx="7380312" cy="1224136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" name="Title 1"/>
          <p:cNvSpPr txBox="1"/>
          <p:nvPr/>
        </p:nvSpPr>
        <p:spPr bwMode="auto">
          <a:xfrm>
            <a:off x="1872208" y="2852936"/>
            <a:ext cx="7164288" cy="7920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 panose="020B0604030504040204"/>
                <a:ea typeface="MS PGothic" panose="020B0600070205080204" charset="-128"/>
                <a:cs typeface="Verdana" panose="020B0604030504040204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anose="020B0A04020102020204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anose="020B0A04020102020204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anose="020B0A04020102020204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anose="020B0A04020102020204" pitchFamily="-110" charset="0"/>
              </a:defRPr>
            </a:lvl9pPr>
          </a:lstStyle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Phishing URL Detection using RoBERTa for Feature Extraction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4" name="Text Placeholder 2"/>
          <p:cNvSpPr txBox="1"/>
          <p:nvPr/>
        </p:nvSpPr>
        <p:spPr bwMode="auto">
          <a:xfrm>
            <a:off x="1872208" y="3573016"/>
            <a:ext cx="7164288" cy="360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 panose="020B0604030504040204"/>
                <a:ea typeface="MS PGothic" panose="020B0600070205080204" charset="-128"/>
                <a:cs typeface="Verdana" panose="020B0604030504040204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/>
                <a:ea typeface="MS PGothic" panose="020B0600070205080204" charset="-128"/>
                <a:cs typeface="Verdana" panose="020B0604030504040204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 panose="020B0604030504040204"/>
                <a:ea typeface="MS PGothic" panose="020B0600070205080204" charset="-128"/>
                <a:cs typeface="Verdana" panose="020B0604030504040204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/>
                <a:ea typeface="MS PGothic" panose="020B0600070205080204" charset="-128"/>
                <a:cs typeface="Verdana" panose="020B0604030504040204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/>
                <a:ea typeface="MS PGothic" panose="020B0600070205080204" charset="-128"/>
                <a:cs typeface="Verdana" panose="020B0604030504040204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r>
              <a:rPr lang="en-CA" altLang="en-US" sz="160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December 8th, 2023</a:t>
            </a:r>
            <a:endParaRPr lang="en-CA" altLang="en-US" sz="16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Text Placeholder 2"/>
          <p:cNvSpPr txBox="1"/>
          <p:nvPr/>
        </p:nvSpPr>
        <p:spPr bwMode="auto">
          <a:xfrm>
            <a:off x="1872208" y="4149080"/>
            <a:ext cx="7164288" cy="2880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 panose="020B0604030504040204"/>
                <a:ea typeface="MS PGothic" panose="020B0600070205080204" charset="-128"/>
                <a:cs typeface="Verdana" panose="020B0604030504040204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/>
                <a:ea typeface="MS PGothic" panose="020B0600070205080204" charset="-128"/>
                <a:cs typeface="Verdana" panose="020B0604030504040204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 panose="020B0604030504040204"/>
                <a:ea typeface="MS PGothic" panose="020B0600070205080204" charset="-128"/>
                <a:cs typeface="Verdana" panose="020B0604030504040204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/>
                <a:ea typeface="MS PGothic" panose="020B0600070205080204" charset="-128"/>
                <a:cs typeface="Verdana" panose="020B0604030504040204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/>
                <a:ea typeface="MS PGothic" panose="020B0600070205080204" charset="-128"/>
                <a:cs typeface="Verdana" panose="020B0604030504040204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Presented by: </a:t>
            </a:r>
            <a:r>
              <a:rPr lang="en-CA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ejasvi Kashyap, Rohan Sood, Supriya Dara, Kaixi Xu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9" name="Graphic 58" descr="Document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34397" y="1467088"/>
            <a:ext cx="568444" cy="596379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 bwMode="auto">
          <a:xfrm>
            <a:off x="1462594" y="1760964"/>
            <a:ext cx="750076" cy="50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171" y="1460963"/>
            <a:ext cx="606565" cy="606565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181765" y="2065475"/>
            <a:ext cx="1937777" cy="1548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5769" y="3584846"/>
            <a:ext cx="629844" cy="629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4427659" y="2853242"/>
            <a:ext cx="2206718" cy="22039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5777" y="3668809"/>
            <a:ext cx="628931" cy="6289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4557" y="3668666"/>
            <a:ext cx="682719" cy="691684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 bwMode="auto">
          <a:xfrm>
            <a:off x="7482208" y="4006101"/>
            <a:ext cx="436312" cy="50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888181" y="2063247"/>
            <a:ext cx="615483" cy="2164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4294" tIns="32147" rIns="64294" bIns="32147" numCol="1" spcCol="0" rtlCol="0" fromWordArt="0" anchor="t" anchorCtr="0" forceAA="0" compatLnSpc="1">
            <a:spAutoFit/>
          </a:bodyPr>
          <a:lstStyle>
            <a:defPPr marL="0" marR="0" indent="0" algn="l" defTabSz="76517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50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1pPr>
            <a:lvl2pPr marL="0" marR="0" indent="28702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2pPr>
            <a:lvl3pPr marL="0" marR="0" indent="57404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3pPr>
            <a:lvl4pPr marL="0" marR="0" indent="86106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4pPr>
            <a:lvl5pPr marL="0" marR="0" indent="114808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5pPr>
            <a:lvl6pPr marL="0" marR="0" indent="143510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6pPr>
            <a:lvl7pPr marL="0" marR="0" indent="172212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7pPr>
            <a:lvl8pPr marL="0" marR="0" indent="2008505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8pPr>
            <a:lvl9pPr marL="0" marR="0" indent="2295525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9pPr>
          </a:lstStyle>
          <a:p>
            <a:pPr algn="l"/>
            <a:r>
              <a:rPr lang="en-GB" sz="985" b="1">
                <a:solidFill>
                  <a:schemeClr val="tx1"/>
                </a:solidFill>
                <a:cs typeface="Arial" panose="020B0604020202020204"/>
              </a:rPr>
              <a:t>Dataset</a:t>
            </a:r>
            <a:endParaRPr lang="en-GB" sz="2470" b="1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2462" y="1513302"/>
            <a:ext cx="1086131" cy="5193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4294" tIns="32147" rIns="64294" bIns="32147" numCol="1" spcCol="0" rtlCol="0" fromWordArt="0" anchor="t" anchorCtr="0" forceAA="0" compatLnSpc="1">
            <a:spAutoFit/>
          </a:bodyPr>
          <a:lstStyle>
            <a:defPPr marL="0" marR="0" indent="0" algn="l" defTabSz="76517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50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1pPr>
            <a:lvl2pPr marL="0" marR="0" indent="28702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2pPr>
            <a:lvl3pPr marL="0" marR="0" indent="57404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3pPr>
            <a:lvl4pPr marL="0" marR="0" indent="86106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4pPr>
            <a:lvl5pPr marL="0" marR="0" indent="114808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5pPr>
            <a:lvl6pPr marL="0" marR="0" indent="143510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6pPr>
            <a:lvl7pPr marL="0" marR="0" indent="172212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7pPr>
            <a:lvl8pPr marL="0" marR="0" indent="2008505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8pPr>
            <a:lvl9pPr marL="0" marR="0" indent="2295525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9pPr>
          </a:lstStyle>
          <a:p>
            <a:pPr algn="l"/>
            <a:r>
              <a:rPr lang="en-GB" sz="985" b="1">
                <a:solidFill>
                  <a:schemeClr val="tx1"/>
                </a:solidFill>
                <a:cs typeface="Arial" panose="020B0604020202020204"/>
              </a:rPr>
              <a:t>Tokenize, Padding &amp; Create Tensor</a:t>
            </a:r>
            <a:endParaRPr lang="en-GB" sz="2470" b="1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11842" y="4295096"/>
            <a:ext cx="1117505" cy="3678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4294" tIns="32147" rIns="64294" bIns="32147" numCol="1" spcCol="0" rtlCol="0" fromWordArt="0" anchor="t" anchorCtr="0" forceAA="0" compatLnSpc="1">
            <a:spAutoFit/>
          </a:bodyPr>
          <a:lstStyle>
            <a:defPPr marL="0" marR="0" indent="0" algn="l" defTabSz="76517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50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1pPr>
            <a:lvl2pPr marL="0" marR="0" indent="28702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2pPr>
            <a:lvl3pPr marL="0" marR="0" indent="57404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3pPr>
            <a:lvl4pPr marL="0" marR="0" indent="86106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4pPr>
            <a:lvl5pPr marL="0" marR="0" indent="114808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5pPr>
            <a:lvl6pPr marL="0" marR="0" indent="143510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6pPr>
            <a:lvl7pPr marL="0" marR="0" indent="172212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7pPr>
            <a:lvl8pPr marL="0" marR="0" indent="2008505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8pPr>
            <a:lvl9pPr marL="0" marR="0" indent="2295525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9pPr>
          </a:lstStyle>
          <a:p>
            <a:pPr algn="l"/>
            <a:r>
              <a:rPr lang="en-GB" sz="985" b="1">
                <a:solidFill>
                  <a:schemeClr val="tx1"/>
                </a:solidFill>
                <a:cs typeface="Arial" panose="020B0604020202020204"/>
              </a:rPr>
              <a:t>Train batch = 32</a:t>
            </a:r>
            <a:endParaRPr lang="en-GB" sz="985" b="1">
              <a:solidFill>
                <a:schemeClr val="tx1"/>
              </a:solidFill>
              <a:cs typeface="Arial" panose="020B0604020202020204"/>
            </a:endParaRPr>
          </a:p>
          <a:p>
            <a:pPr algn="l"/>
            <a:r>
              <a:rPr lang="en-GB" sz="985" b="1">
                <a:solidFill>
                  <a:schemeClr val="tx1"/>
                </a:solidFill>
                <a:cs typeface="Arial" panose="020B0604020202020204"/>
              </a:rPr>
              <a:t>Test batch = 64</a:t>
            </a:r>
            <a:endParaRPr lang="en-GB" sz="985" b="1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96840" y="5122569"/>
            <a:ext cx="893388" cy="5193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4294" tIns="32147" rIns="64294" bIns="32147" numCol="1" spcCol="0" rtlCol="0" fromWordArt="0" anchor="t" anchorCtr="0" forceAA="0" compatLnSpc="1">
            <a:spAutoFit/>
          </a:bodyPr>
          <a:lstStyle>
            <a:defPPr marL="0" marR="0" indent="0" algn="l" defTabSz="76517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50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1pPr>
            <a:lvl2pPr marL="0" marR="0" indent="28702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2pPr>
            <a:lvl3pPr marL="0" marR="0" indent="57404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3pPr>
            <a:lvl4pPr marL="0" marR="0" indent="86106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4pPr>
            <a:lvl5pPr marL="0" marR="0" indent="114808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5pPr>
            <a:lvl6pPr marL="0" marR="0" indent="143510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6pPr>
            <a:lvl7pPr marL="0" marR="0" indent="172212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7pPr>
            <a:lvl8pPr marL="0" marR="0" indent="2008505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8pPr>
            <a:lvl9pPr marL="0" marR="0" indent="2295525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9pPr>
          </a:lstStyle>
          <a:p>
            <a:r>
              <a:rPr lang="en-GB" sz="985" b="1" err="1">
                <a:solidFill>
                  <a:schemeClr val="tx1"/>
                </a:solidFill>
                <a:cs typeface="Arial" panose="020B0604020202020204"/>
              </a:rPr>
              <a:t>RoBerta</a:t>
            </a:r>
            <a:endParaRPr lang="en-GB" sz="985" b="1" err="1">
              <a:solidFill>
                <a:schemeClr val="tx1"/>
              </a:solidFill>
              <a:cs typeface="Arial" panose="020B0604020202020204"/>
            </a:endParaRPr>
          </a:p>
          <a:p>
            <a:r>
              <a:rPr lang="en-GB" sz="985" b="1">
                <a:solidFill>
                  <a:schemeClr val="tx1"/>
                </a:solidFill>
                <a:cs typeface="Arial" panose="020B0604020202020204"/>
              </a:rPr>
              <a:t>Sequential</a:t>
            </a:r>
            <a:endParaRPr lang="en-GB" sz="985" b="1">
              <a:solidFill>
                <a:schemeClr val="tx1"/>
              </a:solidFill>
              <a:cs typeface="Arial" panose="020B0604020202020204"/>
            </a:endParaRPr>
          </a:p>
          <a:p>
            <a:r>
              <a:rPr lang="en-GB" sz="985" b="1">
                <a:solidFill>
                  <a:schemeClr val="tx1"/>
                </a:solidFill>
                <a:cs typeface="Arial" panose="020B0604020202020204"/>
              </a:rPr>
              <a:t>Classifier</a:t>
            </a:r>
            <a:endParaRPr lang="en-GB" sz="985" b="1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2155" y="4371380"/>
            <a:ext cx="615483" cy="2164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4294" tIns="32147" rIns="64294" bIns="32147" numCol="1" spcCol="0" rtlCol="0" fromWordArt="0" anchor="t" anchorCtr="0" forceAA="0" compatLnSpc="1">
            <a:spAutoFit/>
          </a:bodyPr>
          <a:lstStyle>
            <a:defPPr marL="0" marR="0" indent="0" algn="l" defTabSz="76517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50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1pPr>
            <a:lvl2pPr marL="0" marR="0" indent="28702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2pPr>
            <a:lvl3pPr marL="0" marR="0" indent="57404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3pPr>
            <a:lvl4pPr marL="0" marR="0" indent="86106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4pPr>
            <a:lvl5pPr marL="0" marR="0" indent="114808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5pPr>
            <a:lvl6pPr marL="0" marR="0" indent="143510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6pPr>
            <a:lvl7pPr marL="0" marR="0" indent="172212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7pPr>
            <a:lvl8pPr marL="0" marR="0" indent="2008505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8pPr>
            <a:lvl9pPr marL="0" marR="0" indent="2295525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9pPr>
          </a:lstStyle>
          <a:p>
            <a:pPr algn="l"/>
            <a:r>
              <a:rPr lang="en-GB" sz="985" b="1">
                <a:solidFill>
                  <a:schemeClr val="tx1"/>
                </a:solidFill>
                <a:cs typeface="Arial" panose="020B0604020202020204"/>
              </a:rPr>
              <a:t>Results</a:t>
            </a:r>
            <a:endParaRPr lang="en-GB" sz="2470" b="1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56693" y="4371434"/>
            <a:ext cx="920282" cy="2164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4294" tIns="32147" rIns="64294" bIns="32147" numCol="1" spcCol="0" rtlCol="0" fromWordArt="0" anchor="t" anchorCtr="0" forceAA="0" compatLnSpc="1">
            <a:spAutoFit/>
          </a:bodyPr>
          <a:lstStyle>
            <a:defPPr marL="0" marR="0" indent="0" algn="l" defTabSz="76517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50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1pPr>
            <a:lvl2pPr marL="0" marR="0" indent="28702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2pPr>
            <a:lvl3pPr marL="0" marR="0" indent="57404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3pPr>
            <a:lvl4pPr marL="0" marR="0" indent="86106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4pPr>
            <a:lvl5pPr marL="0" marR="0" indent="114808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5pPr>
            <a:lvl6pPr marL="0" marR="0" indent="143510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6pPr>
            <a:lvl7pPr marL="0" marR="0" indent="1722120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7pPr>
            <a:lvl8pPr marL="0" marR="0" indent="2008505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8pPr>
            <a:lvl9pPr marL="0" marR="0" indent="2295525" algn="ctr" defTabSz="4889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515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defRPr>
            </a:lvl9pPr>
          </a:lstStyle>
          <a:p>
            <a:pPr algn="l"/>
            <a:r>
              <a:rPr lang="en-GB" sz="985" b="1">
                <a:solidFill>
                  <a:schemeClr val="tx1"/>
                </a:solidFill>
                <a:cs typeface="Arial" panose="020B0604020202020204"/>
              </a:rPr>
              <a:t>Visualization</a:t>
            </a:r>
            <a:endParaRPr lang="en-GB" sz="2470" b="1">
              <a:solidFill>
                <a:schemeClr val="tx1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Future work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774" y="1773019"/>
            <a:ext cx="8387372" cy="10877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>
              <a:lnSpc>
                <a:spcPct val="90000"/>
              </a:lnSpc>
            </a:pPr>
            <a:r>
              <a:rPr lang="en-US" sz="2400">
                <a:latin typeface="+mn-ea"/>
                <a:cs typeface="+mn-ea"/>
              </a:rPr>
              <a:t>SHAP for </a:t>
            </a:r>
            <a:r>
              <a:rPr lang="en-US" sz="2400" err="1">
                <a:latin typeface="+mn-ea"/>
                <a:cs typeface="+mn-ea"/>
              </a:rPr>
              <a:t>roBERTa</a:t>
            </a:r>
            <a:endParaRPr lang="en-US" sz="2400" err="1">
              <a:latin typeface="+mn-ea"/>
              <a:cs typeface="+mn-ea"/>
            </a:endParaRPr>
          </a:p>
          <a:p>
            <a:pPr>
              <a:lnSpc>
                <a:spcPct val="90000"/>
              </a:lnSpc>
            </a:pPr>
            <a:endParaRPr lang="en-US" sz="2400">
              <a:latin typeface="+mn-ea"/>
              <a:cs typeface="+mn-ea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+mn-ea"/>
                <a:cs typeface="+mn-ea"/>
              </a:rPr>
              <a:t>Use more algorithm under </a:t>
            </a:r>
            <a:r>
              <a:rPr lang="en-US" sz="2400" err="1">
                <a:latin typeface="+mn-ea"/>
                <a:cs typeface="+mn-ea"/>
              </a:rPr>
              <a:t>RoBERTa</a:t>
            </a:r>
            <a:endParaRPr lang="en-US" sz="2400" err="1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metric used?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p>
            <a:r>
              <a:rPr lang="en-US"/>
              <a:t>precision</a:t>
            </a:r>
            <a:endParaRPr lang="en-US"/>
          </a:p>
          <a:p>
            <a:r>
              <a:rPr lang="en-US"/>
              <a:t>Recall</a:t>
            </a:r>
            <a:endParaRPr lang="en-US"/>
          </a:p>
          <a:p>
            <a:r>
              <a:rPr lang="en-US"/>
              <a:t>False positive / true positive</a:t>
            </a:r>
            <a:endParaRPr lang="en-US"/>
          </a:p>
          <a:p>
            <a:r>
              <a:rPr lang="en-US"/>
              <a:t>loss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References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560" y="1125220"/>
            <a:ext cx="8921115" cy="5598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pPr>
              <a:lnSpc>
                <a:spcPct val="90000"/>
              </a:lnSpc>
            </a:pPr>
            <a:r>
              <a:rPr lang="en-US" sz="1050">
                <a:latin typeface="Consolas" panose="020B0609020204030204"/>
                <a:cs typeface="Times New Roman" panose="02020603050405020304"/>
              </a:rPr>
              <a:t>[1] </a:t>
            </a:r>
            <a:r>
              <a:rPr lang="en-US" sz="1050" err="1">
                <a:latin typeface="Consolas" panose="020B0609020204030204"/>
                <a:cs typeface="Times New Roman" panose="02020603050405020304"/>
              </a:rPr>
              <a:t>Aljofey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, Ali, et al. "An effective phishing detection model based on character level convolutional neural network from URL." </a:t>
            </a:r>
            <a:r>
              <a:rPr lang="en-US" sz="1050" i="1">
                <a:latin typeface="Consolas" panose="020B0609020204030204"/>
                <a:cs typeface="Times New Roman" panose="02020603050405020304"/>
              </a:rPr>
              <a:t>Electronics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 9.9 (2020): 1514. J. </a:t>
            </a:r>
            <a:endParaRPr lang="en-US" sz="1050">
              <a:latin typeface="Consolas" panose="020B0609020204030204"/>
              <a:cs typeface="Times New Roman" panose="02020603050405020304"/>
            </a:endParaRPr>
          </a:p>
          <a:p>
            <a:pPr>
              <a:lnSpc>
                <a:spcPct val="90000"/>
              </a:lnSpc>
            </a:pPr>
            <a:r>
              <a:rPr lang="en-US" sz="1050">
                <a:latin typeface="Consolas" panose="020B0609020204030204"/>
                <a:cs typeface="Times New Roman" panose="02020603050405020304"/>
              </a:rPr>
              <a:t>[2] </a:t>
            </a:r>
            <a:r>
              <a:rPr lang="en-US" sz="1050" err="1">
                <a:latin typeface="Consolas" panose="020B0609020204030204"/>
                <a:cs typeface="Times New Roman" panose="02020603050405020304"/>
              </a:rPr>
              <a:t>Zouina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, Mouad, and </a:t>
            </a:r>
            <a:r>
              <a:rPr lang="en-US" sz="1050" err="1">
                <a:latin typeface="Consolas" panose="020B0609020204030204"/>
                <a:cs typeface="Times New Roman" panose="02020603050405020304"/>
              </a:rPr>
              <a:t>Benaceur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 </a:t>
            </a:r>
            <a:r>
              <a:rPr lang="en-US" sz="1050" err="1">
                <a:latin typeface="Consolas" panose="020B0609020204030204"/>
                <a:cs typeface="Times New Roman" panose="02020603050405020304"/>
              </a:rPr>
              <a:t>Outtaj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. "A novel lightweight URL phishing detection system using SVM and similarity index." </a:t>
            </a:r>
            <a:r>
              <a:rPr lang="en-US" sz="1050" i="1">
                <a:latin typeface="Consolas" panose="020B0609020204030204"/>
                <a:cs typeface="Times New Roman" panose="02020603050405020304"/>
              </a:rPr>
              <a:t>Human-centric Computing and Information Sciences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 7.1 (2017): 1-13.</a:t>
            </a:r>
            <a:endParaRPr lang="en-US" sz="1050">
              <a:latin typeface="Consolas" panose="020B0609020204030204"/>
              <a:cs typeface="Times New Roman" panose="02020603050405020304"/>
            </a:endParaRPr>
          </a:p>
          <a:p>
            <a:pPr>
              <a:lnSpc>
                <a:spcPct val="90000"/>
              </a:lnSpc>
            </a:pPr>
            <a:r>
              <a:rPr lang="en-US" sz="1050">
                <a:latin typeface="Consolas" panose="020B0609020204030204"/>
                <a:cs typeface="Times New Roman" panose="02020603050405020304"/>
              </a:rPr>
              <a:t>[3] Almeida, Rômulo, and Carla Westphall. "Heuristic phishing detection and URL checking methodology based on scraping and web crawling." </a:t>
            </a:r>
            <a:r>
              <a:rPr lang="en-US" sz="1050" i="1">
                <a:latin typeface="Consolas" panose="020B0609020204030204"/>
                <a:cs typeface="Times New Roman" panose="02020603050405020304"/>
              </a:rPr>
              <a:t>2020 IEEE International Conference on Intelligence and Security Informatics (ISI)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. IEEE, 2020.</a:t>
            </a:r>
            <a:endParaRPr lang="en-US" sz="1050">
              <a:latin typeface="Consolas" panose="020B0609020204030204"/>
              <a:cs typeface="Times New Roman" panose="02020603050405020304"/>
            </a:endParaRPr>
          </a:p>
          <a:p>
            <a:pPr>
              <a:lnSpc>
                <a:spcPct val="90000"/>
              </a:lnSpc>
            </a:pPr>
            <a:r>
              <a:rPr lang="en-US" sz="1050">
                <a:latin typeface="Consolas" panose="020B0609020204030204"/>
                <a:cs typeface="Times New Roman" panose="02020603050405020304"/>
              </a:rPr>
              <a:t>[4] </a:t>
            </a:r>
            <a:r>
              <a:rPr lang="en-US" sz="1050" err="1">
                <a:latin typeface="Consolas" panose="020B0609020204030204"/>
                <a:cs typeface="Times New Roman" panose="02020603050405020304"/>
              </a:rPr>
              <a:t>Baykan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, Eda, et al. "A comprehensive study of features and algorithms for URL-based topic classification." </a:t>
            </a:r>
            <a:r>
              <a:rPr lang="en-US" sz="1050" i="1">
                <a:latin typeface="Consolas" panose="020B0609020204030204"/>
                <a:cs typeface="Times New Roman" panose="02020603050405020304"/>
              </a:rPr>
              <a:t>ACM Transactions on the Web (TWEB)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 5.3 (2011): 1-29.</a:t>
            </a:r>
            <a:endParaRPr lang="en-US" sz="1050">
              <a:latin typeface="Consolas" panose="020B0609020204030204"/>
              <a:cs typeface="Times New Roman" panose="02020603050405020304"/>
            </a:endParaRPr>
          </a:p>
          <a:p>
            <a:pPr>
              <a:lnSpc>
                <a:spcPct val="90000"/>
              </a:lnSpc>
            </a:pPr>
            <a:r>
              <a:rPr lang="en-US" sz="1050">
                <a:latin typeface="Consolas" panose="020B0609020204030204"/>
                <a:cs typeface="Times New Roman" panose="02020603050405020304"/>
              </a:rPr>
              <a:t>[5] El Aassal, Ayman, et al. "An in-depth benchmarking and evaluation of phishing detection research for security needs." </a:t>
            </a:r>
            <a:r>
              <a:rPr lang="en-US" sz="1050" i="1">
                <a:latin typeface="Consolas" panose="020B0609020204030204"/>
                <a:cs typeface="Times New Roman" panose="02020603050405020304"/>
              </a:rPr>
              <a:t>IEEE Access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 8 (2020): 22170-22192.</a:t>
            </a:r>
            <a:endParaRPr lang="en-US" sz="1050">
              <a:latin typeface="Consolas" panose="020B0609020204030204"/>
              <a:cs typeface="Times New Roman" panose="02020603050405020304"/>
            </a:endParaRPr>
          </a:p>
          <a:p>
            <a:pPr>
              <a:lnSpc>
                <a:spcPct val="90000"/>
              </a:lnSpc>
            </a:pPr>
            <a:r>
              <a:rPr lang="en-US" sz="1050">
                <a:latin typeface="Consolas" panose="020B0609020204030204"/>
                <a:cs typeface="Times New Roman" panose="02020603050405020304"/>
              </a:rPr>
              <a:t>[6] Safi, Asadullah, and Satwinder Singh. "A systematic literature review on phishing website detection techniques." </a:t>
            </a:r>
            <a:r>
              <a:rPr lang="en-US" sz="1050" i="1">
                <a:latin typeface="Consolas" panose="020B0609020204030204"/>
                <a:cs typeface="Times New Roman" panose="02020603050405020304"/>
              </a:rPr>
              <a:t>Journal of King Saud University-Computer and Information Sciences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 (2023).</a:t>
            </a:r>
            <a:endParaRPr lang="en-US" sz="1050">
              <a:latin typeface="Consolas" panose="020B0609020204030204"/>
              <a:cs typeface="Times New Roman" panose="02020603050405020304"/>
            </a:endParaRPr>
          </a:p>
          <a:p>
            <a:pPr>
              <a:lnSpc>
                <a:spcPct val="90000"/>
              </a:lnSpc>
            </a:pPr>
            <a:r>
              <a:rPr lang="en-US" sz="1050">
                <a:latin typeface="Consolas" panose="020B0609020204030204"/>
                <a:cs typeface="Times New Roman" panose="02020603050405020304"/>
              </a:rPr>
              <a:t>[7] </a:t>
            </a:r>
            <a:r>
              <a:rPr lang="en-US" sz="1050" err="1">
                <a:latin typeface="Consolas" panose="020B0609020204030204"/>
                <a:cs typeface="Times New Roman" panose="02020603050405020304"/>
              </a:rPr>
              <a:t>Dobolyi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, David G., and Ahmed Abbasi. "</a:t>
            </a:r>
            <a:r>
              <a:rPr lang="en-US" sz="1050" err="1">
                <a:latin typeface="Consolas" panose="020B0609020204030204"/>
                <a:cs typeface="Times New Roman" panose="02020603050405020304"/>
              </a:rPr>
              <a:t>Phishmonger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: A free and open source public archive of real-world phishing websites." </a:t>
            </a:r>
            <a:r>
              <a:rPr lang="en-US" sz="1050" i="1">
                <a:latin typeface="Consolas" panose="020B0609020204030204"/>
                <a:cs typeface="Times New Roman" panose="02020603050405020304"/>
              </a:rPr>
              <a:t>2016 IEEE conference on intelligence and security informatics (ISI)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. IEEE, 2016.</a:t>
            </a:r>
            <a:endParaRPr lang="en-US" sz="1050">
              <a:latin typeface="Consolas" panose="020B0609020204030204"/>
              <a:cs typeface="Times New Roman" panose="02020603050405020304"/>
            </a:endParaRPr>
          </a:p>
          <a:p>
            <a:pPr>
              <a:lnSpc>
                <a:spcPct val="90000"/>
              </a:lnSpc>
            </a:pPr>
            <a:r>
              <a:rPr lang="en-US" sz="1050">
                <a:latin typeface="Consolas" panose="020B0609020204030204"/>
                <a:cs typeface="Times New Roman" panose="02020603050405020304"/>
              </a:rPr>
              <a:t>[8] Blum, Aaron, et al. "Lexical feature based phishing URL detection using online learning." </a:t>
            </a:r>
            <a:r>
              <a:rPr lang="en-US" sz="1050" i="1">
                <a:latin typeface="Consolas" panose="020B0609020204030204"/>
                <a:cs typeface="Times New Roman" panose="02020603050405020304"/>
              </a:rPr>
              <a:t>Proceedings of the 3rd ACM Workshop on Artificial Intelligence and Security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. 2010.</a:t>
            </a:r>
            <a:endParaRPr lang="en-US" sz="1050">
              <a:latin typeface="Consolas" panose="020B0609020204030204"/>
              <a:cs typeface="Times New Roman" panose="02020603050405020304"/>
            </a:endParaRPr>
          </a:p>
          <a:p>
            <a:pPr>
              <a:lnSpc>
                <a:spcPct val="90000"/>
              </a:lnSpc>
            </a:pPr>
            <a:r>
              <a:rPr lang="en-US" sz="1050">
                <a:latin typeface="Consolas" panose="020B0609020204030204"/>
                <a:cs typeface="Times New Roman" panose="02020603050405020304"/>
              </a:rPr>
              <a:t>[9] Dhamija, Rachna, J. Doug </a:t>
            </a:r>
            <a:r>
              <a:rPr lang="en-US" sz="1050" err="1">
                <a:latin typeface="Consolas" panose="020B0609020204030204"/>
                <a:cs typeface="Times New Roman" panose="02020603050405020304"/>
              </a:rPr>
              <a:t>Tygar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, and Marti Hearst. "Why phishing works." </a:t>
            </a:r>
            <a:r>
              <a:rPr lang="en-US" sz="1050" i="1">
                <a:latin typeface="Consolas" panose="020B0609020204030204"/>
                <a:cs typeface="Times New Roman" panose="02020603050405020304"/>
              </a:rPr>
              <a:t>Proceedings of the SIGCHI conference on Human Factors in computing systems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. 2006.</a:t>
            </a:r>
            <a:endParaRPr lang="en-US" sz="1050">
              <a:latin typeface="Consolas" panose="020B0609020204030204"/>
              <a:cs typeface="Times New Roman" panose="02020603050405020304"/>
            </a:endParaRPr>
          </a:p>
          <a:p>
            <a:pPr>
              <a:lnSpc>
                <a:spcPct val="90000"/>
              </a:lnSpc>
            </a:pPr>
            <a:r>
              <a:rPr lang="en-US" sz="1050">
                <a:latin typeface="Consolas" panose="020B0609020204030204"/>
                <a:cs typeface="Times New Roman" panose="02020603050405020304"/>
              </a:rPr>
              <a:t>[10] Jishnu, K. S., and B. Arthi. "Phishing URL detection by leveraging </a:t>
            </a:r>
            <a:r>
              <a:rPr lang="en-US" sz="1050" err="1">
                <a:latin typeface="Consolas" panose="020B0609020204030204"/>
                <a:cs typeface="Times New Roman" panose="02020603050405020304"/>
              </a:rPr>
              <a:t>RoBERTa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 for feature extraction and LSTM for classification." </a:t>
            </a:r>
            <a:r>
              <a:rPr lang="en-US" sz="1050" i="1">
                <a:latin typeface="Consolas" panose="020B0609020204030204"/>
                <a:cs typeface="Times New Roman" panose="02020603050405020304"/>
              </a:rPr>
              <a:t>2023 Second International Conference on Augmented Intelligence and Sustainable Systems (ICAISS)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. IEEE, 2023.</a:t>
            </a:r>
            <a:endParaRPr lang="en-US" sz="1050">
              <a:latin typeface="Consolas" panose="020B0609020204030204"/>
              <a:cs typeface="Times New Roman" panose="02020603050405020304"/>
            </a:endParaRPr>
          </a:p>
          <a:p>
            <a:pPr>
              <a:lnSpc>
                <a:spcPct val="90000"/>
              </a:lnSpc>
            </a:pPr>
            <a:r>
              <a:rPr lang="en-US" sz="1050">
                <a:latin typeface="Consolas" panose="020B0609020204030204"/>
                <a:cs typeface="Times New Roman" panose="02020603050405020304"/>
              </a:rPr>
              <a:t>[11] “Phishing Activity Trends Report”  </a:t>
            </a:r>
            <a:r>
              <a:rPr lang="en-US" sz="1050" u="sng">
                <a:latin typeface="Consolas" panose="020B0609020204030204"/>
                <a:cs typeface="Times New Roman" panose="02020603050405020304"/>
              </a:rPr>
              <a:t>https://apwg.org/trendsreports/</a:t>
            </a:r>
            <a:endParaRPr lang="en-US" sz="1050" u="sng">
              <a:latin typeface="Consolas" panose="020B0609020204030204"/>
              <a:cs typeface="Times New Roman" panose="02020603050405020304"/>
            </a:endParaRPr>
          </a:p>
          <a:p>
            <a:pPr>
              <a:lnSpc>
                <a:spcPct val="90000"/>
              </a:lnSpc>
            </a:pPr>
            <a:r>
              <a:rPr lang="en-US" sz="1050">
                <a:latin typeface="Consolas" panose="020B0609020204030204"/>
                <a:cs typeface="Times New Roman" panose="02020603050405020304"/>
              </a:rPr>
              <a:t>[12] Azeez, </a:t>
            </a:r>
            <a:r>
              <a:rPr lang="en-US" sz="1050" err="1">
                <a:latin typeface="Consolas" panose="020B0609020204030204"/>
                <a:cs typeface="Times New Roman" panose="02020603050405020304"/>
              </a:rPr>
              <a:t>Nureni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 </a:t>
            </a:r>
            <a:r>
              <a:rPr lang="en-US" sz="1050" err="1">
                <a:latin typeface="Consolas" panose="020B0609020204030204"/>
                <a:cs typeface="Times New Roman" panose="02020603050405020304"/>
              </a:rPr>
              <a:t>Ayofe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, et al. "Adopting automated whitelist approach for detecting phishing attacks." </a:t>
            </a:r>
            <a:r>
              <a:rPr lang="en-US" sz="1050" i="1">
                <a:latin typeface="Consolas" panose="020B0609020204030204"/>
                <a:cs typeface="Times New Roman" panose="02020603050405020304"/>
              </a:rPr>
              <a:t>Computers &amp; Security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 108 (2021): 102328.</a:t>
            </a:r>
            <a:endParaRPr lang="en-US" sz="1050">
              <a:latin typeface="Consolas" panose="020B0609020204030204"/>
              <a:cs typeface="Times New Roman" panose="02020603050405020304"/>
            </a:endParaRPr>
          </a:p>
          <a:p>
            <a:pPr>
              <a:lnSpc>
                <a:spcPct val="90000"/>
              </a:lnSpc>
            </a:pPr>
            <a:r>
              <a:rPr lang="en-US" sz="1050">
                <a:latin typeface="Consolas" panose="020B0609020204030204"/>
                <a:cs typeface="Times New Roman" panose="02020603050405020304"/>
              </a:rPr>
              <a:t>[13] Das, Avisha, et al. "</a:t>
            </a:r>
            <a:r>
              <a:rPr lang="en-US" sz="1050" err="1">
                <a:latin typeface="Consolas" panose="020B0609020204030204"/>
                <a:cs typeface="Times New Roman" panose="02020603050405020304"/>
              </a:rPr>
              <a:t>SoK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: a comprehensive reexamination of phishing research from the security perspective." </a:t>
            </a:r>
            <a:r>
              <a:rPr lang="en-US" sz="1050" i="1">
                <a:latin typeface="Consolas" panose="020B0609020204030204"/>
                <a:cs typeface="Times New Roman" panose="02020603050405020304"/>
              </a:rPr>
              <a:t>IEEE Communications Surveys &amp; Tutorials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 22.1 (2019): 671-708.</a:t>
            </a:r>
            <a:endParaRPr lang="en-US" sz="1050">
              <a:latin typeface="Consolas" panose="020B0609020204030204"/>
              <a:cs typeface="Times New Roman" panose="02020603050405020304"/>
            </a:endParaRPr>
          </a:p>
          <a:p>
            <a:pPr>
              <a:lnSpc>
                <a:spcPct val="90000"/>
              </a:lnSpc>
            </a:pPr>
            <a:r>
              <a:rPr lang="en-US" sz="1050">
                <a:latin typeface="Consolas" panose="020B0609020204030204"/>
                <a:cs typeface="Times New Roman" panose="02020603050405020304"/>
              </a:rPr>
              <a:t>[14] Xiang, Guang, et al. "Cantina+ a feature-rich machine learning framework for detecting phishing web sites." </a:t>
            </a:r>
            <a:r>
              <a:rPr lang="en-US" sz="1050" i="1">
                <a:latin typeface="Consolas" panose="020B0609020204030204"/>
                <a:cs typeface="Times New Roman" panose="02020603050405020304"/>
              </a:rPr>
              <a:t>ACM Transactions on Information and System Security (TISSEC)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 14.2 (2011): 1-28.</a:t>
            </a:r>
            <a:endParaRPr lang="en-US" sz="1050">
              <a:latin typeface="Consolas" panose="020B0609020204030204"/>
              <a:cs typeface="Times New Roman" panose="02020603050405020304"/>
            </a:endParaRPr>
          </a:p>
          <a:p>
            <a:pPr>
              <a:lnSpc>
                <a:spcPct val="90000"/>
              </a:lnSpc>
            </a:pPr>
            <a:r>
              <a:rPr lang="en-US" sz="1050">
                <a:latin typeface="Consolas" panose="020B0609020204030204"/>
                <a:cs typeface="Times New Roman" panose="02020603050405020304"/>
              </a:rPr>
              <a:t>[15] Rao, </a:t>
            </a:r>
            <a:r>
              <a:rPr lang="en-US" sz="1050" err="1">
                <a:latin typeface="Consolas" panose="020B0609020204030204"/>
                <a:cs typeface="Times New Roman" panose="02020603050405020304"/>
              </a:rPr>
              <a:t>Routhu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 Srinivasa, Tatti Vaishnavi, and Alwyn Roshan Pais. "</a:t>
            </a:r>
            <a:r>
              <a:rPr lang="en-US" sz="1050" err="1">
                <a:latin typeface="Consolas" panose="020B0609020204030204"/>
                <a:cs typeface="Times New Roman" panose="02020603050405020304"/>
              </a:rPr>
              <a:t>CatchPhish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: detection of phishing websites by inspecting URLs." </a:t>
            </a:r>
            <a:r>
              <a:rPr lang="en-US" sz="1050" i="1">
                <a:latin typeface="Consolas" panose="020B0609020204030204"/>
                <a:cs typeface="Times New Roman" panose="02020603050405020304"/>
              </a:rPr>
              <a:t>Journal of Ambient Intelligence and Humanized Computing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 11 (2020): 813-825.</a:t>
            </a:r>
            <a:endParaRPr lang="en-US" sz="1050">
              <a:latin typeface="Consolas" panose="020B0609020204030204"/>
              <a:cs typeface="Times New Roman" panose="02020603050405020304"/>
            </a:endParaRPr>
          </a:p>
          <a:p>
            <a:pPr>
              <a:lnSpc>
                <a:spcPct val="90000"/>
              </a:lnSpc>
            </a:pPr>
            <a:r>
              <a:rPr lang="en-US" sz="1050">
                <a:latin typeface="Consolas" panose="020B0609020204030204"/>
                <a:cs typeface="Times New Roman" panose="02020603050405020304"/>
              </a:rPr>
              <a:t>[16] </a:t>
            </a:r>
            <a:r>
              <a:rPr lang="en-US" sz="1050" err="1">
                <a:latin typeface="Consolas" panose="020B0609020204030204"/>
                <a:cs typeface="Times New Roman" panose="02020603050405020304"/>
              </a:rPr>
              <a:t>Felegyhazi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, Mark, Christian Kreibich, and Vern Paxson. "On the Potential of Proactive Domain Blacklisting." </a:t>
            </a:r>
            <a:r>
              <a:rPr lang="en-US" sz="1050" i="1">
                <a:latin typeface="Consolas" panose="020B0609020204030204"/>
                <a:cs typeface="Times New Roman" panose="02020603050405020304"/>
              </a:rPr>
              <a:t>LEET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 10 (2010): 6-6.</a:t>
            </a:r>
            <a:endParaRPr lang="en-US" sz="1050">
              <a:latin typeface="Consolas" panose="020B0609020204030204"/>
              <a:cs typeface="Times New Roman" panose="02020603050405020304"/>
            </a:endParaRPr>
          </a:p>
          <a:p>
            <a:pPr>
              <a:lnSpc>
                <a:spcPct val="90000"/>
              </a:lnSpc>
            </a:pPr>
            <a:r>
              <a:rPr lang="en-US" sz="1050">
                <a:latin typeface="Consolas" panose="020B0609020204030204"/>
                <a:cs typeface="Times New Roman" panose="02020603050405020304"/>
              </a:rPr>
              <a:t>[17] </a:t>
            </a:r>
            <a:r>
              <a:rPr lang="en-US" sz="1050" err="1">
                <a:latin typeface="Consolas" panose="020B0609020204030204"/>
                <a:cs typeface="Times New Roman" panose="02020603050405020304"/>
              </a:rPr>
              <a:t>Sahingoz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, Ozgur Koray, et al. "Machine learning based phishing detection from URLs." </a:t>
            </a:r>
            <a:r>
              <a:rPr lang="en-US" sz="1050" i="1">
                <a:latin typeface="Consolas" panose="020B0609020204030204"/>
                <a:cs typeface="Times New Roman" panose="02020603050405020304"/>
              </a:rPr>
              <a:t>Expert Systems with Applications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 117 (2019): 345-357.</a:t>
            </a:r>
            <a:endParaRPr lang="en-US" sz="1050">
              <a:latin typeface="Consolas" panose="020B0609020204030204"/>
              <a:cs typeface="Times New Roman" panose="02020603050405020304"/>
            </a:endParaRPr>
          </a:p>
          <a:p>
            <a:pPr>
              <a:lnSpc>
                <a:spcPct val="90000"/>
              </a:lnSpc>
            </a:pPr>
            <a:r>
              <a:rPr lang="en-US" sz="1050">
                <a:latin typeface="Consolas" panose="020B0609020204030204"/>
                <a:cs typeface="Times New Roman" panose="02020603050405020304"/>
              </a:rPr>
              <a:t>[18] Rao, </a:t>
            </a:r>
            <a:r>
              <a:rPr lang="en-US" sz="1050" err="1">
                <a:latin typeface="Consolas" panose="020B0609020204030204"/>
                <a:cs typeface="Times New Roman" panose="02020603050405020304"/>
              </a:rPr>
              <a:t>Routhu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 Srinivasa, and Alwyn Roshan Pais. "Two level filtering mechanism to detect phishing sites using lightweight visual similarity approach." </a:t>
            </a:r>
            <a:r>
              <a:rPr lang="en-US" sz="1050" i="1">
                <a:latin typeface="Consolas" panose="020B0609020204030204"/>
                <a:cs typeface="Times New Roman" panose="02020603050405020304"/>
              </a:rPr>
              <a:t>Journal of Ambient Intelligence and Humanized Computing</a:t>
            </a:r>
            <a:r>
              <a:rPr lang="en-US" sz="1050">
                <a:latin typeface="Consolas" panose="020B0609020204030204"/>
                <a:cs typeface="Times New Roman" panose="02020603050405020304"/>
              </a:rPr>
              <a:t> 11.9 (2020): 3853-3872.</a:t>
            </a:r>
            <a:endParaRPr lang="en-US" sz="1050">
              <a:latin typeface="Consolas" panose="020B0609020204030204"/>
              <a:cs typeface="Times New Roman" panose="02020603050405020304"/>
            </a:endParaRPr>
          </a:p>
          <a:p>
            <a:pPr>
              <a:lnSpc>
                <a:spcPct val="90000"/>
              </a:lnSpc>
            </a:pPr>
            <a:r>
              <a:rPr lang="en-US" sz="1050" kern="100" err="1">
                <a:latin typeface="Consolas" panose="020B0609020204030204"/>
                <a:cs typeface="Times New Roman" panose="02020603050405020304"/>
              </a:rPr>
              <a:t>Maneriker</a:t>
            </a:r>
            <a:r>
              <a:rPr lang="en-US" sz="1050" kern="100">
                <a:latin typeface="Consolas" panose="020B0609020204030204"/>
                <a:cs typeface="Times New Roman" panose="02020603050405020304"/>
              </a:rPr>
              <a:t>, Pranav, et al. "</a:t>
            </a:r>
            <a:r>
              <a:rPr lang="en-US" sz="1050" kern="100" err="1">
                <a:latin typeface="Consolas" panose="020B0609020204030204"/>
                <a:cs typeface="Times New Roman" panose="02020603050405020304"/>
              </a:rPr>
              <a:t>URLTran</a:t>
            </a:r>
            <a:r>
              <a:rPr lang="en-US" sz="1050" kern="100">
                <a:latin typeface="Consolas" panose="020B0609020204030204"/>
                <a:cs typeface="Times New Roman" panose="02020603050405020304"/>
              </a:rPr>
              <a:t>: Improving phishing URL detection using transformers." </a:t>
            </a:r>
            <a:r>
              <a:rPr lang="en-US" sz="1050" i="1" kern="100">
                <a:latin typeface="Consolas" panose="020B0609020204030204"/>
                <a:cs typeface="Times New Roman" panose="02020603050405020304"/>
              </a:rPr>
              <a:t>MILCOM 2021-2021 IEEE Military Communications Conference (MILCOM)</a:t>
            </a:r>
            <a:r>
              <a:rPr lang="en-US" sz="1050" kern="100">
                <a:latin typeface="Consolas" panose="020B0609020204030204"/>
                <a:cs typeface="Times New Roman" panose="02020603050405020304"/>
              </a:rPr>
              <a:t>. IEEE, 2021.</a:t>
            </a:r>
            <a:endParaRPr lang="en-US" sz="1050" kern="100">
              <a:latin typeface="Consolas" panose="020B06090202040302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730" y="2419985"/>
            <a:ext cx="6444615" cy="1020445"/>
          </a:xfrm>
        </p:spPr>
        <p:txBody>
          <a:bodyPr/>
          <a:p>
            <a:r>
              <a:rPr lang="en-US"/>
              <a:t>Thank you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943215" cy="914400"/>
          </a:xfrm>
        </p:spPr>
        <p:txBody>
          <a:bodyPr/>
          <a:p>
            <a:r>
              <a:rPr lang="en-US"/>
              <a:t>Why need to identify the URLs phishing?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9705" y="1988820"/>
            <a:ext cx="8897620" cy="3871595"/>
          </a:xfrm>
        </p:spPr>
        <p:txBody>
          <a:bodyPr vert="horz" lIns="91440" tIns="45720" rIns="91440" bIns="45720" rtlCol="0" anchor="t">
            <a:normAutofit/>
          </a:bodyPr>
          <a:p>
            <a:r>
              <a:rPr lang="en-US">
                <a:ea typeface="+mn-lt"/>
                <a:cs typeface="+mn-lt"/>
              </a:rPr>
              <a:t>Phishing persuades website visitors to divulge confidential information like user ID, money by disguising as a trustworthy source.</a:t>
            </a:r>
            <a:endParaRPr lang="en-US">
              <a:ea typeface="+mn-lt"/>
              <a:cs typeface="+mn-lt"/>
            </a:endParaRPr>
          </a:p>
          <a:p>
            <a:r>
              <a:rPr lang="en-US"/>
              <a:t>Phishing causes users' loss including money or personal information.</a:t>
            </a:r>
            <a:endParaRPr lang="en-US"/>
          </a:p>
          <a:p>
            <a:r>
              <a:rPr lang="en-US"/>
              <a:t>A report by APWG shows that in 2022 there were over 4.7 million attacks, which is an increase of about 150% from the previous year. </a:t>
            </a:r>
            <a:endParaRPr lang="en-US"/>
          </a:p>
          <a:p>
            <a:r>
              <a:rPr lang="en-US"/>
              <a:t>Identifying URL phishing stops </a:t>
            </a:r>
            <a:r>
              <a:rPr lang="en-US">
                <a:ea typeface="+mn-lt"/>
                <a:cs typeface="+mn-lt"/>
              </a:rPr>
              <a:t>costing consumers and businesses money and leaking users personal information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URLs and their Features</a:t>
            </a:r>
            <a:endParaRPr lang="en-US"/>
          </a:p>
        </p:txBody>
      </p:sp>
      <p:sp>
        <p:nvSpPr>
          <p:cNvPr id="5" name="Content Placeholder 13"/>
          <p:cNvSpPr txBox="1"/>
          <p:nvPr/>
        </p:nvSpPr>
        <p:spPr>
          <a:xfrm>
            <a:off x="755650" y="1485265"/>
            <a:ext cx="6490970" cy="5213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anose="020B0609020204030204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anose="020B0609020204030204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anose="020B0609020204030204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anose="020B0609020204030204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 typical URL has the following structure:-</a:t>
            </a:r>
            <a:endParaRPr lang="en-US"/>
          </a:p>
        </p:txBody>
      </p:sp>
      <p:pic>
        <p:nvPicPr>
          <p:cNvPr id="3" name="Content Placeholder 2" descr="A black text on a white background&#10;&#10;Description automatically generat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550" y="2132965"/>
            <a:ext cx="5507355" cy="906145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/>
        </p:nvSpPr>
        <p:spPr>
          <a:xfrm>
            <a:off x="971550" y="3165475"/>
            <a:ext cx="7463790" cy="5187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Features extracted from URLs can be broadly categorized as follows:</a:t>
            </a:r>
            <a:endParaRPr lang="en-US"/>
          </a:p>
        </p:txBody>
      </p:sp>
      <p:sp>
        <p:nvSpPr>
          <p:cNvPr id="7" name="Content Placeholder 13"/>
          <p:cNvSpPr txBox="1"/>
          <p:nvPr/>
        </p:nvSpPr>
        <p:spPr>
          <a:xfrm>
            <a:off x="1043139" y="3684185"/>
            <a:ext cx="3901095" cy="2403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anose="020B0609020204030204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anose="020B0609020204030204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anose="020B0609020204030204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anose="020B0609020204030204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Host-Based Features</a:t>
            </a:r>
            <a:endParaRPr lang="en-US"/>
          </a:p>
          <a:p>
            <a:r>
              <a:rPr lang="en-US"/>
              <a:t>Domain Based Features</a:t>
            </a:r>
            <a:endParaRPr lang="en-US"/>
          </a:p>
          <a:p>
            <a:r>
              <a:rPr lang="en-US"/>
              <a:t>Lexical Features</a:t>
            </a:r>
            <a:endParaRPr lang="en-US"/>
          </a:p>
        </p:txBody>
      </p:sp>
      <p:sp>
        <p:nvSpPr>
          <p:cNvPr id="11" name="Content Placeholder 13"/>
          <p:cNvSpPr txBox="1"/>
          <p:nvPr/>
        </p:nvSpPr>
        <p:spPr>
          <a:xfrm>
            <a:off x="5147990" y="3683543"/>
            <a:ext cx="3901095" cy="2403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anose="020B0609020204030204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anose="020B0609020204030204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anose="020B0609020204030204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anose="020B0609020204030204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Behavioral Features</a:t>
            </a:r>
            <a:endParaRPr lang="en-US"/>
          </a:p>
          <a:p>
            <a:r>
              <a:rPr lang="en-US"/>
              <a:t>Content-Based Features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Literature Review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p>
            <a:r>
              <a:rPr lang="en-US"/>
              <a:t>Phishing Detection using URLs is a widely researched problem and the solutions mostly belong to one of the categories shown below. </a:t>
            </a:r>
            <a:endParaRPr lang="en-US"/>
          </a:p>
        </p:txBody>
      </p:sp>
      <p:pic>
        <p:nvPicPr>
          <p:cNvPr id="8" name="Picture 7" descr="A diagram of a computer security syste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940" y="2493010"/>
            <a:ext cx="7258685" cy="35032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Diagram 1"/>
          <p:cNvGraphicFramePr/>
          <p:nvPr/>
        </p:nvGraphicFramePr>
        <p:xfrm>
          <a:off x="323850" y="1628775"/>
          <a:ext cx="8420100" cy="4121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9A0B275-EE81-4069-9565-D0E9EB46BA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19A0B275-EE81-4069-9565-D0E9EB46BA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84E4D23-4841-4A03-969C-4C7B5FDE8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184E4D23-4841-4A03-969C-4C7B5FDE8F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8B5B934-52C0-48B4-8524-8159FA1DD8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68B5B934-52C0-48B4-8524-8159FA1DD8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E1B6A09-1AB0-49FD-8FFD-CF77DD3796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AE1B6A09-1AB0-49FD-8FFD-CF77DD3796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9EB676F-5346-44AE-B407-4543E4E08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graphicEl>
                                              <a:dgm id="{A9EB676F-5346-44AE-B407-4543E4E08E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9E8FF8D-7E14-441C-A838-50990B16DB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09E8FF8D-7E14-441C-A838-50990B16DB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08AC54E-FC09-4A08-AFE1-2CA206A9D1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508AC54E-FC09-4A08-AFE1-2CA206A9D1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FC7657C-1038-47BC-B9EE-79B7B654BB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AFC7657C-1038-47BC-B9EE-79B7B654BB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086C61A-B88D-49BB-9F1E-1C151133C4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graphicEl>
                                              <a:dgm id="{C086C61A-B88D-49BB-9F1E-1C151133C4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EC99FAD-2FDB-4A2E-BB20-9F4180A3C3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graphicEl>
                                              <a:dgm id="{CEC99FAD-2FDB-4A2E-BB20-9F4180A3C3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0D7CF52-E4A7-4369-8C70-0FD9569024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graphicEl>
                                              <a:dgm id="{10D7CF52-E4A7-4369-8C70-0FD9569024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B75A5ED-889E-41CE-93C5-907448B266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graphicEl>
                                              <a:dgm id="{DB75A5ED-889E-41CE-93C5-907448B266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0E0F91F-21A9-4A82-9C24-1A546FA8D4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graphicEl>
                                              <a:dgm id="{80E0F91F-21A9-4A82-9C24-1A546FA8D4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13FC5F7-7889-4534-8925-F6D95CB86A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graphicEl>
                                              <a:dgm id="{B13FC5F7-7889-4534-8925-F6D95CB86A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E9DC22C-2B73-4BDB-B11C-25B34D58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graphicEl>
                                              <a:dgm id="{4E9DC22C-2B73-4BDB-B11C-25B34D583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D4828D9-3823-4048-91C9-980CA20246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graphicEl>
                                              <a:dgm id="{1D4828D9-3823-4048-91C9-980CA20246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49B05DD-E5BC-4417-8898-9C49D6A90E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graphicEl>
                                              <a:dgm id="{049B05DD-E5BC-4417-8898-9C49D6A90E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C8FBE43-4027-4A26-92FC-4A31D836F8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graphicEl>
                                              <a:dgm id="{BC8FBE43-4027-4A26-92FC-4A31D836F8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ACF58B1-B8AC-4375-B41B-4012EE589F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graphicEl>
                                              <a:dgm id="{AACF58B1-B8AC-4375-B41B-4012EE589F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A844BC0-D0D8-4886-A600-3649FD2C2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graphicEl>
                                              <a:dgm id="{4A844BC0-D0D8-4886-A600-3649FD2C2E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B0279D3-5BEF-44A8-AA5E-E8A72CAA7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graphicEl>
                                              <a:dgm id="{1B0279D3-5BEF-44A8-AA5E-E8A72CAA77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873B1D6-5DCD-4006-86F7-3788DC0FF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graphicEl>
                                              <a:dgm id="{7873B1D6-5DCD-4006-86F7-3788DC0FFD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3CD9491-C459-406D-A507-A6749F8D72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graphicEl>
                                              <a:dgm id="{53CD9491-C459-406D-A507-A6749F8D72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BB58F35-AA50-4DB2-B955-A09ACA63D6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graphicEl>
                                              <a:dgm id="{1BB58F35-AA50-4DB2-B955-A09ACA63D6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A59094B-45AC-4402-AF64-B3859151D8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graphicEl>
                                              <a:dgm id="{7A59094B-45AC-4402-AF64-B3859151D8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CADB9E-BFDC-4816-BCB5-5C35DBFFD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graphicEl>
                                              <a:dgm id="{C3CADB9E-BFDC-4816-BCB5-5C35DBFFD6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8D37780-BB51-47B5-A89E-D0D628CD01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">
                                            <p:graphicEl>
                                              <a:dgm id="{A8D37780-BB51-47B5-A89E-D0D628CD01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EFB26C3-CF5A-4F7E-9F45-292A4C8D05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">
                                            <p:graphicEl>
                                              <a:dgm id="{FEFB26C3-CF5A-4F7E-9F45-292A4C8D05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57E2A66-8F5E-46E7-8C53-1239120873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">
                                            <p:graphicEl>
                                              <a:dgm id="{557E2A66-8F5E-46E7-8C53-1239120873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81B5B55-CE81-4D63-A664-B1778B7CE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">
                                            <p:graphicEl>
                                              <a:dgm id="{281B5B55-CE81-4D63-A664-B1778B7CEE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E9FE263-4AEE-4908-8819-CE3A286FFD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">
                                            <p:graphicEl>
                                              <a:dgm id="{4E9FE263-4AEE-4908-8819-CE3A286FFD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9223184-0D5A-42B2-A1F2-AFDE3B7A3C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">
                                            <p:graphicEl>
                                              <a:dgm id="{A9223184-0D5A-42B2-A1F2-AFDE3B7A3C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22309DD-EB6D-4DF4-9E02-5EC0C4EBC9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">
                                            <p:graphicEl>
                                              <a:dgm id="{D22309DD-EB6D-4DF4-9E02-5EC0C4EBC9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E94F32D-884C-43D1-A481-804E7FEA9E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">
                                            <p:graphicEl>
                                              <a:dgm id="{0E94F32D-884C-43D1-A481-804E7FEA9E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D75D150-C0FD-4ACE-8229-AF6DECBBA9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">
                                            <p:graphicEl>
                                              <a:dgm id="{9D75D150-C0FD-4ACE-8229-AF6DECBBA9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Literature Review (Continued)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5650" y="1485265"/>
            <a:ext cx="7772400" cy="3886200"/>
          </a:xfrm>
        </p:spPr>
        <p:txBody>
          <a:bodyPr vert="horz" lIns="91440" tIns="45720" rIns="91440" bIns="45720" rtlCol="0" anchor="t">
            <a:normAutofit/>
          </a:bodyPr>
          <a:p>
            <a:r>
              <a:rPr lang="en-US"/>
              <a:t>We went through multiple papers researching about most of the above-listed solutions. The highest results came from deep-leaning models which used Neural Networks for NLP.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Sahingoz et al. [17] were able to achieve an accuracy of 97.98% using  NLP techniques and Random Forrest for classification.</a:t>
            </a:r>
            <a:endParaRPr lang="en-US">
              <a:ea typeface="+mn-lt"/>
              <a:cs typeface="+mn-lt"/>
            </a:endParaRPr>
          </a:p>
          <a:p>
            <a:r>
              <a:rPr lang="en-US"/>
              <a:t>The Base paper behind the project is authored by Jishnu et al. [10] They use RoBERTa for feature extraction and integrate it with LSTM and were able to achieve an accuracy of  97.14%. Our aim was to try and improve on these results.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novelty does our project have?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p>
            <a:r>
              <a:rPr lang="en-US"/>
              <a:t>Use </a:t>
            </a:r>
            <a:r>
              <a:rPr lang="en-US" err="1">
                <a:latin typeface="Consolas" panose="020B0609020204030204"/>
              </a:rPr>
              <a:t>RoBERTa</a:t>
            </a:r>
            <a:r>
              <a:rPr lang="en-US"/>
              <a:t> for URL feature extraction</a:t>
            </a:r>
            <a:endParaRPr lang="en-US"/>
          </a:p>
          <a:p>
            <a:endParaRPr lang="en-US"/>
          </a:p>
          <a:p>
            <a:r>
              <a:rPr lang="en-US"/>
              <a:t>Remove the task of manual feature engineering</a:t>
            </a:r>
            <a:endParaRPr lang="en-US"/>
          </a:p>
          <a:p>
            <a:endParaRPr lang="en-US"/>
          </a:p>
          <a:p>
            <a:r>
              <a:rPr lang="en-US"/>
              <a:t>Trained 550,000 unique </a:t>
            </a:r>
            <a:r>
              <a:rPr lang="en-US" err="1"/>
              <a:t>URLs，URLs</a:t>
            </a:r>
            <a:r>
              <a:rPr lang="en-US"/>
              <a:t> features extracted by </a:t>
            </a:r>
            <a:r>
              <a:rPr lang="en-US" err="1"/>
              <a:t>RoBERTa</a:t>
            </a:r>
            <a:endParaRPr lang="en-US" err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Before we start, what is </a:t>
            </a:r>
            <a:r>
              <a:rPr lang="en-US" err="1"/>
              <a:t>RoBERTa</a:t>
            </a:r>
            <a:r>
              <a:rPr lang="en-US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p>
            <a:r>
              <a:rPr lang="en-US"/>
              <a:t>NLP model, evolved from BERT, </a:t>
            </a:r>
            <a:r>
              <a:rPr lang="en-US">
                <a:ea typeface="+mn-lt"/>
                <a:cs typeface="+mn-lt"/>
              </a:rPr>
              <a:t>called 'Robustly Optimized BERT Pretraining Approach'.</a:t>
            </a:r>
            <a:endParaRPr lang="en-US">
              <a:ea typeface="+mn-lt"/>
              <a:cs typeface="+mn-lt"/>
            </a:endParaRPr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Advanced understanding of language context and semantics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In this project, divide text into different parts in spam detection and information extraction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used in code?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p>
            <a:r>
              <a:rPr lang="en-US" err="1">
                <a:latin typeface="Corbel" panose="020B0503020204020204"/>
              </a:rPr>
              <a:t>RobertaTokenizer</a:t>
            </a:r>
            <a:r>
              <a:rPr lang="en-US">
                <a:latin typeface="Corbel" panose="020B0503020204020204"/>
              </a:rPr>
              <a:t> and </a:t>
            </a:r>
            <a:r>
              <a:rPr lang="en-US" err="1">
                <a:latin typeface="Corbel" panose="020B0503020204020204"/>
              </a:rPr>
              <a:t>RobertaForSequenceClassification</a:t>
            </a:r>
            <a:endParaRPr lang="en-US">
              <a:latin typeface="Corbel" panose="020B0503020204020204"/>
            </a:endParaRPr>
          </a:p>
          <a:p>
            <a:endParaRPr lang="en-US">
              <a:solidFill>
                <a:srgbClr val="FFFFFF"/>
              </a:solidFill>
              <a:latin typeface="Corbel" panose="020B0503020204020204"/>
            </a:endParaRPr>
          </a:p>
          <a:p>
            <a:r>
              <a:rPr lang="en-US"/>
              <a:t>Add your second bullet point here</a:t>
            </a:r>
            <a:endParaRPr lang="en-US"/>
          </a:p>
          <a:p>
            <a:endParaRPr lang="en-US"/>
          </a:p>
          <a:p>
            <a:r>
              <a:rPr lang="en-US"/>
              <a:t>Add your third bullet point here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Ottawa-powerpoint-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uOttawa-powerpoint-template.pot</Template>
  <TotalTime>0</TotalTime>
  <Words>5753</Words>
  <Application>WPS Presentation</Application>
  <PresentationFormat>On-screen Show (4:3)</PresentationFormat>
  <Paragraphs>119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7" baseType="lpstr">
      <vt:lpstr>Arial</vt:lpstr>
      <vt:lpstr>宋体</vt:lpstr>
      <vt:lpstr>Wingdings</vt:lpstr>
      <vt:lpstr>Times</vt:lpstr>
      <vt:lpstr>Times New Roman</vt:lpstr>
      <vt:lpstr>MS PGothic</vt:lpstr>
      <vt:lpstr>Arial;</vt:lpstr>
      <vt:lpstr>Verdana</vt:lpstr>
      <vt:lpstr>Verdana</vt:lpstr>
      <vt:lpstr>Arial Black</vt:lpstr>
      <vt:lpstr>Arial</vt:lpstr>
      <vt:lpstr>Segoe Print</vt:lpstr>
      <vt:lpstr>微软雅黑</vt:lpstr>
      <vt:lpstr>Arial Unicode MS</vt:lpstr>
      <vt:lpstr>Consolas</vt:lpstr>
      <vt:lpstr>Times New Roman</vt:lpstr>
      <vt:lpstr>Bahnschrift SemiBold</vt:lpstr>
      <vt:lpstr>Bahnschrift</vt:lpstr>
      <vt:lpstr>Consolas</vt:lpstr>
      <vt:lpstr>Corbel</vt:lpstr>
      <vt:lpstr>Helvetica Neue Bold Condensed</vt:lpstr>
      <vt:lpstr>Calibri</vt:lpstr>
      <vt:lpstr>uOttawa-powerpoint-template</vt:lpstr>
      <vt:lpstr>PowerPoint 演示文稿</vt:lpstr>
      <vt:lpstr>Why need to identify the URLs phishing?</vt:lpstr>
      <vt:lpstr>URLs and their Features</vt:lpstr>
      <vt:lpstr>Literature Review</vt:lpstr>
      <vt:lpstr>PowerPoint 演示文稿</vt:lpstr>
      <vt:lpstr>Literature Review (Continued)</vt:lpstr>
      <vt:lpstr>What novelty does our project have?</vt:lpstr>
      <vt:lpstr>Before we start, what is RoBERTa?</vt:lpstr>
      <vt:lpstr>What used in code?</vt:lpstr>
      <vt:lpstr>PowerPoint 演示文稿</vt:lpstr>
      <vt:lpstr>Future work</vt:lpstr>
      <vt:lpstr>What metric used?</vt:lpstr>
      <vt:lpstr>References</vt:lpstr>
      <vt:lpstr>Thank you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KAI</cp:lastModifiedBy>
  <cp:revision>113</cp:revision>
  <cp:lastPrinted>2013-05-07T16:03:00Z</cp:lastPrinted>
  <dcterms:created xsi:type="dcterms:W3CDTF">2010-02-26T18:49:00Z</dcterms:created>
  <dcterms:modified xsi:type="dcterms:W3CDTF">2023-11-30T18:59:54Z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1AC3A1EE13BC4EE186EBDF2560D9B86F_12</vt:lpwstr>
  </property>
  <property fmtid="{D5CDD505-2E9C-101B-9397-08002B2CF9AE}" pid="3" name="KSOProductBuildVer">
    <vt:lpwstr>1033-12.2.0.13306</vt:lpwstr>
  </property>
</Properties>
</file>