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1351</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Windows User</cp:lastModifiedBy>
  <cp:revision>1</cp:revision>
  <dcterms:created xsi:type="dcterms:W3CDTF">2019-10-05T02:54:49Z</dcterms:created>
  <dcterms:modified xsi:type="dcterms:W3CDTF">2020-05-17T05:31:07Z</dcterms:modified>
</cp:coreProperties>
</file>