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0553-06B7-48A3-8A80-1D1E96B8D2D4}" type="datetimeFigureOut">
              <a:rPr lang="en-US" smtClean="0"/>
              <a:t>6/19/2021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F416-41F3-46DC-9C48-364562BBDA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0553-06B7-48A3-8A80-1D1E96B8D2D4}" type="datetimeFigureOut">
              <a:rPr lang="en-US" smtClean="0"/>
              <a:t>6/19/2021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F416-41F3-46DC-9C48-364562BBDA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0553-06B7-48A3-8A80-1D1E96B8D2D4}" type="datetimeFigureOut">
              <a:rPr lang="en-US" smtClean="0"/>
              <a:t>6/19/2021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F416-41F3-46DC-9C48-364562BBDA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0553-06B7-48A3-8A80-1D1E96B8D2D4}" type="datetimeFigureOut">
              <a:rPr lang="en-US" smtClean="0"/>
              <a:t>6/19/2021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F416-41F3-46DC-9C48-364562BBDA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0553-06B7-48A3-8A80-1D1E96B8D2D4}" type="datetimeFigureOut">
              <a:rPr lang="en-US" smtClean="0"/>
              <a:t>6/19/2021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F416-41F3-46DC-9C48-364562BBDA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0553-06B7-48A3-8A80-1D1E96B8D2D4}" type="datetimeFigureOut">
              <a:rPr lang="en-US" smtClean="0"/>
              <a:t>6/19/2021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F416-41F3-46DC-9C48-364562BBDA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0553-06B7-48A3-8A80-1D1E96B8D2D4}" type="datetimeFigureOut">
              <a:rPr lang="en-US" smtClean="0"/>
              <a:t>6/19/2021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F416-41F3-46DC-9C48-364562BBDA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0553-06B7-48A3-8A80-1D1E96B8D2D4}" type="datetimeFigureOut">
              <a:rPr lang="en-US" smtClean="0"/>
              <a:t>6/19/2021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F416-41F3-46DC-9C48-364562BBDA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0553-06B7-48A3-8A80-1D1E96B8D2D4}" type="datetimeFigureOut">
              <a:rPr lang="en-US" smtClean="0"/>
              <a:t>6/19/2021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F416-41F3-46DC-9C48-364562BBDA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0553-06B7-48A3-8A80-1D1E96B8D2D4}" type="datetimeFigureOut">
              <a:rPr lang="en-US" smtClean="0"/>
              <a:t>6/19/2021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F416-41F3-46DC-9C48-364562BBDA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0553-06B7-48A3-8A80-1D1E96B8D2D4}" type="datetimeFigureOut">
              <a:rPr lang="en-US" smtClean="0"/>
              <a:t>6/19/2021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F416-41F3-46DC-9C48-364562BBDA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20553-06B7-48A3-8A80-1D1E96B8D2D4}" type="datetimeFigureOut">
              <a:rPr lang="en-US" smtClean="0"/>
              <a:t>6/19/2021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4F416-41F3-46DC-9C48-364562BBDA9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6005" y="2452519"/>
            <a:ext cx="456983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285720" y="1000108"/>
            <a:ext cx="3929090" cy="15001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When user enters the username and password, it searches in the database and if it matches, then  logs in. Data is stored.</a:t>
            </a:r>
          </a:p>
          <a:p>
            <a:pPr algn="ctr"/>
            <a:r>
              <a:rPr lang="en-IN" dirty="0" smtClean="0"/>
              <a:t>(PLATFORM USED: SQL)</a:t>
            </a:r>
            <a:endParaRPr lang="en-IN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357562"/>
            <a:ext cx="3214710" cy="236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 descr="C:\Users\User\Documents\html\arro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7313841">
            <a:off x="4519590" y="788929"/>
            <a:ext cx="1152240" cy="2037861"/>
          </a:xfrm>
          <a:prstGeom prst="rect">
            <a:avLst/>
          </a:prstGeom>
          <a:noFill/>
        </p:spPr>
      </p:pic>
      <p:pic>
        <p:nvPicPr>
          <p:cNvPr id="10" name="Picture 6" descr="C:\Users\User\Documents\html\arro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5209727">
            <a:off x="3849075" y="3682612"/>
            <a:ext cx="1156542" cy="20378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2005" y="2932447"/>
            <a:ext cx="487866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143380"/>
            <a:ext cx="3158164" cy="218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ounded Rectangle 3"/>
          <p:cNvSpPr/>
          <p:nvPr/>
        </p:nvSpPr>
        <p:spPr>
          <a:xfrm>
            <a:off x="285720" y="1571612"/>
            <a:ext cx="3857652" cy="15001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When  a user sign up, they can enter username, password,</a:t>
            </a:r>
          </a:p>
          <a:p>
            <a:pPr algn="ctr"/>
            <a:r>
              <a:rPr lang="en-IN" dirty="0" smtClean="0"/>
              <a:t>confirm password and it is stored in database.</a:t>
            </a:r>
          </a:p>
          <a:p>
            <a:pPr algn="ctr"/>
            <a:r>
              <a:rPr lang="en-IN" dirty="0" smtClean="0"/>
              <a:t>(PLATFORM USED: SQL)</a:t>
            </a:r>
          </a:p>
          <a:p>
            <a:pPr algn="ctr"/>
            <a:endParaRPr lang="en-IN" dirty="0"/>
          </a:p>
        </p:txBody>
      </p:sp>
      <p:pic>
        <p:nvPicPr>
          <p:cNvPr id="5" name="Picture 6" descr="C:\Users\User\Documents\html\arro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8083340">
            <a:off x="4307546" y="1228705"/>
            <a:ext cx="1152240" cy="2037861"/>
          </a:xfrm>
          <a:prstGeom prst="rect">
            <a:avLst/>
          </a:prstGeom>
          <a:noFill/>
        </p:spPr>
      </p:pic>
      <p:pic>
        <p:nvPicPr>
          <p:cNvPr id="6" name="Picture 6" descr="C:\Users\User\Documents\html\arro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4833298">
            <a:off x="4091990" y="3819465"/>
            <a:ext cx="1341465" cy="23085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60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30</cp:revision>
  <dcterms:created xsi:type="dcterms:W3CDTF">2021-06-19T16:07:57Z</dcterms:created>
  <dcterms:modified xsi:type="dcterms:W3CDTF">2021-06-20T14:12:35Z</dcterms:modified>
</cp:coreProperties>
</file>